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4" r:id="rId4"/>
    <p:sldId id="266" r:id="rId5"/>
    <p:sldId id="268" r:id="rId6"/>
    <p:sldId id="265" r:id="rId7"/>
    <p:sldId id="260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72D271-A749-4923-9546-09309D46C2D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46463244-29AF-4491-87EE-DACB51BEAD31}">
      <dgm:prSet/>
      <dgm:spPr/>
      <dgm:t>
        <a:bodyPr/>
        <a:lstStyle/>
        <a:p>
          <a:pPr rtl="0"/>
          <a:r>
            <a:rPr lang="ru-RU" dirty="0"/>
            <a:t>МБ ДОУ Починковский детский сад №2</a:t>
          </a:r>
        </a:p>
      </dgm:t>
    </dgm:pt>
    <dgm:pt modelId="{7ADFF378-2CA0-41FA-8F95-7B1A68F38973}" type="parTrans" cxnId="{E496EC53-2318-494D-AEA3-223654ECC194}">
      <dgm:prSet/>
      <dgm:spPr/>
      <dgm:t>
        <a:bodyPr/>
        <a:lstStyle/>
        <a:p>
          <a:endParaRPr lang="ru-RU"/>
        </a:p>
      </dgm:t>
    </dgm:pt>
    <dgm:pt modelId="{3CBF7A35-9D4F-458C-B151-E56B1B9DF96A}" type="sibTrans" cxnId="{E496EC53-2318-494D-AEA3-223654ECC194}">
      <dgm:prSet/>
      <dgm:spPr/>
      <dgm:t>
        <a:bodyPr/>
        <a:lstStyle/>
        <a:p>
          <a:endParaRPr lang="ru-RU"/>
        </a:p>
      </dgm:t>
    </dgm:pt>
    <dgm:pt modelId="{4176130D-0D6C-4227-BFFA-13DA8EDA9B3C}" type="pres">
      <dgm:prSet presAssocID="{F472D271-A749-4923-9546-09309D46C2D7}" presName="linear" presStyleCnt="0">
        <dgm:presLayoutVars>
          <dgm:animLvl val="lvl"/>
          <dgm:resizeHandles val="exact"/>
        </dgm:presLayoutVars>
      </dgm:prSet>
      <dgm:spPr/>
    </dgm:pt>
    <dgm:pt modelId="{BC76753F-FCA9-41BD-905D-F8D092A52ABE}" type="pres">
      <dgm:prSet presAssocID="{46463244-29AF-4491-87EE-DACB51BEAD31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5B231736-167E-468B-A0D6-25180C7F00ED}" type="presOf" srcId="{F472D271-A749-4923-9546-09309D46C2D7}" destId="{4176130D-0D6C-4227-BFFA-13DA8EDA9B3C}" srcOrd="0" destOrd="0" presId="urn:microsoft.com/office/officeart/2005/8/layout/vList2"/>
    <dgm:cxn modelId="{E496EC53-2318-494D-AEA3-223654ECC194}" srcId="{F472D271-A749-4923-9546-09309D46C2D7}" destId="{46463244-29AF-4491-87EE-DACB51BEAD31}" srcOrd="0" destOrd="0" parTransId="{7ADFF378-2CA0-41FA-8F95-7B1A68F38973}" sibTransId="{3CBF7A35-9D4F-458C-B151-E56B1B9DF96A}"/>
    <dgm:cxn modelId="{CB373C54-3F34-48B7-81A4-928A5BF16998}" type="presOf" srcId="{46463244-29AF-4491-87EE-DACB51BEAD31}" destId="{BC76753F-FCA9-41BD-905D-F8D092A52ABE}" srcOrd="0" destOrd="0" presId="urn:microsoft.com/office/officeart/2005/8/layout/vList2"/>
    <dgm:cxn modelId="{A2D85EA4-45BE-41E2-B6ED-98D1382AC24A}" type="presParOf" srcId="{4176130D-0D6C-4227-BFFA-13DA8EDA9B3C}" destId="{BC76753F-FCA9-41BD-905D-F8D092A52AB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128B586-096F-46B4-B4B6-8E710E88546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5094F03-8648-4C14-9475-0E08CC9A6433}">
      <dgm:prSet/>
      <dgm:spPr/>
      <dgm:t>
        <a:bodyPr/>
        <a:lstStyle/>
        <a:p>
          <a:pPr algn="ctr" rtl="0"/>
          <a:r>
            <a:rPr lang="ru-RU" b="1" dirty="0"/>
            <a:t>1. Наблюдение в природе за цветущими травянистыми растениями на прогулке.</a:t>
          </a:r>
          <a:endParaRPr lang="ru-RU" dirty="0"/>
        </a:p>
      </dgm:t>
    </dgm:pt>
    <dgm:pt modelId="{3A3F9DFE-D2F4-4D06-B4EA-FC0E1AD36F2C}" type="parTrans" cxnId="{0A76384D-DC34-4314-BAC9-09899D85A99F}">
      <dgm:prSet/>
      <dgm:spPr/>
      <dgm:t>
        <a:bodyPr/>
        <a:lstStyle/>
        <a:p>
          <a:endParaRPr lang="ru-RU"/>
        </a:p>
      </dgm:t>
    </dgm:pt>
    <dgm:pt modelId="{FAB527AF-BE67-41B7-8A88-74CA170B61E9}" type="sibTrans" cxnId="{0A76384D-DC34-4314-BAC9-09899D85A99F}">
      <dgm:prSet/>
      <dgm:spPr/>
      <dgm:t>
        <a:bodyPr/>
        <a:lstStyle/>
        <a:p>
          <a:endParaRPr lang="ru-RU"/>
        </a:p>
      </dgm:t>
    </dgm:pt>
    <dgm:pt modelId="{530D64B4-1F76-4595-A8A2-6F21A1EF07E9}" type="pres">
      <dgm:prSet presAssocID="{7128B586-096F-46B4-B4B6-8E710E88546A}" presName="linear" presStyleCnt="0">
        <dgm:presLayoutVars>
          <dgm:animLvl val="lvl"/>
          <dgm:resizeHandles val="exact"/>
        </dgm:presLayoutVars>
      </dgm:prSet>
      <dgm:spPr/>
    </dgm:pt>
    <dgm:pt modelId="{09C14BE9-FE90-441D-A1AA-5E443C7FF6DB}" type="pres">
      <dgm:prSet presAssocID="{D5094F03-8648-4C14-9475-0E08CC9A6433}" presName="parentText" presStyleLbl="node1" presStyleIdx="0" presStyleCnt="1" custLinFactNeighborX="50000" custLinFactNeighborY="-9228">
        <dgm:presLayoutVars>
          <dgm:chMax val="0"/>
          <dgm:bulletEnabled val="1"/>
        </dgm:presLayoutVars>
      </dgm:prSet>
      <dgm:spPr/>
    </dgm:pt>
  </dgm:ptLst>
  <dgm:cxnLst>
    <dgm:cxn modelId="{DDB03304-A1FE-4319-9EA0-2411882D6574}" type="presOf" srcId="{D5094F03-8648-4C14-9475-0E08CC9A6433}" destId="{09C14BE9-FE90-441D-A1AA-5E443C7FF6DB}" srcOrd="0" destOrd="0" presId="urn:microsoft.com/office/officeart/2005/8/layout/vList2"/>
    <dgm:cxn modelId="{20775D22-E72B-4FC4-B7BD-C872D6EFCDEC}" type="presOf" srcId="{7128B586-096F-46B4-B4B6-8E710E88546A}" destId="{530D64B4-1F76-4595-A8A2-6F21A1EF07E9}" srcOrd="0" destOrd="0" presId="urn:microsoft.com/office/officeart/2005/8/layout/vList2"/>
    <dgm:cxn modelId="{0A76384D-DC34-4314-BAC9-09899D85A99F}" srcId="{7128B586-096F-46B4-B4B6-8E710E88546A}" destId="{D5094F03-8648-4C14-9475-0E08CC9A6433}" srcOrd="0" destOrd="0" parTransId="{3A3F9DFE-D2F4-4D06-B4EA-FC0E1AD36F2C}" sibTransId="{FAB527AF-BE67-41B7-8A88-74CA170B61E9}"/>
    <dgm:cxn modelId="{B539A396-C624-44E6-94A3-4B2419CCB641}" type="presParOf" srcId="{530D64B4-1F76-4595-A8A2-6F21A1EF07E9}" destId="{09C14BE9-FE90-441D-A1AA-5E443C7FF6D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726D582-60AC-4B65-9D6B-11D5730FF3C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9567BB4-9868-49D9-8007-CDDF51D4AAED}" type="pres">
      <dgm:prSet presAssocID="{1726D582-60AC-4B65-9D6B-11D5730FF3C0}" presName="linear" presStyleCnt="0">
        <dgm:presLayoutVars>
          <dgm:animLvl val="lvl"/>
          <dgm:resizeHandles val="exact"/>
        </dgm:presLayoutVars>
      </dgm:prSet>
      <dgm:spPr/>
    </dgm:pt>
  </dgm:ptLst>
  <dgm:cxnLst>
    <dgm:cxn modelId="{43302DB9-5B8E-414B-8051-A506149CC78D}" type="presOf" srcId="{1726D582-60AC-4B65-9D6B-11D5730FF3C0}" destId="{59567BB4-9868-49D9-8007-CDDF51D4AAE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F7CA72E-4673-44B6-8644-7051CAC3E9D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80B311A-5ED5-44D8-B041-41F89DACD95F}">
      <dgm:prSet/>
      <dgm:spPr/>
      <dgm:t>
        <a:bodyPr/>
        <a:lstStyle/>
        <a:p>
          <a:pPr rtl="0"/>
          <a:r>
            <a:rPr lang="ru-RU" dirty="0"/>
            <a:t>1.Организационный момент.</a:t>
          </a:r>
        </a:p>
      </dgm:t>
    </dgm:pt>
    <dgm:pt modelId="{DEACC2F9-45F2-4A59-B2E5-4552B09F2B13}" type="parTrans" cxnId="{53453B15-DF12-43EC-B02A-253B4812F636}">
      <dgm:prSet/>
      <dgm:spPr/>
      <dgm:t>
        <a:bodyPr/>
        <a:lstStyle/>
        <a:p>
          <a:endParaRPr lang="ru-RU"/>
        </a:p>
      </dgm:t>
    </dgm:pt>
    <dgm:pt modelId="{957B389D-088F-459A-AA01-0D8C16AAE8EE}" type="sibTrans" cxnId="{53453B15-DF12-43EC-B02A-253B4812F636}">
      <dgm:prSet/>
      <dgm:spPr/>
      <dgm:t>
        <a:bodyPr/>
        <a:lstStyle/>
        <a:p>
          <a:endParaRPr lang="ru-RU"/>
        </a:p>
      </dgm:t>
    </dgm:pt>
    <dgm:pt modelId="{FD861C76-EC7A-4BF8-8AE9-8D0392156282}">
      <dgm:prSet/>
      <dgm:spPr/>
      <dgm:t>
        <a:bodyPr/>
        <a:lstStyle/>
        <a:p>
          <a:pPr rtl="0"/>
          <a:r>
            <a:rPr lang="ru-RU"/>
            <a:t>2.Основная часть:</a:t>
          </a:r>
        </a:p>
      </dgm:t>
    </dgm:pt>
    <dgm:pt modelId="{4B6BDE0C-6EA7-498F-9709-816E5AD63541}" type="parTrans" cxnId="{F2D01C9B-5BB4-44C7-A099-F8E40E10208C}">
      <dgm:prSet/>
      <dgm:spPr/>
      <dgm:t>
        <a:bodyPr/>
        <a:lstStyle/>
        <a:p>
          <a:endParaRPr lang="ru-RU"/>
        </a:p>
      </dgm:t>
    </dgm:pt>
    <dgm:pt modelId="{5A2A0650-C40A-4EB6-84AB-D0D50AB4D699}" type="sibTrans" cxnId="{F2D01C9B-5BB4-44C7-A099-F8E40E10208C}">
      <dgm:prSet/>
      <dgm:spPr/>
      <dgm:t>
        <a:bodyPr/>
        <a:lstStyle/>
        <a:p>
          <a:endParaRPr lang="ru-RU"/>
        </a:p>
      </dgm:t>
    </dgm:pt>
    <dgm:pt modelId="{29680C65-E43C-4C08-A171-C2A0F19729C9}">
      <dgm:prSet/>
      <dgm:spPr/>
      <dgm:t>
        <a:bodyPr/>
        <a:lstStyle/>
        <a:p>
          <a:pPr rtl="0"/>
          <a:r>
            <a:rPr lang="ru-RU" dirty="0"/>
            <a:t>-Отгадывание загадки о цветах.</a:t>
          </a:r>
        </a:p>
      </dgm:t>
    </dgm:pt>
    <dgm:pt modelId="{17E6E9F9-3052-47A7-801B-7A5141D70636}" type="parTrans" cxnId="{CBD49AE6-66F6-4388-A50A-AFCF1E9AC5F1}">
      <dgm:prSet/>
      <dgm:spPr/>
      <dgm:t>
        <a:bodyPr/>
        <a:lstStyle/>
        <a:p>
          <a:endParaRPr lang="ru-RU"/>
        </a:p>
      </dgm:t>
    </dgm:pt>
    <dgm:pt modelId="{560F8FF1-08AD-4496-904E-9F26F0145050}" type="sibTrans" cxnId="{CBD49AE6-66F6-4388-A50A-AFCF1E9AC5F1}">
      <dgm:prSet/>
      <dgm:spPr/>
      <dgm:t>
        <a:bodyPr/>
        <a:lstStyle/>
        <a:p>
          <a:endParaRPr lang="ru-RU"/>
        </a:p>
      </dgm:t>
    </dgm:pt>
    <dgm:pt modelId="{3DAE0A2D-1767-4588-A1D3-B4C1CDF92D17}">
      <dgm:prSet/>
      <dgm:spPr/>
      <dgm:t>
        <a:bodyPr/>
        <a:lstStyle/>
        <a:p>
          <a:pPr rtl="0"/>
          <a:r>
            <a:rPr lang="ru-RU" dirty="0"/>
            <a:t>-Показ презентации «Сказка о садовых цветах».</a:t>
          </a:r>
        </a:p>
      </dgm:t>
    </dgm:pt>
    <dgm:pt modelId="{50855DC1-FCBA-47D3-AE98-D408B7C17947}" type="parTrans" cxnId="{1A025FBC-80FA-4723-B145-68749AAC2D73}">
      <dgm:prSet/>
      <dgm:spPr/>
      <dgm:t>
        <a:bodyPr/>
        <a:lstStyle/>
        <a:p>
          <a:endParaRPr lang="ru-RU"/>
        </a:p>
      </dgm:t>
    </dgm:pt>
    <dgm:pt modelId="{6A9C9B3F-9535-4B2E-925D-327B2ECCF764}" type="sibTrans" cxnId="{1A025FBC-80FA-4723-B145-68749AAC2D73}">
      <dgm:prSet/>
      <dgm:spPr/>
      <dgm:t>
        <a:bodyPr/>
        <a:lstStyle/>
        <a:p>
          <a:endParaRPr lang="ru-RU"/>
        </a:p>
      </dgm:t>
    </dgm:pt>
    <dgm:pt modelId="{40A9A3FA-5C85-4243-8927-E71A806CE5F3}">
      <dgm:prSet/>
      <dgm:spPr/>
      <dgm:t>
        <a:bodyPr/>
        <a:lstStyle/>
        <a:p>
          <a:pPr rtl="0"/>
          <a:r>
            <a:rPr lang="ru-RU" dirty="0"/>
            <a:t>-Физкультминутка «На лугу растут цветы»</a:t>
          </a:r>
        </a:p>
      </dgm:t>
    </dgm:pt>
    <dgm:pt modelId="{8BDE490D-FC01-41CD-9B9F-FEC48A51F8E7}" type="parTrans" cxnId="{D896876E-90F2-4DE6-A8A4-FC105685A7F7}">
      <dgm:prSet/>
      <dgm:spPr/>
      <dgm:t>
        <a:bodyPr/>
        <a:lstStyle/>
        <a:p>
          <a:endParaRPr lang="ru-RU"/>
        </a:p>
      </dgm:t>
    </dgm:pt>
    <dgm:pt modelId="{555DBBF3-390C-4814-9BEB-A99A99039F80}" type="sibTrans" cxnId="{D896876E-90F2-4DE6-A8A4-FC105685A7F7}">
      <dgm:prSet/>
      <dgm:spPr/>
      <dgm:t>
        <a:bodyPr/>
        <a:lstStyle/>
        <a:p>
          <a:endParaRPr lang="ru-RU"/>
        </a:p>
      </dgm:t>
    </dgm:pt>
    <dgm:pt modelId="{402AABA0-0736-4C89-8237-6D2A382BCB05}">
      <dgm:prSet/>
      <dgm:spPr/>
      <dgm:t>
        <a:bodyPr/>
        <a:lstStyle/>
        <a:p>
          <a:pPr rtl="0"/>
          <a:r>
            <a:rPr lang="ru-RU" dirty="0"/>
            <a:t>-Беседа о просмотренном</a:t>
          </a:r>
        </a:p>
      </dgm:t>
    </dgm:pt>
    <dgm:pt modelId="{BB6AC0E6-94FA-4F26-B3B5-B0D4C9217814}" type="parTrans" cxnId="{B8823DF8-804F-44A4-901C-E1C495850A2B}">
      <dgm:prSet/>
      <dgm:spPr/>
      <dgm:t>
        <a:bodyPr/>
        <a:lstStyle/>
        <a:p>
          <a:endParaRPr lang="ru-RU"/>
        </a:p>
      </dgm:t>
    </dgm:pt>
    <dgm:pt modelId="{A7FF7897-5A4E-4AC7-BEE3-7F33E94031DA}" type="sibTrans" cxnId="{B8823DF8-804F-44A4-901C-E1C495850A2B}">
      <dgm:prSet/>
      <dgm:spPr/>
      <dgm:t>
        <a:bodyPr/>
        <a:lstStyle/>
        <a:p>
          <a:endParaRPr lang="ru-RU"/>
        </a:p>
      </dgm:t>
    </dgm:pt>
    <dgm:pt modelId="{6CB39367-08F6-4435-B821-763EF28CD765}">
      <dgm:prSet/>
      <dgm:spPr/>
      <dgm:t>
        <a:bodyPr/>
        <a:lstStyle/>
        <a:p>
          <a:pPr rtl="0"/>
          <a:r>
            <a:rPr lang="ru-RU" dirty="0"/>
            <a:t>-Подвижная игра «Я иду, иду, ох гуляю!».</a:t>
          </a:r>
        </a:p>
      </dgm:t>
    </dgm:pt>
    <dgm:pt modelId="{A3C9D9BD-234A-4B1A-A43E-71A59DFA0816}" type="parTrans" cxnId="{7FDD9F1E-7297-46B0-A4B3-C806502E7C4E}">
      <dgm:prSet/>
      <dgm:spPr/>
      <dgm:t>
        <a:bodyPr/>
        <a:lstStyle/>
        <a:p>
          <a:endParaRPr lang="ru-RU"/>
        </a:p>
      </dgm:t>
    </dgm:pt>
    <dgm:pt modelId="{8B99B3C6-23FC-48DA-9D87-89679F104CA2}" type="sibTrans" cxnId="{7FDD9F1E-7297-46B0-A4B3-C806502E7C4E}">
      <dgm:prSet/>
      <dgm:spPr/>
      <dgm:t>
        <a:bodyPr/>
        <a:lstStyle/>
        <a:p>
          <a:endParaRPr lang="ru-RU"/>
        </a:p>
      </dgm:t>
    </dgm:pt>
    <dgm:pt modelId="{A40B2582-85F4-4FDB-BD8B-FA6C96B9E29F}">
      <dgm:prSet/>
      <dgm:spPr/>
      <dgm:t>
        <a:bodyPr/>
        <a:lstStyle/>
        <a:p>
          <a:pPr rtl="0"/>
          <a:r>
            <a:rPr lang="ru-RU"/>
            <a:t>3.Заключительная часть (рефлексия).</a:t>
          </a:r>
        </a:p>
      </dgm:t>
    </dgm:pt>
    <dgm:pt modelId="{402DDD62-443A-4F05-8E9A-76417EC7522D}" type="parTrans" cxnId="{4F6A1EAE-E552-48E9-A746-91C0A9E385DF}">
      <dgm:prSet/>
      <dgm:spPr/>
      <dgm:t>
        <a:bodyPr/>
        <a:lstStyle/>
        <a:p>
          <a:endParaRPr lang="ru-RU"/>
        </a:p>
      </dgm:t>
    </dgm:pt>
    <dgm:pt modelId="{BFF0F041-649D-4112-88E1-19B682BCF027}" type="sibTrans" cxnId="{4F6A1EAE-E552-48E9-A746-91C0A9E385DF}">
      <dgm:prSet/>
      <dgm:spPr/>
      <dgm:t>
        <a:bodyPr/>
        <a:lstStyle/>
        <a:p>
          <a:endParaRPr lang="ru-RU"/>
        </a:p>
      </dgm:t>
    </dgm:pt>
    <dgm:pt modelId="{7E50988A-55AA-4A5E-A068-EDEC3E35022B}">
      <dgm:prSet/>
      <dgm:spPr/>
      <dgm:t>
        <a:bodyPr/>
        <a:lstStyle/>
        <a:p>
          <a:pPr rtl="0"/>
          <a:r>
            <a:rPr lang="ru-RU" dirty="0"/>
            <a:t>-Продуктивная деятельность</a:t>
          </a:r>
        </a:p>
      </dgm:t>
    </dgm:pt>
    <dgm:pt modelId="{F6A4EC16-1E83-4ADB-B986-6D50A42927A8}" type="parTrans" cxnId="{28260D84-10BE-4A00-945B-965EC6FF8973}">
      <dgm:prSet/>
      <dgm:spPr/>
      <dgm:t>
        <a:bodyPr/>
        <a:lstStyle/>
        <a:p>
          <a:endParaRPr lang="ru-RU"/>
        </a:p>
      </dgm:t>
    </dgm:pt>
    <dgm:pt modelId="{FDEE294B-6D33-4CD2-9A65-5A32EB4344F4}" type="sibTrans" cxnId="{28260D84-10BE-4A00-945B-965EC6FF8973}">
      <dgm:prSet/>
      <dgm:spPr/>
      <dgm:t>
        <a:bodyPr/>
        <a:lstStyle/>
        <a:p>
          <a:endParaRPr lang="ru-RU"/>
        </a:p>
      </dgm:t>
    </dgm:pt>
    <dgm:pt modelId="{B68C4AA8-BDBD-47A3-BBCC-BDB5988B869A}" type="pres">
      <dgm:prSet presAssocID="{3F7CA72E-4673-44B6-8644-7051CAC3E9D2}" presName="linear" presStyleCnt="0">
        <dgm:presLayoutVars>
          <dgm:animLvl val="lvl"/>
          <dgm:resizeHandles val="exact"/>
        </dgm:presLayoutVars>
      </dgm:prSet>
      <dgm:spPr/>
    </dgm:pt>
    <dgm:pt modelId="{343C19E0-BD97-4452-81DA-983B91159ACC}" type="pres">
      <dgm:prSet presAssocID="{480B311A-5ED5-44D8-B041-41F89DACD95F}" presName="parentText" presStyleLbl="node1" presStyleIdx="0" presStyleCnt="9" custScaleY="152009">
        <dgm:presLayoutVars>
          <dgm:chMax val="0"/>
          <dgm:bulletEnabled val="1"/>
        </dgm:presLayoutVars>
      </dgm:prSet>
      <dgm:spPr/>
    </dgm:pt>
    <dgm:pt modelId="{2114CEE7-E6DA-44BA-BDB2-B28A9D3E0F09}" type="pres">
      <dgm:prSet presAssocID="{957B389D-088F-459A-AA01-0D8C16AAE8EE}" presName="spacer" presStyleCnt="0"/>
      <dgm:spPr/>
    </dgm:pt>
    <dgm:pt modelId="{833AD9B8-71D5-440B-A662-99EB9F162C5F}" type="pres">
      <dgm:prSet presAssocID="{FD861C76-EC7A-4BF8-8AE9-8D0392156282}" presName="parentText" presStyleLbl="node1" presStyleIdx="1" presStyleCnt="9" custScaleY="155617">
        <dgm:presLayoutVars>
          <dgm:chMax val="0"/>
          <dgm:bulletEnabled val="1"/>
        </dgm:presLayoutVars>
      </dgm:prSet>
      <dgm:spPr/>
    </dgm:pt>
    <dgm:pt modelId="{116D171E-4083-4094-B369-EB462EAD4118}" type="pres">
      <dgm:prSet presAssocID="{5A2A0650-C40A-4EB6-84AB-D0D50AB4D699}" presName="spacer" presStyleCnt="0"/>
      <dgm:spPr/>
    </dgm:pt>
    <dgm:pt modelId="{4CDFE1B2-B6DC-47D6-8119-611DF739AEFB}" type="pres">
      <dgm:prSet presAssocID="{29680C65-E43C-4C08-A171-C2A0F19729C9}" presName="parentText" presStyleLbl="node1" presStyleIdx="2" presStyleCnt="9" custScaleY="150829">
        <dgm:presLayoutVars>
          <dgm:chMax val="0"/>
          <dgm:bulletEnabled val="1"/>
        </dgm:presLayoutVars>
      </dgm:prSet>
      <dgm:spPr/>
    </dgm:pt>
    <dgm:pt modelId="{4FADA61C-0D24-4266-AF82-C4A3836950E4}" type="pres">
      <dgm:prSet presAssocID="{560F8FF1-08AD-4496-904E-9F26F0145050}" presName="spacer" presStyleCnt="0"/>
      <dgm:spPr/>
    </dgm:pt>
    <dgm:pt modelId="{0E2FBCE5-A52A-4A64-AF44-89661271EA6E}" type="pres">
      <dgm:prSet presAssocID="{3DAE0A2D-1767-4588-A1D3-B4C1CDF92D17}" presName="parentText" presStyleLbl="node1" presStyleIdx="3" presStyleCnt="9" custScaleY="172856">
        <dgm:presLayoutVars>
          <dgm:chMax val="0"/>
          <dgm:bulletEnabled val="1"/>
        </dgm:presLayoutVars>
      </dgm:prSet>
      <dgm:spPr/>
    </dgm:pt>
    <dgm:pt modelId="{63FD3106-4464-4332-933F-05FF7386B238}" type="pres">
      <dgm:prSet presAssocID="{6A9C9B3F-9535-4B2E-925D-327B2ECCF764}" presName="spacer" presStyleCnt="0"/>
      <dgm:spPr/>
    </dgm:pt>
    <dgm:pt modelId="{D5CDD8FA-A8A1-4367-A2EB-BAF21E72621D}" type="pres">
      <dgm:prSet presAssocID="{40A9A3FA-5C85-4243-8927-E71A806CE5F3}" presName="parentText" presStyleLbl="node1" presStyleIdx="4" presStyleCnt="9" custScaleY="153705">
        <dgm:presLayoutVars>
          <dgm:chMax val="0"/>
          <dgm:bulletEnabled val="1"/>
        </dgm:presLayoutVars>
      </dgm:prSet>
      <dgm:spPr/>
    </dgm:pt>
    <dgm:pt modelId="{65292A96-845D-4238-8064-85E0546E2E1B}" type="pres">
      <dgm:prSet presAssocID="{555DBBF3-390C-4814-9BEB-A99A99039F80}" presName="spacer" presStyleCnt="0"/>
      <dgm:spPr/>
    </dgm:pt>
    <dgm:pt modelId="{BB7C9E3C-CDF1-4455-BCB2-030F69696351}" type="pres">
      <dgm:prSet presAssocID="{402AABA0-0736-4C89-8237-6D2A382BCB05}" presName="parentText" presStyleLbl="node1" presStyleIdx="5" presStyleCnt="9" custScaleY="147005">
        <dgm:presLayoutVars>
          <dgm:chMax val="0"/>
          <dgm:bulletEnabled val="1"/>
        </dgm:presLayoutVars>
      </dgm:prSet>
      <dgm:spPr/>
    </dgm:pt>
    <dgm:pt modelId="{89BB3EC4-644C-4E31-BD83-3C9A90F26572}" type="pres">
      <dgm:prSet presAssocID="{A7FF7897-5A4E-4AC7-BEE3-7F33E94031DA}" presName="spacer" presStyleCnt="0"/>
      <dgm:spPr/>
    </dgm:pt>
    <dgm:pt modelId="{224B5B7C-E880-416E-B4A5-86FEBCA4D0A6}" type="pres">
      <dgm:prSet presAssocID="{6CB39367-08F6-4435-B821-763EF28CD765}" presName="parentText" presStyleLbl="node1" presStyleIdx="6" presStyleCnt="9" custScaleY="149406">
        <dgm:presLayoutVars>
          <dgm:chMax val="0"/>
          <dgm:bulletEnabled val="1"/>
        </dgm:presLayoutVars>
      </dgm:prSet>
      <dgm:spPr/>
    </dgm:pt>
    <dgm:pt modelId="{E8908C49-3B0F-4288-8588-E1790B0B42D3}" type="pres">
      <dgm:prSet presAssocID="{8B99B3C6-23FC-48DA-9D87-89679F104CA2}" presName="spacer" presStyleCnt="0"/>
      <dgm:spPr/>
    </dgm:pt>
    <dgm:pt modelId="{25989ADC-0F1E-439F-8D4B-7A55D305062E}" type="pres">
      <dgm:prSet presAssocID="{7E50988A-55AA-4A5E-A068-EDEC3E35022B}" presName="parentText" presStyleLbl="node1" presStyleIdx="7" presStyleCnt="9">
        <dgm:presLayoutVars>
          <dgm:chMax val="0"/>
          <dgm:bulletEnabled val="1"/>
        </dgm:presLayoutVars>
      </dgm:prSet>
      <dgm:spPr/>
    </dgm:pt>
    <dgm:pt modelId="{C873E0A7-59E1-40B2-AE17-C3F191A38191}" type="pres">
      <dgm:prSet presAssocID="{FDEE294B-6D33-4CD2-9A65-5A32EB4344F4}" presName="spacer" presStyleCnt="0"/>
      <dgm:spPr/>
    </dgm:pt>
    <dgm:pt modelId="{339F2571-9FCF-4FC0-9F58-2B5C3EB6AAD0}" type="pres">
      <dgm:prSet presAssocID="{A40B2582-85F4-4FDB-BD8B-FA6C96B9E29F}" presName="parentText" presStyleLbl="node1" presStyleIdx="8" presStyleCnt="9" custScaleY="148064">
        <dgm:presLayoutVars>
          <dgm:chMax val="0"/>
          <dgm:bulletEnabled val="1"/>
        </dgm:presLayoutVars>
      </dgm:prSet>
      <dgm:spPr/>
    </dgm:pt>
  </dgm:ptLst>
  <dgm:cxnLst>
    <dgm:cxn modelId="{53453B15-DF12-43EC-B02A-253B4812F636}" srcId="{3F7CA72E-4673-44B6-8644-7051CAC3E9D2}" destId="{480B311A-5ED5-44D8-B041-41F89DACD95F}" srcOrd="0" destOrd="0" parTransId="{DEACC2F9-45F2-4A59-B2E5-4552B09F2B13}" sibTransId="{957B389D-088F-459A-AA01-0D8C16AAE8EE}"/>
    <dgm:cxn modelId="{7FDD9F1E-7297-46B0-A4B3-C806502E7C4E}" srcId="{3F7CA72E-4673-44B6-8644-7051CAC3E9D2}" destId="{6CB39367-08F6-4435-B821-763EF28CD765}" srcOrd="6" destOrd="0" parTransId="{A3C9D9BD-234A-4B1A-A43E-71A59DFA0816}" sibTransId="{8B99B3C6-23FC-48DA-9D87-89679F104CA2}"/>
    <dgm:cxn modelId="{8482A926-5F11-4A9C-A50B-287FF71D6C96}" type="presOf" srcId="{7E50988A-55AA-4A5E-A068-EDEC3E35022B}" destId="{25989ADC-0F1E-439F-8D4B-7A55D305062E}" srcOrd="0" destOrd="0" presId="urn:microsoft.com/office/officeart/2005/8/layout/vList2"/>
    <dgm:cxn modelId="{1EC9CD3C-255E-4010-AB27-B3745523C9A2}" type="presOf" srcId="{3F7CA72E-4673-44B6-8644-7051CAC3E9D2}" destId="{B68C4AA8-BDBD-47A3-BBCC-BDB5988B869A}" srcOrd="0" destOrd="0" presId="urn:microsoft.com/office/officeart/2005/8/layout/vList2"/>
    <dgm:cxn modelId="{B1208D5B-24A8-40F5-BACA-B2F4B1565D85}" type="presOf" srcId="{402AABA0-0736-4C89-8237-6D2A382BCB05}" destId="{BB7C9E3C-CDF1-4455-BCB2-030F69696351}" srcOrd="0" destOrd="0" presId="urn:microsoft.com/office/officeart/2005/8/layout/vList2"/>
    <dgm:cxn modelId="{D896876E-90F2-4DE6-A8A4-FC105685A7F7}" srcId="{3F7CA72E-4673-44B6-8644-7051CAC3E9D2}" destId="{40A9A3FA-5C85-4243-8927-E71A806CE5F3}" srcOrd="4" destOrd="0" parTransId="{8BDE490D-FC01-41CD-9B9F-FEC48A51F8E7}" sibTransId="{555DBBF3-390C-4814-9BEB-A99A99039F80}"/>
    <dgm:cxn modelId="{3AF70B53-1A56-47E6-A862-37ADADA566F8}" type="presOf" srcId="{40A9A3FA-5C85-4243-8927-E71A806CE5F3}" destId="{D5CDD8FA-A8A1-4367-A2EB-BAF21E72621D}" srcOrd="0" destOrd="0" presId="urn:microsoft.com/office/officeart/2005/8/layout/vList2"/>
    <dgm:cxn modelId="{0494C955-26C1-48EA-AB20-F84B0E4767A3}" type="presOf" srcId="{29680C65-E43C-4C08-A171-C2A0F19729C9}" destId="{4CDFE1B2-B6DC-47D6-8119-611DF739AEFB}" srcOrd="0" destOrd="0" presId="urn:microsoft.com/office/officeart/2005/8/layout/vList2"/>
    <dgm:cxn modelId="{58FBE07A-34EA-4C2B-8323-79C61BBBB2C5}" type="presOf" srcId="{6CB39367-08F6-4435-B821-763EF28CD765}" destId="{224B5B7C-E880-416E-B4A5-86FEBCA4D0A6}" srcOrd="0" destOrd="0" presId="urn:microsoft.com/office/officeart/2005/8/layout/vList2"/>
    <dgm:cxn modelId="{28260D84-10BE-4A00-945B-965EC6FF8973}" srcId="{3F7CA72E-4673-44B6-8644-7051CAC3E9D2}" destId="{7E50988A-55AA-4A5E-A068-EDEC3E35022B}" srcOrd="7" destOrd="0" parTransId="{F6A4EC16-1E83-4ADB-B986-6D50A42927A8}" sibTransId="{FDEE294B-6D33-4CD2-9A65-5A32EB4344F4}"/>
    <dgm:cxn modelId="{F2D01C9B-5BB4-44C7-A099-F8E40E10208C}" srcId="{3F7CA72E-4673-44B6-8644-7051CAC3E9D2}" destId="{FD861C76-EC7A-4BF8-8AE9-8D0392156282}" srcOrd="1" destOrd="0" parTransId="{4B6BDE0C-6EA7-498F-9709-816E5AD63541}" sibTransId="{5A2A0650-C40A-4EB6-84AB-D0D50AB4D699}"/>
    <dgm:cxn modelId="{4F6A1EAE-E552-48E9-A746-91C0A9E385DF}" srcId="{3F7CA72E-4673-44B6-8644-7051CAC3E9D2}" destId="{A40B2582-85F4-4FDB-BD8B-FA6C96B9E29F}" srcOrd="8" destOrd="0" parTransId="{402DDD62-443A-4F05-8E9A-76417EC7522D}" sibTransId="{BFF0F041-649D-4112-88E1-19B682BCF027}"/>
    <dgm:cxn modelId="{1A025FBC-80FA-4723-B145-68749AAC2D73}" srcId="{3F7CA72E-4673-44B6-8644-7051CAC3E9D2}" destId="{3DAE0A2D-1767-4588-A1D3-B4C1CDF92D17}" srcOrd="3" destOrd="0" parTransId="{50855DC1-FCBA-47D3-AE98-D408B7C17947}" sibTransId="{6A9C9B3F-9535-4B2E-925D-327B2ECCF764}"/>
    <dgm:cxn modelId="{8D2C62C9-B02D-4923-9643-0E0890EAB734}" type="presOf" srcId="{480B311A-5ED5-44D8-B041-41F89DACD95F}" destId="{343C19E0-BD97-4452-81DA-983B91159ACC}" srcOrd="0" destOrd="0" presId="urn:microsoft.com/office/officeart/2005/8/layout/vList2"/>
    <dgm:cxn modelId="{057C4DD6-8E91-41B3-BCAD-24FB6F800875}" type="presOf" srcId="{3DAE0A2D-1767-4588-A1D3-B4C1CDF92D17}" destId="{0E2FBCE5-A52A-4A64-AF44-89661271EA6E}" srcOrd="0" destOrd="0" presId="urn:microsoft.com/office/officeart/2005/8/layout/vList2"/>
    <dgm:cxn modelId="{CBD49AE6-66F6-4388-A50A-AFCF1E9AC5F1}" srcId="{3F7CA72E-4673-44B6-8644-7051CAC3E9D2}" destId="{29680C65-E43C-4C08-A171-C2A0F19729C9}" srcOrd="2" destOrd="0" parTransId="{17E6E9F9-3052-47A7-801B-7A5141D70636}" sibTransId="{560F8FF1-08AD-4496-904E-9F26F0145050}"/>
    <dgm:cxn modelId="{E2E726EB-DC1F-43FC-A5B0-4E1992FEC421}" type="presOf" srcId="{A40B2582-85F4-4FDB-BD8B-FA6C96B9E29F}" destId="{339F2571-9FCF-4FC0-9F58-2B5C3EB6AAD0}" srcOrd="0" destOrd="0" presId="urn:microsoft.com/office/officeart/2005/8/layout/vList2"/>
    <dgm:cxn modelId="{B440CCEC-6EFF-470A-8D7E-B1E02C33A4EF}" type="presOf" srcId="{FD861C76-EC7A-4BF8-8AE9-8D0392156282}" destId="{833AD9B8-71D5-440B-A662-99EB9F162C5F}" srcOrd="0" destOrd="0" presId="urn:microsoft.com/office/officeart/2005/8/layout/vList2"/>
    <dgm:cxn modelId="{B8823DF8-804F-44A4-901C-E1C495850A2B}" srcId="{3F7CA72E-4673-44B6-8644-7051CAC3E9D2}" destId="{402AABA0-0736-4C89-8237-6D2A382BCB05}" srcOrd="5" destOrd="0" parTransId="{BB6AC0E6-94FA-4F26-B3B5-B0D4C9217814}" sibTransId="{A7FF7897-5A4E-4AC7-BEE3-7F33E94031DA}"/>
    <dgm:cxn modelId="{99717030-A722-425E-AC64-8C960D2C58E0}" type="presParOf" srcId="{B68C4AA8-BDBD-47A3-BBCC-BDB5988B869A}" destId="{343C19E0-BD97-4452-81DA-983B91159ACC}" srcOrd="0" destOrd="0" presId="urn:microsoft.com/office/officeart/2005/8/layout/vList2"/>
    <dgm:cxn modelId="{546F2948-2057-45F5-B7AF-21DA9B2B448C}" type="presParOf" srcId="{B68C4AA8-BDBD-47A3-BBCC-BDB5988B869A}" destId="{2114CEE7-E6DA-44BA-BDB2-B28A9D3E0F09}" srcOrd="1" destOrd="0" presId="urn:microsoft.com/office/officeart/2005/8/layout/vList2"/>
    <dgm:cxn modelId="{7BEF66C6-B2AF-443A-A10E-5BCEEED595C3}" type="presParOf" srcId="{B68C4AA8-BDBD-47A3-BBCC-BDB5988B869A}" destId="{833AD9B8-71D5-440B-A662-99EB9F162C5F}" srcOrd="2" destOrd="0" presId="urn:microsoft.com/office/officeart/2005/8/layout/vList2"/>
    <dgm:cxn modelId="{3143E79A-47BC-467F-8D17-B26C0239AC38}" type="presParOf" srcId="{B68C4AA8-BDBD-47A3-BBCC-BDB5988B869A}" destId="{116D171E-4083-4094-B369-EB462EAD4118}" srcOrd="3" destOrd="0" presId="urn:microsoft.com/office/officeart/2005/8/layout/vList2"/>
    <dgm:cxn modelId="{1AC72262-DDA2-4394-BBD2-E37918A681D0}" type="presParOf" srcId="{B68C4AA8-BDBD-47A3-BBCC-BDB5988B869A}" destId="{4CDFE1B2-B6DC-47D6-8119-611DF739AEFB}" srcOrd="4" destOrd="0" presId="urn:microsoft.com/office/officeart/2005/8/layout/vList2"/>
    <dgm:cxn modelId="{8EF469BB-A045-4C60-ACAD-44B0A7388813}" type="presParOf" srcId="{B68C4AA8-BDBD-47A3-BBCC-BDB5988B869A}" destId="{4FADA61C-0D24-4266-AF82-C4A3836950E4}" srcOrd="5" destOrd="0" presId="urn:microsoft.com/office/officeart/2005/8/layout/vList2"/>
    <dgm:cxn modelId="{5CF6B008-3807-40A1-91C1-F3D6F6C8E503}" type="presParOf" srcId="{B68C4AA8-BDBD-47A3-BBCC-BDB5988B869A}" destId="{0E2FBCE5-A52A-4A64-AF44-89661271EA6E}" srcOrd="6" destOrd="0" presId="urn:microsoft.com/office/officeart/2005/8/layout/vList2"/>
    <dgm:cxn modelId="{C9D0F873-02E4-4F0B-ADEF-B990388447E4}" type="presParOf" srcId="{B68C4AA8-BDBD-47A3-BBCC-BDB5988B869A}" destId="{63FD3106-4464-4332-933F-05FF7386B238}" srcOrd="7" destOrd="0" presId="urn:microsoft.com/office/officeart/2005/8/layout/vList2"/>
    <dgm:cxn modelId="{EF7A2758-7545-475E-99DA-C3F27CD645CF}" type="presParOf" srcId="{B68C4AA8-BDBD-47A3-BBCC-BDB5988B869A}" destId="{D5CDD8FA-A8A1-4367-A2EB-BAF21E72621D}" srcOrd="8" destOrd="0" presId="urn:microsoft.com/office/officeart/2005/8/layout/vList2"/>
    <dgm:cxn modelId="{7B1AF1EC-1CD6-4C28-9DF2-A1DF3BBC930D}" type="presParOf" srcId="{B68C4AA8-BDBD-47A3-BBCC-BDB5988B869A}" destId="{65292A96-845D-4238-8064-85E0546E2E1B}" srcOrd="9" destOrd="0" presId="urn:microsoft.com/office/officeart/2005/8/layout/vList2"/>
    <dgm:cxn modelId="{9A262BDB-2780-413F-B57E-6B4A8A15D6D9}" type="presParOf" srcId="{B68C4AA8-BDBD-47A3-BBCC-BDB5988B869A}" destId="{BB7C9E3C-CDF1-4455-BCB2-030F69696351}" srcOrd="10" destOrd="0" presId="urn:microsoft.com/office/officeart/2005/8/layout/vList2"/>
    <dgm:cxn modelId="{3BFDE7D8-F095-4D2C-A90C-F979237FFEE1}" type="presParOf" srcId="{B68C4AA8-BDBD-47A3-BBCC-BDB5988B869A}" destId="{89BB3EC4-644C-4E31-BD83-3C9A90F26572}" srcOrd="11" destOrd="0" presId="urn:microsoft.com/office/officeart/2005/8/layout/vList2"/>
    <dgm:cxn modelId="{0371B0B3-BDD8-457A-B85D-A14868C5B799}" type="presParOf" srcId="{B68C4AA8-BDBD-47A3-BBCC-BDB5988B869A}" destId="{224B5B7C-E880-416E-B4A5-86FEBCA4D0A6}" srcOrd="12" destOrd="0" presId="urn:microsoft.com/office/officeart/2005/8/layout/vList2"/>
    <dgm:cxn modelId="{DB0DCF69-9865-4E46-8CA9-782392139946}" type="presParOf" srcId="{B68C4AA8-BDBD-47A3-BBCC-BDB5988B869A}" destId="{E8908C49-3B0F-4288-8588-E1790B0B42D3}" srcOrd="13" destOrd="0" presId="urn:microsoft.com/office/officeart/2005/8/layout/vList2"/>
    <dgm:cxn modelId="{A90BAD98-8558-4806-AFDA-A930BCB8C811}" type="presParOf" srcId="{B68C4AA8-BDBD-47A3-BBCC-BDB5988B869A}" destId="{25989ADC-0F1E-439F-8D4B-7A55D305062E}" srcOrd="14" destOrd="0" presId="urn:microsoft.com/office/officeart/2005/8/layout/vList2"/>
    <dgm:cxn modelId="{3832B764-DCD9-4163-A80C-5152187C4A46}" type="presParOf" srcId="{B68C4AA8-BDBD-47A3-BBCC-BDB5988B869A}" destId="{C873E0A7-59E1-40B2-AE17-C3F191A38191}" srcOrd="15" destOrd="0" presId="urn:microsoft.com/office/officeart/2005/8/layout/vList2"/>
    <dgm:cxn modelId="{DA5C6F0E-0FC9-4446-92EF-3B937EE4B314}" type="presParOf" srcId="{B68C4AA8-BDBD-47A3-BBCC-BDB5988B869A}" destId="{339F2571-9FCF-4FC0-9F58-2B5C3EB6AAD0}" srcOrd="1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DD8E4C5-6E29-4279-ADE0-6B9184EC089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6D750CE-6D87-4D60-B2D5-B30A21E954AC}">
      <dgm:prSet/>
      <dgm:spPr/>
      <dgm:t>
        <a:bodyPr/>
        <a:lstStyle/>
        <a:p>
          <a:pPr rtl="0"/>
          <a:r>
            <a:rPr lang="ru-RU" dirty="0"/>
            <a:t>Тема занятия «Цветочный ковер»</a:t>
          </a:r>
        </a:p>
      </dgm:t>
    </dgm:pt>
    <dgm:pt modelId="{AC44F318-A424-4E8E-99DB-8B480504E5F9}" type="parTrans" cxnId="{D1D63A86-4DD9-4743-9EBA-EDFB1C8296DB}">
      <dgm:prSet/>
      <dgm:spPr/>
      <dgm:t>
        <a:bodyPr/>
        <a:lstStyle/>
        <a:p>
          <a:endParaRPr lang="ru-RU"/>
        </a:p>
      </dgm:t>
    </dgm:pt>
    <dgm:pt modelId="{3A8FA254-E243-41AA-8E97-246A6AAC7CE0}" type="sibTrans" cxnId="{D1D63A86-4DD9-4743-9EBA-EDFB1C8296DB}">
      <dgm:prSet/>
      <dgm:spPr/>
      <dgm:t>
        <a:bodyPr/>
        <a:lstStyle/>
        <a:p>
          <a:endParaRPr lang="ru-RU"/>
        </a:p>
      </dgm:t>
    </dgm:pt>
    <dgm:pt modelId="{C5AE43D4-849F-44FC-9059-C1AFD545F080}" type="pres">
      <dgm:prSet presAssocID="{7DD8E4C5-6E29-4279-ADE0-6B9184EC0891}" presName="linear" presStyleCnt="0">
        <dgm:presLayoutVars>
          <dgm:animLvl val="lvl"/>
          <dgm:resizeHandles val="exact"/>
        </dgm:presLayoutVars>
      </dgm:prSet>
      <dgm:spPr/>
    </dgm:pt>
    <dgm:pt modelId="{0DF14285-923D-499E-938B-20C504E5A7D2}" type="pres">
      <dgm:prSet presAssocID="{36D750CE-6D87-4D60-B2D5-B30A21E954AC}" presName="parentText" presStyleLbl="node1" presStyleIdx="0" presStyleCnt="1" custScaleY="134506">
        <dgm:presLayoutVars>
          <dgm:chMax val="0"/>
          <dgm:bulletEnabled val="1"/>
        </dgm:presLayoutVars>
      </dgm:prSet>
      <dgm:spPr/>
    </dgm:pt>
  </dgm:ptLst>
  <dgm:cxnLst>
    <dgm:cxn modelId="{297D580C-8963-411A-95B2-504131F031E5}" type="presOf" srcId="{36D750CE-6D87-4D60-B2D5-B30A21E954AC}" destId="{0DF14285-923D-499E-938B-20C504E5A7D2}" srcOrd="0" destOrd="0" presId="urn:microsoft.com/office/officeart/2005/8/layout/vList2"/>
    <dgm:cxn modelId="{82594928-DEBC-4206-B973-1689C0DA13DE}" type="presOf" srcId="{7DD8E4C5-6E29-4279-ADE0-6B9184EC0891}" destId="{C5AE43D4-849F-44FC-9059-C1AFD545F080}" srcOrd="0" destOrd="0" presId="urn:microsoft.com/office/officeart/2005/8/layout/vList2"/>
    <dgm:cxn modelId="{D1D63A86-4DD9-4743-9EBA-EDFB1C8296DB}" srcId="{7DD8E4C5-6E29-4279-ADE0-6B9184EC0891}" destId="{36D750CE-6D87-4D60-B2D5-B30A21E954AC}" srcOrd="0" destOrd="0" parTransId="{AC44F318-A424-4E8E-99DB-8B480504E5F9}" sibTransId="{3A8FA254-E243-41AA-8E97-246A6AAC7CE0}"/>
    <dgm:cxn modelId="{461FE279-E975-46A1-9190-2DEDC1DB99C3}" type="presParOf" srcId="{C5AE43D4-849F-44FC-9059-C1AFD545F080}" destId="{0DF14285-923D-499E-938B-20C504E5A7D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254B23E-202F-4A36-833E-8BA8622AC646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2DE98BB-1A9E-4FA9-BF3E-CC19B79DB2B8}">
      <dgm:prSet custT="1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 rtl="0"/>
          <a:r>
            <a:rPr lang="ru-RU" sz="2400" b="1" dirty="0"/>
            <a:t>Цель занятия: </a:t>
          </a:r>
        </a:p>
      </dgm:t>
    </dgm:pt>
    <dgm:pt modelId="{7DE89947-7535-4F23-9B42-6B40F38E1216}" type="parTrans" cxnId="{DB51065B-0186-451C-A789-5FE6969901A8}">
      <dgm:prSet/>
      <dgm:spPr/>
      <dgm:t>
        <a:bodyPr/>
        <a:lstStyle/>
        <a:p>
          <a:endParaRPr lang="ru-RU"/>
        </a:p>
      </dgm:t>
    </dgm:pt>
    <dgm:pt modelId="{8EA3DDDE-E4F4-46E7-B941-D8CB74DC70B4}" type="sibTrans" cxnId="{DB51065B-0186-451C-A789-5FE6969901A8}">
      <dgm:prSet/>
      <dgm:spPr/>
      <dgm:t>
        <a:bodyPr/>
        <a:lstStyle/>
        <a:p>
          <a:endParaRPr lang="ru-RU"/>
        </a:p>
      </dgm:t>
    </dgm:pt>
    <dgm:pt modelId="{3142382A-1501-4722-B686-02B4108E535B}">
      <dgm:prSet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 rtl="0"/>
          <a:r>
            <a:rPr lang="ru-RU" b="1" dirty="0">
              <a:solidFill>
                <a:schemeClr val="tx2">
                  <a:lumMod val="50000"/>
                </a:schemeClr>
              </a:solidFill>
            </a:rPr>
            <a:t>Расширять представления детей о многообразии цветущих растений</a:t>
          </a:r>
        </a:p>
      </dgm:t>
    </dgm:pt>
    <dgm:pt modelId="{9C21D8D9-C99C-4E91-85FD-3D5C21F7CA6E}" type="parTrans" cxnId="{FC553DC5-4C36-4E0D-803A-AD368403FAE5}">
      <dgm:prSet/>
      <dgm:spPr/>
      <dgm:t>
        <a:bodyPr/>
        <a:lstStyle/>
        <a:p>
          <a:endParaRPr lang="ru-RU"/>
        </a:p>
      </dgm:t>
    </dgm:pt>
    <dgm:pt modelId="{862A0D61-4EB1-4929-9B9C-61C346987ABC}" type="sibTrans" cxnId="{FC553DC5-4C36-4E0D-803A-AD368403FAE5}">
      <dgm:prSet/>
      <dgm:spPr/>
      <dgm:t>
        <a:bodyPr/>
        <a:lstStyle/>
        <a:p>
          <a:endParaRPr lang="ru-RU"/>
        </a:p>
      </dgm:t>
    </dgm:pt>
    <dgm:pt modelId="{71E83069-EE42-4D41-A20B-31EE2FA491C9}" type="pres">
      <dgm:prSet presAssocID="{0254B23E-202F-4A36-833E-8BA8622AC646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D98D5552-F88D-4E21-99EA-B5642C6050F0}" type="pres">
      <dgm:prSet presAssocID="{E2DE98BB-1A9E-4FA9-BF3E-CC19B79DB2B8}" presName="horFlow" presStyleCnt="0"/>
      <dgm:spPr/>
    </dgm:pt>
    <dgm:pt modelId="{2BD6E135-0992-4366-B9C9-33F5517E55DE}" type="pres">
      <dgm:prSet presAssocID="{E2DE98BB-1A9E-4FA9-BF3E-CC19B79DB2B8}" presName="bigChev" presStyleLbl="node1" presStyleIdx="0" presStyleCnt="1" custScaleX="136528" custScaleY="223095"/>
      <dgm:spPr/>
    </dgm:pt>
    <dgm:pt modelId="{10CD862C-4E20-4AA0-B751-D0C23B62A524}" type="pres">
      <dgm:prSet presAssocID="{9C21D8D9-C99C-4E91-85FD-3D5C21F7CA6E}" presName="parTrans" presStyleCnt="0"/>
      <dgm:spPr/>
    </dgm:pt>
    <dgm:pt modelId="{19367495-BABC-4358-802A-E3D15E434DA6}" type="pres">
      <dgm:prSet presAssocID="{3142382A-1501-4722-B686-02B4108E535B}" presName="node" presStyleLbl="alignAccFollowNode1" presStyleIdx="0" presStyleCnt="1" custScaleX="199768" custScaleY="243509">
        <dgm:presLayoutVars>
          <dgm:bulletEnabled val="1"/>
        </dgm:presLayoutVars>
      </dgm:prSet>
      <dgm:spPr/>
    </dgm:pt>
  </dgm:ptLst>
  <dgm:cxnLst>
    <dgm:cxn modelId="{8BF6A72B-EAB3-4864-BE6F-F23DF7A4ED78}" type="presOf" srcId="{3142382A-1501-4722-B686-02B4108E535B}" destId="{19367495-BABC-4358-802A-E3D15E434DA6}" srcOrd="0" destOrd="0" presId="urn:microsoft.com/office/officeart/2005/8/layout/lProcess3"/>
    <dgm:cxn modelId="{DB51065B-0186-451C-A789-5FE6969901A8}" srcId="{0254B23E-202F-4A36-833E-8BA8622AC646}" destId="{E2DE98BB-1A9E-4FA9-BF3E-CC19B79DB2B8}" srcOrd="0" destOrd="0" parTransId="{7DE89947-7535-4F23-9B42-6B40F38E1216}" sibTransId="{8EA3DDDE-E4F4-46E7-B941-D8CB74DC70B4}"/>
    <dgm:cxn modelId="{1256BD71-5294-4FC2-AFB8-56FF36A0240E}" type="presOf" srcId="{E2DE98BB-1A9E-4FA9-BF3E-CC19B79DB2B8}" destId="{2BD6E135-0992-4366-B9C9-33F5517E55DE}" srcOrd="0" destOrd="0" presId="urn:microsoft.com/office/officeart/2005/8/layout/lProcess3"/>
    <dgm:cxn modelId="{FD3F4CA9-167D-4387-B6A3-F0A94C09D943}" type="presOf" srcId="{0254B23E-202F-4A36-833E-8BA8622AC646}" destId="{71E83069-EE42-4D41-A20B-31EE2FA491C9}" srcOrd="0" destOrd="0" presId="urn:microsoft.com/office/officeart/2005/8/layout/lProcess3"/>
    <dgm:cxn modelId="{FC553DC5-4C36-4E0D-803A-AD368403FAE5}" srcId="{E2DE98BB-1A9E-4FA9-BF3E-CC19B79DB2B8}" destId="{3142382A-1501-4722-B686-02B4108E535B}" srcOrd="0" destOrd="0" parTransId="{9C21D8D9-C99C-4E91-85FD-3D5C21F7CA6E}" sibTransId="{862A0D61-4EB1-4929-9B9C-61C346987ABC}"/>
    <dgm:cxn modelId="{36A33538-E9FD-48C4-A8E4-F7B9B2E20DB3}" type="presParOf" srcId="{71E83069-EE42-4D41-A20B-31EE2FA491C9}" destId="{D98D5552-F88D-4E21-99EA-B5642C6050F0}" srcOrd="0" destOrd="0" presId="urn:microsoft.com/office/officeart/2005/8/layout/lProcess3"/>
    <dgm:cxn modelId="{654D294B-09EA-40CC-B014-8E5ADA21CBF9}" type="presParOf" srcId="{D98D5552-F88D-4E21-99EA-B5642C6050F0}" destId="{2BD6E135-0992-4366-B9C9-33F5517E55DE}" srcOrd="0" destOrd="0" presId="urn:microsoft.com/office/officeart/2005/8/layout/lProcess3"/>
    <dgm:cxn modelId="{C4C04765-98C8-41F8-8F9D-F39FFE0E7AA9}" type="presParOf" srcId="{D98D5552-F88D-4E21-99EA-B5642C6050F0}" destId="{10CD862C-4E20-4AA0-B751-D0C23B62A524}" srcOrd="1" destOrd="0" presId="urn:microsoft.com/office/officeart/2005/8/layout/lProcess3"/>
    <dgm:cxn modelId="{9DC4A353-2900-4558-8DF9-DEC86C841AAC}" type="presParOf" srcId="{D98D5552-F88D-4E21-99EA-B5642C6050F0}" destId="{19367495-BABC-4358-802A-E3D15E434DA6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28EB925-2CD4-4009-8498-AD6417D6EA6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0B99C95-80EB-4F44-B4C7-C73C107A3034}">
      <dgm:prSet/>
      <dgm:spPr/>
      <dgm:t>
        <a:bodyPr/>
        <a:lstStyle/>
        <a:p>
          <a:pPr rtl="0"/>
          <a:r>
            <a:rPr lang="ru-RU" dirty="0"/>
            <a:t>                 Программное содержание</a:t>
          </a:r>
        </a:p>
      </dgm:t>
    </dgm:pt>
    <dgm:pt modelId="{E6DD64FD-33C9-491D-A949-196485C8252E}" type="parTrans" cxnId="{BE562267-985C-429E-94EA-B105E558553A}">
      <dgm:prSet/>
      <dgm:spPr/>
      <dgm:t>
        <a:bodyPr/>
        <a:lstStyle/>
        <a:p>
          <a:endParaRPr lang="ru-RU"/>
        </a:p>
      </dgm:t>
    </dgm:pt>
    <dgm:pt modelId="{A23188A3-B2B5-4CD3-A5FB-7BA1BB3021F9}" type="sibTrans" cxnId="{BE562267-985C-429E-94EA-B105E558553A}">
      <dgm:prSet/>
      <dgm:spPr/>
      <dgm:t>
        <a:bodyPr/>
        <a:lstStyle/>
        <a:p>
          <a:endParaRPr lang="ru-RU"/>
        </a:p>
      </dgm:t>
    </dgm:pt>
    <dgm:pt modelId="{E0FCFECD-30AD-452E-93F0-73E8EAC375AB}" type="pres">
      <dgm:prSet presAssocID="{928EB925-2CD4-4009-8498-AD6417D6EA60}" presName="linear" presStyleCnt="0">
        <dgm:presLayoutVars>
          <dgm:animLvl val="lvl"/>
          <dgm:resizeHandles val="exact"/>
        </dgm:presLayoutVars>
      </dgm:prSet>
      <dgm:spPr/>
    </dgm:pt>
    <dgm:pt modelId="{58AEA54A-CFD8-4DE6-BF5B-989D4D7CD8A4}" type="pres">
      <dgm:prSet presAssocID="{B0B99C95-80EB-4F44-B4C7-C73C107A3034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8FE71409-8BE7-40EA-8D7D-5EE3F654FD61}" type="presOf" srcId="{B0B99C95-80EB-4F44-B4C7-C73C107A3034}" destId="{58AEA54A-CFD8-4DE6-BF5B-989D4D7CD8A4}" srcOrd="0" destOrd="0" presId="urn:microsoft.com/office/officeart/2005/8/layout/vList2"/>
    <dgm:cxn modelId="{BE562267-985C-429E-94EA-B105E558553A}" srcId="{928EB925-2CD4-4009-8498-AD6417D6EA60}" destId="{B0B99C95-80EB-4F44-B4C7-C73C107A3034}" srcOrd="0" destOrd="0" parTransId="{E6DD64FD-33C9-491D-A949-196485C8252E}" sibTransId="{A23188A3-B2B5-4CD3-A5FB-7BA1BB3021F9}"/>
    <dgm:cxn modelId="{9CA65269-EA35-42B8-B733-6FB9E49E45E9}" type="presOf" srcId="{928EB925-2CD4-4009-8498-AD6417D6EA60}" destId="{E0FCFECD-30AD-452E-93F0-73E8EAC375AB}" srcOrd="0" destOrd="0" presId="urn:microsoft.com/office/officeart/2005/8/layout/vList2"/>
    <dgm:cxn modelId="{0BC94311-6F4B-4D8E-A134-4F18F57A3B7A}" type="presParOf" srcId="{E0FCFECD-30AD-452E-93F0-73E8EAC375AB}" destId="{58AEA54A-CFD8-4DE6-BF5B-989D4D7CD8A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1FD9675-9ABE-48D9-BF2A-F1456D0EF570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15C9107-A653-4B0D-8013-D7684A5D2486}">
      <dgm:prSet phldrT="[Текст]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dirty="0"/>
            <a:t>Обучающие задачи</a:t>
          </a:r>
        </a:p>
      </dgm:t>
    </dgm:pt>
    <dgm:pt modelId="{2254226B-BA9F-43FA-A853-DA0519CCAE3E}" type="parTrans" cxnId="{4DE3C08D-C730-4D3C-B7D5-F1A2BE48FF04}">
      <dgm:prSet/>
      <dgm:spPr/>
      <dgm:t>
        <a:bodyPr/>
        <a:lstStyle/>
        <a:p>
          <a:endParaRPr lang="ru-RU"/>
        </a:p>
      </dgm:t>
    </dgm:pt>
    <dgm:pt modelId="{28FF0262-8C96-4F67-8050-C790B1EE539B}" type="sibTrans" cxnId="{4DE3C08D-C730-4D3C-B7D5-F1A2BE48FF04}">
      <dgm:prSet/>
      <dgm:spPr/>
      <dgm:t>
        <a:bodyPr/>
        <a:lstStyle/>
        <a:p>
          <a:endParaRPr lang="ru-RU"/>
        </a:p>
      </dgm:t>
    </dgm:pt>
    <dgm:pt modelId="{BD301C33-845A-4214-B0AF-9E5A09CAB22C}">
      <dgm:prSet phldrT="[Текст]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b="1" dirty="0"/>
            <a:t>1.</a:t>
          </a:r>
          <a:r>
            <a:rPr lang="ru-RU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 </a:t>
          </a:r>
          <a:r>
            <a:rPr lang="ru-RU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Познакомить детей с луговыми и садовыми цветами.</a:t>
          </a:r>
        </a:p>
        <a:p>
          <a:r>
            <a:rPr lang="ru-RU" b="0" dirty="0"/>
            <a:t>2.Формировать знания о растительном мире.</a:t>
          </a:r>
        </a:p>
        <a:p>
          <a:r>
            <a:rPr lang="ru-RU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3.Учить видеть и передавать красоту цветущих растений в продуктивных видах деятельности.</a:t>
          </a:r>
          <a:r>
            <a:rPr lang="ru-RU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 </a:t>
          </a:r>
          <a:endParaRPr lang="ru-RU" dirty="0"/>
        </a:p>
      </dgm:t>
    </dgm:pt>
    <dgm:pt modelId="{2B2F41A4-E0B1-415D-995F-B99EBFF08E10}" type="parTrans" cxnId="{840CF597-FDB0-4AA1-9F1A-AB0DAB21587F}">
      <dgm:prSet/>
      <dgm:spPr/>
      <dgm:t>
        <a:bodyPr/>
        <a:lstStyle/>
        <a:p>
          <a:endParaRPr lang="ru-RU"/>
        </a:p>
      </dgm:t>
    </dgm:pt>
    <dgm:pt modelId="{E9D72643-CA90-4336-8E80-606C32B9ABF8}" type="sibTrans" cxnId="{840CF597-FDB0-4AA1-9F1A-AB0DAB21587F}">
      <dgm:prSet/>
      <dgm:spPr/>
      <dgm:t>
        <a:bodyPr/>
        <a:lstStyle/>
        <a:p>
          <a:endParaRPr lang="ru-RU"/>
        </a:p>
      </dgm:t>
    </dgm:pt>
    <dgm:pt modelId="{034F6BFF-76EC-4632-8A10-649E88A273C3}">
      <dgm:prSet phldrT="[Текст]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dirty="0"/>
            <a:t>Развивающие задачи</a:t>
          </a:r>
        </a:p>
      </dgm:t>
    </dgm:pt>
    <dgm:pt modelId="{C13A465E-F3E5-4A85-B731-42AF79B2BC64}" type="parTrans" cxnId="{2F631537-3BDC-430A-B838-C93F576D521A}">
      <dgm:prSet/>
      <dgm:spPr/>
      <dgm:t>
        <a:bodyPr/>
        <a:lstStyle/>
        <a:p>
          <a:endParaRPr lang="ru-RU"/>
        </a:p>
      </dgm:t>
    </dgm:pt>
    <dgm:pt modelId="{13D90E91-496A-4691-BCF2-E7ECE5728536}" type="sibTrans" cxnId="{2F631537-3BDC-430A-B838-C93F576D521A}">
      <dgm:prSet/>
      <dgm:spPr/>
      <dgm:t>
        <a:bodyPr/>
        <a:lstStyle/>
        <a:p>
          <a:endParaRPr lang="ru-RU"/>
        </a:p>
      </dgm:t>
    </dgm:pt>
    <dgm:pt modelId="{AE23C27E-26BD-4517-916E-523F7403CC4C}">
      <dgm:prSet phldrT="[Текст]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b="1" dirty="0"/>
            <a:t>1.</a:t>
          </a:r>
          <a:r>
            <a:rPr lang="ru-RU" dirty="0"/>
            <a:t>Развивать логическое мышление, внимание, память, воображение.</a:t>
          </a:r>
        </a:p>
      </dgm:t>
    </dgm:pt>
    <dgm:pt modelId="{70ADA8DF-1789-4FEC-9E58-6F3E91AE7426}" type="parTrans" cxnId="{9A44304F-162B-41FA-B902-4A9360943439}">
      <dgm:prSet/>
      <dgm:spPr/>
      <dgm:t>
        <a:bodyPr/>
        <a:lstStyle/>
        <a:p>
          <a:endParaRPr lang="ru-RU"/>
        </a:p>
      </dgm:t>
    </dgm:pt>
    <dgm:pt modelId="{996AE624-472C-4F29-A3CE-C30E465A9A93}" type="sibTrans" cxnId="{9A44304F-162B-41FA-B902-4A9360943439}">
      <dgm:prSet/>
      <dgm:spPr/>
      <dgm:t>
        <a:bodyPr/>
        <a:lstStyle/>
        <a:p>
          <a:endParaRPr lang="ru-RU"/>
        </a:p>
      </dgm:t>
    </dgm:pt>
    <dgm:pt modelId="{A33AC58B-77D3-44A7-B6B9-A51E36AA5302}">
      <dgm:prSet phldrT="[Текст]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dirty="0"/>
            <a:t>Воспитательные задачи</a:t>
          </a:r>
        </a:p>
      </dgm:t>
    </dgm:pt>
    <dgm:pt modelId="{81751CCF-AEF8-4C5B-B1F0-8DA6B8276B1D}" type="parTrans" cxnId="{AAC6165D-551D-4388-A065-654F4CF60BAE}">
      <dgm:prSet/>
      <dgm:spPr/>
      <dgm:t>
        <a:bodyPr/>
        <a:lstStyle/>
        <a:p>
          <a:endParaRPr lang="ru-RU"/>
        </a:p>
      </dgm:t>
    </dgm:pt>
    <dgm:pt modelId="{B89E4F1A-F802-4F8F-B0FE-DDD7D6F2A156}" type="sibTrans" cxnId="{AAC6165D-551D-4388-A065-654F4CF60BAE}">
      <dgm:prSet/>
      <dgm:spPr/>
      <dgm:t>
        <a:bodyPr/>
        <a:lstStyle/>
        <a:p>
          <a:endParaRPr lang="ru-RU"/>
        </a:p>
      </dgm:t>
    </dgm:pt>
    <dgm:pt modelId="{4D39A004-1754-4A53-A954-B7356E99A94D}">
      <dgm:prSet phldrT="[Текст]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b="1" dirty="0"/>
            <a:t>1.</a:t>
          </a:r>
          <a:r>
            <a:rPr lang="ru-RU" dirty="0"/>
            <a:t>Воспитывать бережное отношение к природе.</a:t>
          </a:r>
        </a:p>
      </dgm:t>
    </dgm:pt>
    <dgm:pt modelId="{54B2C908-1791-45B5-BACC-162EABA1B505}" type="parTrans" cxnId="{CE295067-4FA3-431B-AED3-A7300BAC6BD6}">
      <dgm:prSet/>
      <dgm:spPr/>
      <dgm:t>
        <a:bodyPr/>
        <a:lstStyle/>
        <a:p>
          <a:endParaRPr lang="ru-RU"/>
        </a:p>
      </dgm:t>
    </dgm:pt>
    <dgm:pt modelId="{B1CB55F8-71F4-46EE-A1C9-5067980E545C}" type="sibTrans" cxnId="{CE295067-4FA3-431B-AED3-A7300BAC6BD6}">
      <dgm:prSet/>
      <dgm:spPr/>
      <dgm:t>
        <a:bodyPr/>
        <a:lstStyle/>
        <a:p>
          <a:endParaRPr lang="ru-RU"/>
        </a:p>
      </dgm:t>
    </dgm:pt>
    <dgm:pt modelId="{4B4AE4CC-9C31-4AFA-A42A-9B793828A5AB}">
      <dgm:prSet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b="0" dirty="0"/>
            <a:t>2.Развивать речь.</a:t>
          </a:r>
        </a:p>
        <a:p>
          <a:r>
            <a:rPr lang="ru-RU" b="0" dirty="0"/>
            <a:t>3.Обогащать словарный запас детей.</a:t>
          </a:r>
        </a:p>
      </dgm:t>
    </dgm:pt>
    <dgm:pt modelId="{6E18F0BC-153E-4A2B-939C-E9CE18A60A86}" type="parTrans" cxnId="{B21A8E16-872B-484B-A5DB-DE9321AFA451}">
      <dgm:prSet/>
      <dgm:spPr/>
      <dgm:t>
        <a:bodyPr/>
        <a:lstStyle/>
        <a:p>
          <a:endParaRPr lang="ru-RU"/>
        </a:p>
      </dgm:t>
    </dgm:pt>
    <dgm:pt modelId="{834AAF5E-F2F5-47DA-9BC2-86D290CBDF32}" type="sibTrans" cxnId="{B21A8E16-872B-484B-A5DB-DE9321AFA451}">
      <dgm:prSet/>
      <dgm:spPr/>
      <dgm:t>
        <a:bodyPr/>
        <a:lstStyle/>
        <a:p>
          <a:endParaRPr lang="ru-RU"/>
        </a:p>
      </dgm:t>
    </dgm:pt>
    <dgm:pt modelId="{2226F424-3A3C-4EE9-B06E-E222F346F156}">
      <dgm:prSet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ru-RU" dirty="0"/>
        </a:p>
      </dgm:t>
    </dgm:pt>
    <dgm:pt modelId="{77708918-966A-4B2E-97BE-A9C197020790}" type="parTrans" cxnId="{13FAC7DA-4EF7-4C49-8BEE-F4659E332D2D}">
      <dgm:prSet/>
      <dgm:spPr/>
      <dgm:t>
        <a:bodyPr/>
        <a:lstStyle/>
        <a:p>
          <a:endParaRPr lang="ru-RU"/>
        </a:p>
      </dgm:t>
    </dgm:pt>
    <dgm:pt modelId="{7F03DC1A-984F-4B6D-8819-C6A66B4DBC63}" type="sibTrans" cxnId="{13FAC7DA-4EF7-4C49-8BEE-F4659E332D2D}">
      <dgm:prSet/>
      <dgm:spPr/>
      <dgm:t>
        <a:bodyPr/>
        <a:lstStyle/>
        <a:p>
          <a:endParaRPr lang="ru-RU"/>
        </a:p>
      </dgm:t>
    </dgm:pt>
    <dgm:pt modelId="{CE12CFF0-1C80-4C48-94F1-888C5B83AFE6}">
      <dgm:prSet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b="1" dirty="0"/>
            <a:t>2.</a:t>
          </a:r>
          <a:r>
            <a:rPr lang="ru-RU" dirty="0"/>
            <a:t>Воспитывать у детей отзывчивость, желание помочь.</a:t>
          </a:r>
        </a:p>
        <a:p>
          <a:r>
            <a:rPr lang="ru-RU" dirty="0"/>
            <a:t>3.Воспитывать умение слушать взрослого и сверстников.</a:t>
          </a:r>
        </a:p>
      </dgm:t>
    </dgm:pt>
    <dgm:pt modelId="{E94BEEE6-6992-498C-A846-B992DA4B9427}" type="parTrans" cxnId="{3390A269-2C5F-425C-9D69-0C120B8E757D}">
      <dgm:prSet/>
      <dgm:spPr/>
      <dgm:t>
        <a:bodyPr/>
        <a:lstStyle/>
        <a:p>
          <a:endParaRPr lang="ru-RU"/>
        </a:p>
      </dgm:t>
    </dgm:pt>
    <dgm:pt modelId="{1ECD4F46-29C0-47B9-8E0B-D1DB5CFBDC9B}" type="sibTrans" cxnId="{3390A269-2C5F-425C-9D69-0C120B8E757D}">
      <dgm:prSet/>
      <dgm:spPr/>
      <dgm:t>
        <a:bodyPr/>
        <a:lstStyle/>
        <a:p>
          <a:endParaRPr lang="ru-RU"/>
        </a:p>
      </dgm:t>
    </dgm:pt>
    <dgm:pt modelId="{610A78E7-A58A-41A6-9975-5D719707ECC6}" type="pres">
      <dgm:prSet presAssocID="{21FD9675-9ABE-48D9-BF2A-F1456D0EF570}" presName="Name0" presStyleCnt="0">
        <dgm:presLayoutVars>
          <dgm:dir/>
          <dgm:animLvl val="lvl"/>
          <dgm:resizeHandles val="exact"/>
        </dgm:presLayoutVars>
      </dgm:prSet>
      <dgm:spPr/>
    </dgm:pt>
    <dgm:pt modelId="{EF2932B7-D069-4E3C-A2E7-429632BB2D15}" type="pres">
      <dgm:prSet presAssocID="{015C9107-A653-4B0D-8013-D7684A5D2486}" presName="compositeNode" presStyleCnt="0">
        <dgm:presLayoutVars>
          <dgm:bulletEnabled val="1"/>
        </dgm:presLayoutVars>
      </dgm:prSet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CA8596C0-6974-4CE4-A3CE-79D592B7D6EE}" type="pres">
      <dgm:prSet presAssocID="{015C9107-A653-4B0D-8013-D7684A5D2486}" presName="bgRect" presStyleLbl="node1" presStyleIdx="0" presStyleCnt="3" custScaleY="147764"/>
      <dgm:spPr/>
    </dgm:pt>
    <dgm:pt modelId="{F4E1E228-7DC5-495A-8F9F-98804E6DCEBD}" type="pres">
      <dgm:prSet presAssocID="{015C9107-A653-4B0D-8013-D7684A5D2486}" presName="parentNode" presStyleLbl="node1" presStyleIdx="0" presStyleCnt="3">
        <dgm:presLayoutVars>
          <dgm:chMax val="0"/>
          <dgm:bulletEnabled val="1"/>
        </dgm:presLayoutVars>
      </dgm:prSet>
      <dgm:spPr/>
    </dgm:pt>
    <dgm:pt modelId="{92EF355B-1831-4FE5-A25C-6BB5058E37B9}" type="pres">
      <dgm:prSet presAssocID="{015C9107-A653-4B0D-8013-D7684A5D2486}" presName="childNode" presStyleLbl="node1" presStyleIdx="0" presStyleCnt="3">
        <dgm:presLayoutVars>
          <dgm:bulletEnabled val="1"/>
        </dgm:presLayoutVars>
      </dgm:prSet>
      <dgm:spPr/>
    </dgm:pt>
    <dgm:pt modelId="{FA93DE57-9688-4E46-9C5E-147AF7E929C1}" type="pres">
      <dgm:prSet presAssocID="{28FF0262-8C96-4F67-8050-C790B1EE539B}" presName="hSp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5F42DAAA-5A23-431C-8959-A5934502D852}" type="pres">
      <dgm:prSet presAssocID="{28FF0262-8C96-4F67-8050-C790B1EE539B}" presName="vProcSp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85FE8980-AD50-4391-8CF3-3F3AD07E9E87}" type="pres">
      <dgm:prSet presAssocID="{28FF0262-8C96-4F67-8050-C790B1EE539B}" presName="vSp1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89053B4C-532E-4277-BBF1-A599FC9B998B}" type="pres">
      <dgm:prSet presAssocID="{28FF0262-8C96-4F67-8050-C790B1EE539B}" presName="simulatedConn" presStyleLbl="solidFgAcc1" presStyleIdx="0" presStyleCnt="2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B8F1720A-49BC-4D5D-9251-753EB004FEF3}" type="pres">
      <dgm:prSet presAssocID="{28FF0262-8C96-4F67-8050-C790B1EE539B}" presName="vSp2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657E2E56-F57D-45CA-AAA3-D7F80E3BC5F0}" type="pres">
      <dgm:prSet presAssocID="{28FF0262-8C96-4F67-8050-C790B1EE539B}" presName="sibTrans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A07DB97E-96A7-4CBB-B1F6-7D079C2FA783}" type="pres">
      <dgm:prSet presAssocID="{034F6BFF-76EC-4632-8A10-649E88A273C3}" presName="compositeNode" presStyleCnt="0">
        <dgm:presLayoutVars>
          <dgm:bulletEnabled val="1"/>
        </dgm:presLayoutVars>
      </dgm:prSet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33F29D94-FFDF-437E-9942-BD923E0794F6}" type="pres">
      <dgm:prSet presAssocID="{034F6BFF-76EC-4632-8A10-649E88A273C3}" presName="bgRect" presStyleLbl="node1" presStyleIdx="1" presStyleCnt="3" custScaleY="147764"/>
      <dgm:spPr/>
    </dgm:pt>
    <dgm:pt modelId="{993D727D-DA2B-43A3-9B4A-9AA20C2AED9E}" type="pres">
      <dgm:prSet presAssocID="{034F6BFF-76EC-4632-8A10-649E88A273C3}" presName="parentNode" presStyleLbl="node1" presStyleIdx="1" presStyleCnt="3">
        <dgm:presLayoutVars>
          <dgm:chMax val="0"/>
          <dgm:bulletEnabled val="1"/>
        </dgm:presLayoutVars>
      </dgm:prSet>
      <dgm:spPr/>
    </dgm:pt>
    <dgm:pt modelId="{26DEB19A-E2E1-45DB-BCA2-51CCFC6E4FEC}" type="pres">
      <dgm:prSet presAssocID="{034F6BFF-76EC-4632-8A10-649E88A273C3}" presName="childNode" presStyleLbl="node1" presStyleIdx="1" presStyleCnt="3">
        <dgm:presLayoutVars>
          <dgm:bulletEnabled val="1"/>
        </dgm:presLayoutVars>
      </dgm:prSet>
      <dgm:spPr/>
    </dgm:pt>
    <dgm:pt modelId="{852F3F18-6A86-4B0E-952E-5A9283088265}" type="pres">
      <dgm:prSet presAssocID="{13D90E91-496A-4691-BCF2-E7ECE5728536}" presName="hSp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66141531-2264-4291-86EC-014B72F0225A}" type="pres">
      <dgm:prSet presAssocID="{13D90E91-496A-4691-BCF2-E7ECE5728536}" presName="vProcSp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AE93357E-0B26-4D11-AB47-62CD7662A4F2}" type="pres">
      <dgm:prSet presAssocID="{13D90E91-496A-4691-BCF2-E7ECE5728536}" presName="vSp1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3D51F7CF-EA64-4911-8C2F-A0090DE72BD2}" type="pres">
      <dgm:prSet presAssocID="{13D90E91-496A-4691-BCF2-E7ECE5728536}" presName="simulatedConn" presStyleLbl="solidFgAcc1" presStyleIdx="1" presStyleCnt="2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704E34CD-592A-4C01-BE59-8146364FB981}" type="pres">
      <dgm:prSet presAssocID="{13D90E91-496A-4691-BCF2-E7ECE5728536}" presName="vSp2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DF876B36-4BEA-44B3-B181-9268E05BEFC4}" type="pres">
      <dgm:prSet presAssocID="{13D90E91-496A-4691-BCF2-E7ECE5728536}" presName="sibTrans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BD615E4D-9D12-4F6B-A732-5A4FB01C8F64}" type="pres">
      <dgm:prSet presAssocID="{A33AC58B-77D3-44A7-B6B9-A51E36AA5302}" presName="compositeNode" presStyleCnt="0">
        <dgm:presLayoutVars>
          <dgm:bulletEnabled val="1"/>
        </dgm:presLayoutVars>
      </dgm:prSet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779F2147-32C2-4EA1-A90E-95C7C72E8A87}" type="pres">
      <dgm:prSet presAssocID="{A33AC58B-77D3-44A7-B6B9-A51E36AA5302}" presName="bgRect" presStyleLbl="node1" presStyleIdx="2" presStyleCnt="3" custScaleY="147764"/>
      <dgm:spPr/>
    </dgm:pt>
    <dgm:pt modelId="{FAFAA200-8642-4B5E-9D8D-E8EF71E5306E}" type="pres">
      <dgm:prSet presAssocID="{A33AC58B-77D3-44A7-B6B9-A51E36AA5302}" presName="parentNode" presStyleLbl="node1" presStyleIdx="2" presStyleCnt="3">
        <dgm:presLayoutVars>
          <dgm:chMax val="0"/>
          <dgm:bulletEnabled val="1"/>
        </dgm:presLayoutVars>
      </dgm:prSet>
      <dgm:spPr/>
    </dgm:pt>
    <dgm:pt modelId="{1E571985-039C-43F5-900C-470D1FE4A7EE}" type="pres">
      <dgm:prSet presAssocID="{A33AC58B-77D3-44A7-B6B9-A51E36AA5302}" presName="childNode" presStyleLbl="node1" presStyleIdx="2" presStyleCnt="3">
        <dgm:presLayoutVars>
          <dgm:bulletEnabled val="1"/>
        </dgm:presLayoutVars>
      </dgm:prSet>
      <dgm:spPr/>
    </dgm:pt>
  </dgm:ptLst>
  <dgm:cxnLst>
    <dgm:cxn modelId="{BCAA990E-23FB-425A-9F63-F134B1E4FA54}" type="presOf" srcId="{BD301C33-845A-4214-B0AF-9E5A09CAB22C}" destId="{92EF355B-1831-4FE5-A25C-6BB5058E37B9}" srcOrd="0" destOrd="0" presId="urn:microsoft.com/office/officeart/2005/8/layout/hProcess7"/>
    <dgm:cxn modelId="{B21A8E16-872B-484B-A5DB-DE9321AFA451}" srcId="{034F6BFF-76EC-4632-8A10-649E88A273C3}" destId="{4B4AE4CC-9C31-4AFA-A42A-9B793828A5AB}" srcOrd="1" destOrd="0" parTransId="{6E18F0BC-153E-4A2B-939C-E9CE18A60A86}" sibTransId="{834AAF5E-F2F5-47DA-9BC2-86D290CBDF32}"/>
    <dgm:cxn modelId="{04B7C41F-D416-4290-B25C-144626F7675B}" type="presOf" srcId="{A33AC58B-77D3-44A7-B6B9-A51E36AA5302}" destId="{FAFAA200-8642-4B5E-9D8D-E8EF71E5306E}" srcOrd="1" destOrd="0" presId="urn:microsoft.com/office/officeart/2005/8/layout/hProcess7"/>
    <dgm:cxn modelId="{2F631537-3BDC-430A-B838-C93F576D521A}" srcId="{21FD9675-9ABE-48D9-BF2A-F1456D0EF570}" destId="{034F6BFF-76EC-4632-8A10-649E88A273C3}" srcOrd="1" destOrd="0" parTransId="{C13A465E-F3E5-4A85-B731-42AF79B2BC64}" sibTransId="{13D90E91-496A-4691-BCF2-E7ECE5728536}"/>
    <dgm:cxn modelId="{AAC6165D-551D-4388-A065-654F4CF60BAE}" srcId="{21FD9675-9ABE-48D9-BF2A-F1456D0EF570}" destId="{A33AC58B-77D3-44A7-B6B9-A51E36AA5302}" srcOrd="2" destOrd="0" parTransId="{81751CCF-AEF8-4C5B-B1F0-8DA6B8276B1D}" sibTransId="{B89E4F1A-F802-4F8F-B0FE-DDD7D6F2A156}"/>
    <dgm:cxn modelId="{CE295067-4FA3-431B-AED3-A7300BAC6BD6}" srcId="{A33AC58B-77D3-44A7-B6B9-A51E36AA5302}" destId="{4D39A004-1754-4A53-A954-B7356E99A94D}" srcOrd="0" destOrd="0" parTransId="{54B2C908-1791-45B5-BACC-162EABA1B505}" sibTransId="{B1CB55F8-71F4-46EE-A1C9-5067980E545C}"/>
    <dgm:cxn modelId="{3390A269-2C5F-425C-9D69-0C120B8E757D}" srcId="{A33AC58B-77D3-44A7-B6B9-A51E36AA5302}" destId="{CE12CFF0-1C80-4C48-94F1-888C5B83AFE6}" srcOrd="1" destOrd="0" parTransId="{E94BEEE6-6992-498C-A846-B992DA4B9427}" sibTransId="{1ECD4F46-29C0-47B9-8E0B-D1DB5CFBDC9B}"/>
    <dgm:cxn modelId="{F968976C-44C5-4EAE-8FD2-4ED5D4A30012}" type="presOf" srcId="{2226F424-3A3C-4EE9-B06E-E222F346F156}" destId="{26DEB19A-E2E1-45DB-BCA2-51CCFC6E4FEC}" srcOrd="0" destOrd="2" presId="urn:microsoft.com/office/officeart/2005/8/layout/hProcess7"/>
    <dgm:cxn modelId="{FCFB056D-8F2C-4376-B433-725630780AEF}" type="presOf" srcId="{4D39A004-1754-4A53-A954-B7356E99A94D}" destId="{1E571985-039C-43F5-900C-470D1FE4A7EE}" srcOrd="0" destOrd="0" presId="urn:microsoft.com/office/officeart/2005/8/layout/hProcess7"/>
    <dgm:cxn modelId="{9A44304F-162B-41FA-B902-4A9360943439}" srcId="{034F6BFF-76EC-4632-8A10-649E88A273C3}" destId="{AE23C27E-26BD-4517-916E-523F7403CC4C}" srcOrd="0" destOrd="0" parTransId="{70ADA8DF-1789-4FEC-9E58-6F3E91AE7426}" sibTransId="{996AE624-472C-4F29-A3CE-C30E465A9A93}"/>
    <dgm:cxn modelId="{A88DE954-2AFC-4958-8E0C-C1F0F71A68AA}" type="presOf" srcId="{AE23C27E-26BD-4517-916E-523F7403CC4C}" destId="{26DEB19A-E2E1-45DB-BCA2-51CCFC6E4FEC}" srcOrd="0" destOrd="0" presId="urn:microsoft.com/office/officeart/2005/8/layout/hProcess7"/>
    <dgm:cxn modelId="{08C79C84-4C3C-40E3-B490-FD8116CFBB26}" type="presOf" srcId="{015C9107-A653-4B0D-8013-D7684A5D2486}" destId="{F4E1E228-7DC5-495A-8F9F-98804E6DCEBD}" srcOrd="1" destOrd="0" presId="urn:microsoft.com/office/officeart/2005/8/layout/hProcess7"/>
    <dgm:cxn modelId="{37C0C585-D162-4A1D-A3C1-47D3CD00BF2B}" type="presOf" srcId="{4B4AE4CC-9C31-4AFA-A42A-9B793828A5AB}" destId="{26DEB19A-E2E1-45DB-BCA2-51CCFC6E4FEC}" srcOrd="0" destOrd="1" presId="urn:microsoft.com/office/officeart/2005/8/layout/hProcess7"/>
    <dgm:cxn modelId="{4DE3C08D-C730-4D3C-B7D5-F1A2BE48FF04}" srcId="{21FD9675-9ABE-48D9-BF2A-F1456D0EF570}" destId="{015C9107-A653-4B0D-8013-D7684A5D2486}" srcOrd="0" destOrd="0" parTransId="{2254226B-BA9F-43FA-A853-DA0519CCAE3E}" sibTransId="{28FF0262-8C96-4F67-8050-C790B1EE539B}"/>
    <dgm:cxn modelId="{840CF597-FDB0-4AA1-9F1A-AB0DAB21587F}" srcId="{015C9107-A653-4B0D-8013-D7684A5D2486}" destId="{BD301C33-845A-4214-B0AF-9E5A09CAB22C}" srcOrd="0" destOrd="0" parTransId="{2B2F41A4-E0B1-415D-995F-B99EBFF08E10}" sibTransId="{E9D72643-CA90-4336-8E80-606C32B9ABF8}"/>
    <dgm:cxn modelId="{9F9E7E9B-71C8-4986-988E-7FE060453A7A}" type="presOf" srcId="{CE12CFF0-1C80-4C48-94F1-888C5B83AFE6}" destId="{1E571985-039C-43F5-900C-470D1FE4A7EE}" srcOrd="0" destOrd="1" presId="urn:microsoft.com/office/officeart/2005/8/layout/hProcess7"/>
    <dgm:cxn modelId="{88C2F0A3-B7F9-4051-B8E7-F2593CC8B4B2}" type="presOf" srcId="{015C9107-A653-4B0D-8013-D7684A5D2486}" destId="{CA8596C0-6974-4CE4-A3CE-79D592B7D6EE}" srcOrd="0" destOrd="0" presId="urn:microsoft.com/office/officeart/2005/8/layout/hProcess7"/>
    <dgm:cxn modelId="{13FAC7DA-4EF7-4C49-8BEE-F4659E332D2D}" srcId="{034F6BFF-76EC-4632-8A10-649E88A273C3}" destId="{2226F424-3A3C-4EE9-B06E-E222F346F156}" srcOrd="2" destOrd="0" parTransId="{77708918-966A-4B2E-97BE-A9C197020790}" sibTransId="{7F03DC1A-984F-4B6D-8819-C6A66B4DBC63}"/>
    <dgm:cxn modelId="{0C13E0E2-36CF-4FDF-A1B1-56E9577B66EE}" type="presOf" srcId="{034F6BFF-76EC-4632-8A10-649E88A273C3}" destId="{993D727D-DA2B-43A3-9B4A-9AA20C2AED9E}" srcOrd="1" destOrd="0" presId="urn:microsoft.com/office/officeart/2005/8/layout/hProcess7"/>
    <dgm:cxn modelId="{70B713EA-2CDC-47C8-9639-0C44EC72757C}" type="presOf" srcId="{A33AC58B-77D3-44A7-B6B9-A51E36AA5302}" destId="{779F2147-32C2-4EA1-A90E-95C7C72E8A87}" srcOrd="0" destOrd="0" presId="urn:microsoft.com/office/officeart/2005/8/layout/hProcess7"/>
    <dgm:cxn modelId="{4F4537EC-3793-4DB2-90CA-661533F3F487}" type="presOf" srcId="{034F6BFF-76EC-4632-8A10-649E88A273C3}" destId="{33F29D94-FFDF-437E-9942-BD923E0794F6}" srcOrd="0" destOrd="0" presId="urn:microsoft.com/office/officeart/2005/8/layout/hProcess7"/>
    <dgm:cxn modelId="{8E4026F8-39D5-4376-971C-49816E4AC075}" type="presOf" srcId="{21FD9675-9ABE-48D9-BF2A-F1456D0EF570}" destId="{610A78E7-A58A-41A6-9975-5D719707ECC6}" srcOrd="0" destOrd="0" presId="urn:microsoft.com/office/officeart/2005/8/layout/hProcess7"/>
    <dgm:cxn modelId="{6697B986-7D59-4706-8BEB-C9A62AE15836}" type="presParOf" srcId="{610A78E7-A58A-41A6-9975-5D719707ECC6}" destId="{EF2932B7-D069-4E3C-A2E7-429632BB2D15}" srcOrd="0" destOrd="0" presId="urn:microsoft.com/office/officeart/2005/8/layout/hProcess7"/>
    <dgm:cxn modelId="{C4D99146-64A7-4303-8CB1-670FEA2335E8}" type="presParOf" srcId="{EF2932B7-D069-4E3C-A2E7-429632BB2D15}" destId="{CA8596C0-6974-4CE4-A3CE-79D592B7D6EE}" srcOrd="0" destOrd="0" presId="urn:microsoft.com/office/officeart/2005/8/layout/hProcess7"/>
    <dgm:cxn modelId="{0A19020B-3DEF-426E-B41C-4370750CD4E1}" type="presParOf" srcId="{EF2932B7-D069-4E3C-A2E7-429632BB2D15}" destId="{F4E1E228-7DC5-495A-8F9F-98804E6DCEBD}" srcOrd="1" destOrd="0" presId="urn:microsoft.com/office/officeart/2005/8/layout/hProcess7"/>
    <dgm:cxn modelId="{24831792-5BE8-4C9E-8828-755E31DC67C0}" type="presParOf" srcId="{EF2932B7-D069-4E3C-A2E7-429632BB2D15}" destId="{92EF355B-1831-4FE5-A25C-6BB5058E37B9}" srcOrd="2" destOrd="0" presId="urn:microsoft.com/office/officeart/2005/8/layout/hProcess7"/>
    <dgm:cxn modelId="{3E8509BD-72D2-4C13-94EB-46862DABDB7B}" type="presParOf" srcId="{610A78E7-A58A-41A6-9975-5D719707ECC6}" destId="{FA93DE57-9688-4E46-9C5E-147AF7E929C1}" srcOrd="1" destOrd="0" presId="urn:microsoft.com/office/officeart/2005/8/layout/hProcess7"/>
    <dgm:cxn modelId="{0A9DCAA3-CFAA-408F-ABC4-058A146A5571}" type="presParOf" srcId="{610A78E7-A58A-41A6-9975-5D719707ECC6}" destId="{5F42DAAA-5A23-431C-8959-A5934502D852}" srcOrd="2" destOrd="0" presId="urn:microsoft.com/office/officeart/2005/8/layout/hProcess7"/>
    <dgm:cxn modelId="{67839036-8ED5-4E17-B3B8-087622FB5C44}" type="presParOf" srcId="{5F42DAAA-5A23-431C-8959-A5934502D852}" destId="{85FE8980-AD50-4391-8CF3-3F3AD07E9E87}" srcOrd="0" destOrd="0" presId="urn:microsoft.com/office/officeart/2005/8/layout/hProcess7"/>
    <dgm:cxn modelId="{67B3D643-FB1A-4D2F-A61F-1CABE78A69BC}" type="presParOf" srcId="{5F42DAAA-5A23-431C-8959-A5934502D852}" destId="{89053B4C-532E-4277-BBF1-A599FC9B998B}" srcOrd="1" destOrd="0" presId="urn:microsoft.com/office/officeart/2005/8/layout/hProcess7"/>
    <dgm:cxn modelId="{15A23E33-BC3D-4DC9-816F-E45745F35CB7}" type="presParOf" srcId="{5F42DAAA-5A23-431C-8959-A5934502D852}" destId="{B8F1720A-49BC-4D5D-9251-753EB004FEF3}" srcOrd="2" destOrd="0" presId="urn:microsoft.com/office/officeart/2005/8/layout/hProcess7"/>
    <dgm:cxn modelId="{B66C2219-4778-45C1-BA4E-C76F774E48DC}" type="presParOf" srcId="{610A78E7-A58A-41A6-9975-5D719707ECC6}" destId="{657E2E56-F57D-45CA-AAA3-D7F80E3BC5F0}" srcOrd="3" destOrd="0" presId="urn:microsoft.com/office/officeart/2005/8/layout/hProcess7"/>
    <dgm:cxn modelId="{888982DE-1188-4AF9-9B4C-FED2C09AC295}" type="presParOf" srcId="{610A78E7-A58A-41A6-9975-5D719707ECC6}" destId="{A07DB97E-96A7-4CBB-B1F6-7D079C2FA783}" srcOrd="4" destOrd="0" presId="urn:microsoft.com/office/officeart/2005/8/layout/hProcess7"/>
    <dgm:cxn modelId="{92AC6808-1260-402C-BED8-1172C1994D12}" type="presParOf" srcId="{A07DB97E-96A7-4CBB-B1F6-7D079C2FA783}" destId="{33F29D94-FFDF-437E-9942-BD923E0794F6}" srcOrd="0" destOrd="0" presId="urn:microsoft.com/office/officeart/2005/8/layout/hProcess7"/>
    <dgm:cxn modelId="{85D65501-8E8D-4EF3-9832-4F187DA22E7E}" type="presParOf" srcId="{A07DB97E-96A7-4CBB-B1F6-7D079C2FA783}" destId="{993D727D-DA2B-43A3-9B4A-9AA20C2AED9E}" srcOrd="1" destOrd="0" presId="urn:microsoft.com/office/officeart/2005/8/layout/hProcess7"/>
    <dgm:cxn modelId="{F8727E6B-280E-45F2-B76B-FB2A59492115}" type="presParOf" srcId="{A07DB97E-96A7-4CBB-B1F6-7D079C2FA783}" destId="{26DEB19A-E2E1-45DB-BCA2-51CCFC6E4FEC}" srcOrd="2" destOrd="0" presId="urn:microsoft.com/office/officeart/2005/8/layout/hProcess7"/>
    <dgm:cxn modelId="{77FB63FA-872F-452B-A4B3-F69F5F64090F}" type="presParOf" srcId="{610A78E7-A58A-41A6-9975-5D719707ECC6}" destId="{852F3F18-6A86-4B0E-952E-5A9283088265}" srcOrd="5" destOrd="0" presId="urn:microsoft.com/office/officeart/2005/8/layout/hProcess7"/>
    <dgm:cxn modelId="{73397835-2E40-4BAE-8919-DBE819504238}" type="presParOf" srcId="{610A78E7-A58A-41A6-9975-5D719707ECC6}" destId="{66141531-2264-4291-86EC-014B72F0225A}" srcOrd="6" destOrd="0" presId="urn:microsoft.com/office/officeart/2005/8/layout/hProcess7"/>
    <dgm:cxn modelId="{589D20C2-8415-40DE-A2EF-5C8FB5B3903D}" type="presParOf" srcId="{66141531-2264-4291-86EC-014B72F0225A}" destId="{AE93357E-0B26-4D11-AB47-62CD7662A4F2}" srcOrd="0" destOrd="0" presId="urn:microsoft.com/office/officeart/2005/8/layout/hProcess7"/>
    <dgm:cxn modelId="{C869DC4B-62D0-4EC8-88F2-7C7D5456C11B}" type="presParOf" srcId="{66141531-2264-4291-86EC-014B72F0225A}" destId="{3D51F7CF-EA64-4911-8C2F-A0090DE72BD2}" srcOrd="1" destOrd="0" presId="urn:microsoft.com/office/officeart/2005/8/layout/hProcess7"/>
    <dgm:cxn modelId="{010C9B3B-C974-4B1B-BBAE-B854C32F9DA4}" type="presParOf" srcId="{66141531-2264-4291-86EC-014B72F0225A}" destId="{704E34CD-592A-4C01-BE59-8146364FB981}" srcOrd="2" destOrd="0" presId="urn:microsoft.com/office/officeart/2005/8/layout/hProcess7"/>
    <dgm:cxn modelId="{E0C67C31-9145-45E8-908C-37D47D6AC59F}" type="presParOf" srcId="{610A78E7-A58A-41A6-9975-5D719707ECC6}" destId="{DF876B36-4BEA-44B3-B181-9268E05BEFC4}" srcOrd="7" destOrd="0" presId="urn:microsoft.com/office/officeart/2005/8/layout/hProcess7"/>
    <dgm:cxn modelId="{1B76AF4D-0F45-44E0-879B-E0C581BE3883}" type="presParOf" srcId="{610A78E7-A58A-41A6-9975-5D719707ECC6}" destId="{BD615E4D-9D12-4F6B-A732-5A4FB01C8F64}" srcOrd="8" destOrd="0" presId="urn:microsoft.com/office/officeart/2005/8/layout/hProcess7"/>
    <dgm:cxn modelId="{66B62237-8B0B-4833-B814-D085F77D7B8A}" type="presParOf" srcId="{BD615E4D-9D12-4F6B-A732-5A4FB01C8F64}" destId="{779F2147-32C2-4EA1-A90E-95C7C72E8A87}" srcOrd="0" destOrd="0" presId="urn:microsoft.com/office/officeart/2005/8/layout/hProcess7"/>
    <dgm:cxn modelId="{C4D316F6-622C-4D2E-8643-9F5F319C1FDD}" type="presParOf" srcId="{BD615E4D-9D12-4F6B-A732-5A4FB01C8F64}" destId="{FAFAA200-8642-4B5E-9D8D-E8EF71E5306E}" srcOrd="1" destOrd="0" presId="urn:microsoft.com/office/officeart/2005/8/layout/hProcess7"/>
    <dgm:cxn modelId="{14382B04-0368-4082-8857-17271ECDA4C4}" type="presParOf" srcId="{BD615E4D-9D12-4F6B-A732-5A4FB01C8F64}" destId="{1E571985-039C-43F5-900C-470D1FE4A7EE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BC95577-80F2-418C-83CA-771026BA64CA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F4C5F03-9DBE-430D-B757-91FA9E2E8139}">
      <dgm:prSet phldrT="[Текст]"/>
      <dgm:spPr/>
      <dgm:t>
        <a:bodyPr/>
        <a:lstStyle/>
        <a:p>
          <a:r>
            <a:rPr lang="ru-RU" dirty="0"/>
            <a:t>3.3.4. …быть содержательно-насыщенной, вариативной, доступной и безопасной</a:t>
          </a:r>
        </a:p>
      </dgm:t>
    </dgm:pt>
    <dgm:pt modelId="{EC6B3EF0-C5C0-4D41-9454-EE4B26315DEA}" type="parTrans" cxnId="{20113621-34B1-4694-9203-FEA14ADE2272}">
      <dgm:prSet/>
      <dgm:spPr/>
      <dgm:t>
        <a:bodyPr/>
        <a:lstStyle/>
        <a:p>
          <a:endParaRPr lang="ru-RU"/>
        </a:p>
      </dgm:t>
    </dgm:pt>
    <dgm:pt modelId="{B9D58347-327F-49B9-B201-332D71537869}" type="sibTrans" cxnId="{20113621-34B1-4694-9203-FEA14ADE2272}">
      <dgm:prSet/>
      <dgm:spPr/>
      <dgm:t>
        <a:bodyPr/>
        <a:lstStyle/>
        <a:p>
          <a:endParaRPr lang="ru-RU"/>
        </a:p>
      </dgm:t>
    </dgm:pt>
    <dgm:pt modelId="{F19B5ABE-E754-4EA9-BA0D-8CFEF72D1818}">
      <dgm:prSet phldrT="[Текст]" custT="1"/>
      <dgm:spPr/>
      <dgm:t>
        <a:bodyPr/>
        <a:lstStyle/>
        <a:p>
          <a:r>
            <a:rPr lang="ru-RU" sz="1600" dirty="0">
              <a:solidFill>
                <a:schemeClr val="tx2"/>
              </a:solidFill>
            </a:rPr>
            <a:t>Возможность выбора детьми различных материалов и способов действий  для реализации самостоятельной творческой деятельности</a:t>
          </a:r>
        </a:p>
      </dgm:t>
    </dgm:pt>
    <dgm:pt modelId="{E418E5CD-C898-4459-8154-8C0475AAFC7A}" type="parTrans" cxnId="{EA6A2317-078A-4153-B8C0-440F5F535FE4}">
      <dgm:prSet/>
      <dgm:spPr/>
      <dgm:t>
        <a:bodyPr/>
        <a:lstStyle/>
        <a:p>
          <a:endParaRPr lang="ru-RU"/>
        </a:p>
      </dgm:t>
    </dgm:pt>
    <dgm:pt modelId="{0730D60E-10D4-4E1C-91CF-BC19023E699D}" type="sibTrans" cxnId="{EA6A2317-078A-4153-B8C0-440F5F535FE4}">
      <dgm:prSet/>
      <dgm:spPr/>
      <dgm:t>
        <a:bodyPr/>
        <a:lstStyle/>
        <a:p>
          <a:endParaRPr lang="ru-RU"/>
        </a:p>
      </dgm:t>
    </dgm:pt>
    <dgm:pt modelId="{AD23B4B8-040C-4E06-BBB8-73BA48F02C5E}">
      <dgm:prSet/>
      <dgm:spPr/>
      <dgm:t>
        <a:bodyPr/>
        <a:lstStyle/>
        <a:p>
          <a:r>
            <a:rPr lang="ru-RU" dirty="0"/>
            <a:t>3.3.2. …обеспечивать возможность общения и двигательной активности детей</a:t>
          </a:r>
        </a:p>
      </dgm:t>
    </dgm:pt>
    <dgm:pt modelId="{F145A019-0C9A-47AD-8CF2-453F7FCA7E35}" type="parTrans" cxnId="{B944C09E-A935-40CE-BF55-A4C4925FFA44}">
      <dgm:prSet/>
      <dgm:spPr/>
      <dgm:t>
        <a:bodyPr/>
        <a:lstStyle/>
        <a:p>
          <a:endParaRPr lang="ru-RU"/>
        </a:p>
      </dgm:t>
    </dgm:pt>
    <dgm:pt modelId="{D805B4B0-360B-4DCD-9F47-E08B77CDC2F0}" type="sibTrans" cxnId="{B944C09E-A935-40CE-BF55-A4C4925FFA44}">
      <dgm:prSet/>
      <dgm:spPr/>
      <dgm:t>
        <a:bodyPr/>
        <a:lstStyle/>
        <a:p>
          <a:endParaRPr lang="ru-RU"/>
        </a:p>
      </dgm:t>
    </dgm:pt>
    <dgm:pt modelId="{C1A04110-2AFC-4177-B085-432C5805C629}">
      <dgm:prSet phldrT="[Текст]"/>
      <dgm:spPr/>
      <dgm:t>
        <a:bodyPr/>
        <a:lstStyle/>
        <a:p>
          <a:r>
            <a:rPr lang="ru-RU" dirty="0"/>
            <a:t>3.3.3. …обеспечивать реализацию различных образовательных задач</a:t>
          </a:r>
        </a:p>
      </dgm:t>
    </dgm:pt>
    <dgm:pt modelId="{784F0486-2297-471A-B205-0FEF01C8DF4F}" type="parTrans" cxnId="{3B58A443-5381-47B3-BADA-D4B180E1FAFF}">
      <dgm:prSet/>
      <dgm:spPr/>
      <dgm:t>
        <a:bodyPr/>
        <a:lstStyle/>
        <a:p>
          <a:endParaRPr lang="ru-RU"/>
        </a:p>
      </dgm:t>
    </dgm:pt>
    <dgm:pt modelId="{B33F7E70-6C23-4475-9DC1-66DA651E4E12}" type="sibTrans" cxnId="{3B58A443-5381-47B3-BADA-D4B180E1FAFF}">
      <dgm:prSet/>
      <dgm:spPr/>
      <dgm:t>
        <a:bodyPr/>
        <a:lstStyle/>
        <a:p>
          <a:endParaRPr lang="ru-RU"/>
        </a:p>
      </dgm:t>
    </dgm:pt>
    <dgm:pt modelId="{7D441AE9-28B8-4AB4-8615-A4ED2C299537}">
      <dgm:prSet/>
      <dgm:spPr/>
      <dgm:t>
        <a:bodyPr/>
        <a:lstStyle/>
        <a:p>
          <a:endParaRPr lang="ru-RU" sz="1500"/>
        </a:p>
      </dgm:t>
    </dgm:pt>
    <dgm:pt modelId="{817CD06E-9389-41B4-97B3-46369BE82867}" type="parTrans" cxnId="{642EFF01-0EBB-4FD4-8E1C-D6A245961F33}">
      <dgm:prSet/>
      <dgm:spPr/>
      <dgm:t>
        <a:bodyPr/>
        <a:lstStyle/>
        <a:p>
          <a:endParaRPr lang="ru-RU"/>
        </a:p>
      </dgm:t>
    </dgm:pt>
    <dgm:pt modelId="{BDF24ED2-B6ED-4929-94CD-2A07B3D44939}" type="sibTrans" cxnId="{642EFF01-0EBB-4FD4-8E1C-D6A245961F33}">
      <dgm:prSet/>
      <dgm:spPr/>
      <dgm:t>
        <a:bodyPr/>
        <a:lstStyle/>
        <a:p>
          <a:endParaRPr lang="ru-RU"/>
        </a:p>
      </dgm:t>
    </dgm:pt>
    <dgm:pt modelId="{12279FD9-2EB7-46A8-9DFC-F9F8B2BE069D}">
      <dgm:prSet phldrT="[Текст]" custT="1"/>
      <dgm:spPr/>
      <dgm:t>
        <a:bodyPr/>
        <a:lstStyle/>
        <a:p>
          <a:r>
            <a:rPr lang="ru-RU" sz="1600" dirty="0">
              <a:solidFill>
                <a:schemeClr val="tx2"/>
              </a:solidFill>
            </a:rPr>
            <a:t>Наличие в группе различных средств образования с учетом возрастных и индивидуальных особенностей детей</a:t>
          </a:r>
        </a:p>
      </dgm:t>
    </dgm:pt>
    <dgm:pt modelId="{0DD56B32-BE36-483A-B75D-414B28D6EBC7}" type="parTrans" cxnId="{D6A741A4-FDDA-4D0F-A722-CAD6499CF8A4}">
      <dgm:prSet/>
      <dgm:spPr/>
      <dgm:t>
        <a:bodyPr/>
        <a:lstStyle/>
        <a:p>
          <a:endParaRPr lang="ru-RU"/>
        </a:p>
      </dgm:t>
    </dgm:pt>
    <dgm:pt modelId="{81271FCD-5ACB-4605-A278-1877DB697B06}" type="sibTrans" cxnId="{D6A741A4-FDDA-4D0F-A722-CAD6499CF8A4}">
      <dgm:prSet/>
      <dgm:spPr/>
      <dgm:t>
        <a:bodyPr/>
        <a:lstStyle/>
        <a:p>
          <a:endParaRPr lang="ru-RU"/>
        </a:p>
      </dgm:t>
    </dgm:pt>
    <dgm:pt modelId="{B49AC4D1-F5B6-4B73-9D18-CE6ED8695E6D}">
      <dgm:prSet/>
      <dgm:spPr/>
      <dgm:t>
        <a:bodyPr/>
        <a:lstStyle/>
        <a:p>
          <a:endParaRPr lang="ru-RU" sz="1500" dirty="0"/>
        </a:p>
      </dgm:t>
    </dgm:pt>
    <dgm:pt modelId="{3947EB98-6D27-4164-9FEB-55A1C61FF635}" type="parTrans" cxnId="{4C82A7A5-5D82-4FC3-B630-DAD0B6A140EB}">
      <dgm:prSet/>
      <dgm:spPr/>
      <dgm:t>
        <a:bodyPr/>
        <a:lstStyle/>
        <a:p>
          <a:endParaRPr lang="ru-RU"/>
        </a:p>
      </dgm:t>
    </dgm:pt>
    <dgm:pt modelId="{D51DA5AE-5635-4EA3-86FA-D5AF3F53AE5E}" type="sibTrans" cxnId="{4C82A7A5-5D82-4FC3-B630-DAD0B6A140EB}">
      <dgm:prSet/>
      <dgm:spPr/>
      <dgm:t>
        <a:bodyPr/>
        <a:lstStyle/>
        <a:p>
          <a:endParaRPr lang="ru-RU"/>
        </a:p>
      </dgm:t>
    </dgm:pt>
    <dgm:pt modelId="{4B8D3B8F-6D60-49B6-B8AA-8AE28E33162F}">
      <dgm:prSet/>
      <dgm:spPr/>
      <dgm:t>
        <a:bodyPr/>
        <a:lstStyle/>
        <a:p>
          <a:endParaRPr lang="ru-RU" sz="1500"/>
        </a:p>
      </dgm:t>
    </dgm:pt>
    <dgm:pt modelId="{6D7F4E08-1167-4AFC-9BAC-7458F2B1955F}" type="parTrans" cxnId="{6AC11BA6-6361-466A-A3F2-E56E22BF26DF}">
      <dgm:prSet/>
      <dgm:spPr/>
      <dgm:t>
        <a:bodyPr/>
        <a:lstStyle/>
        <a:p>
          <a:endParaRPr lang="ru-RU"/>
        </a:p>
      </dgm:t>
    </dgm:pt>
    <dgm:pt modelId="{8324CFD3-6F20-4779-9887-ADC0D8685A9D}" type="sibTrans" cxnId="{6AC11BA6-6361-466A-A3F2-E56E22BF26DF}">
      <dgm:prSet/>
      <dgm:spPr/>
      <dgm:t>
        <a:bodyPr/>
        <a:lstStyle/>
        <a:p>
          <a:endParaRPr lang="ru-RU"/>
        </a:p>
      </dgm:t>
    </dgm:pt>
    <dgm:pt modelId="{5135D2E0-2A33-4C62-88E7-92BDE34DF36A}">
      <dgm:prSet phldrT="[Текст]" custT="1"/>
      <dgm:spPr/>
      <dgm:t>
        <a:bodyPr/>
        <a:lstStyle/>
        <a:p>
          <a:r>
            <a:rPr lang="ru-RU" sz="1600" dirty="0">
              <a:solidFill>
                <a:schemeClr val="tx2"/>
              </a:solidFill>
            </a:rPr>
            <a:t>Возможность перемещения детей в пространстве группы</a:t>
          </a:r>
        </a:p>
      </dgm:t>
    </dgm:pt>
    <dgm:pt modelId="{5B76A216-5515-4985-96C0-3AD5CFEBBCD8}" type="parTrans" cxnId="{97D8192A-5AAC-4B56-93DB-6B9722E95B3B}">
      <dgm:prSet/>
      <dgm:spPr/>
      <dgm:t>
        <a:bodyPr/>
        <a:lstStyle/>
        <a:p>
          <a:endParaRPr lang="ru-RU"/>
        </a:p>
      </dgm:t>
    </dgm:pt>
    <dgm:pt modelId="{033551E0-F7BD-4788-AFA3-888B7C0BA178}" type="sibTrans" cxnId="{97D8192A-5AAC-4B56-93DB-6B9722E95B3B}">
      <dgm:prSet/>
      <dgm:spPr/>
      <dgm:t>
        <a:bodyPr/>
        <a:lstStyle/>
        <a:p>
          <a:endParaRPr lang="ru-RU"/>
        </a:p>
      </dgm:t>
    </dgm:pt>
    <dgm:pt modelId="{313B0D4C-2DB1-4089-8D93-D116C9E6D295}">
      <dgm:prSet/>
      <dgm:spPr/>
      <dgm:t>
        <a:bodyPr/>
        <a:lstStyle/>
        <a:p>
          <a:endParaRPr lang="ru-RU" sz="1500" dirty="0">
            <a:solidFill>
              <a:schemeClr val="tx2"/>
            </a:solidFill>
          </a:endParaRPr>
        </a:p>
      </dgm:t>
    </dgm:pt>
    <dgm:pt modelId="{F007A2D4-358E-4176-A5CA-DE8BC21B521A}" type="parTrans" cxnId="{BDFD5C17-DA5D-4B4E-938E-01B4C8F135FD}">
      <dgm:prSet/>
      <dgm:spPr/>
      <dgm:t>
        <a:bodyPr/>
        <a:lstStyle/>
        <a:p>
          <a:endParaRPr lang="ru-RU"/>
        </a:p>
      </dgm:t>
    </dgm:pt>
    <dgm:pt modelId="{43DBBABE-7E40-4546-A7A4-0850D3A2A50B}" type="sibTrans" cxnId="{BDFD5C17-DA5D-4B4E-938E-01B4C8F135FD}">
      <dgm:prSet/>
      <dgm:spPr/>
      <dgm:t>
        <a:bodyPr/>
        <a:lstStyle/>
        <a:p>
          <a:endParaRPr lang="ru-RU"/>
        </a:p>
      </dgm:t>
    </dgm:pt>
    <dgm:pt modelId="{88F59F83-EF88-4DC1-9B16-AB990AE42E84}">
      <dgm:prSet phldrT="[Текст]"/>
      <dgm:spPr/>
      <dgm:t>
        <a:bodyPr/>
        <a:lstStyle/>
        <a:p>
          <a:endParaRPr lang="ru-RU" sz="1500" dirty="0"/>
        </a:p>
      </dgm:t>
    </dgm:pt>
    <dgm:pt modelId="{D3C70210-0DB8-4E35-9978-6360D0885A34}" type="parTrans" cxnId="{805AD635-222A-42B1-9D6D-B8F0170A5A2C}">
      <dgm:prSet/>
      <dgm:spPr/>
      <dgm:t>
        <a:bodyPr/>
        <a:lstStyle/>
        <a:p>
          <a:endParaRPr lang="ru-RU"/>
        </a:p>
      </dgm:t>
    </dgm:pt>
    <dgm:pt modelId="{C9220101-E694-4FD1-95D8-8D1253A95E5B}" type="sibTrans" cxnId="{805AD635-222A-42B1-9D6D-B8F0170A5A2C}">
      <dgm:prSet/>
      <dgm:spPr/>
      <dgm:t>
        <a:bodyPr/>
        <a:lstStyle/>
        <a:p>
          <a:endParaRPr lang="ru-RU"/>
        </a:p>
      </dgm:t>
    </dgm:pt>
    <dgm:pt modelId="{A0B1C935-1F0F-4D44-8348-5D621DFF7661}" type="pres">
      <dgm:prSet presAssocID="{5BC95577-80F2-418C-83CA-771026BA64CA}" presName="Name0" presStyleCnt="0">
        <dgm:presLayoutVars>
          <dgm:dir/>
          <dgm:animLvl val="lvl"/>
          <dgm:resizeHandles/>
        </dgm:presLayoutVars>
      </dgm:prSet>
      <dgm:spPr/>
    </dgm:pt>
    <dgm:pt modelId="{A37E6317-B55F-4BA8-B0F9-7BC56C1F2A3A}" type="pres">
      <dgm:prSet presAssocID="{C1A04110-2AFC-4177-B085-432C5805C629}" presName="linNode" presStyleCnt="0"/>
      <dgm:spPr/>
    </dgm:pt>
    <dgm:pt modelId="{64CD95F5-31B5-4BD4-81EE-6B7CB74E9722}" type="pres">
      <dgm:prSet presAssocID="{C1A04110-2AFC-4177-B085-432C5805C629}" presName="parentShp" presStyleLbl="node1" presStyleIdx="0" presStyleCnt="3">
        <dgm:presLayoutVars>
          <dgm:bulletEnabled val="1"/>
        </dgm:presLayoutVars>
      </dgm:prSet>
      <dgm:spPr/>
    </dgm:pt>
    <dgm:pt modelId="{823529FC-3400-4271-AFDC-D6DD983389D4}" type="pres">
      <dgm:prSet presAssocID="{C1A04110-2AFC-4177-B085-432C5805C629}" presName="childShp" presStyleLbl="bgAccFollowNode1" presStyleIdx="0" presStyleCnt="3">
        <dgm:presLayoutVars>
          <dgm:bulletEnabled val="1"/>
        </dgm:presLayoutVars>
      </dgm:prSet>
      <dgm:spPr/>
    </dgm:pt>
    <dgm:pt modelId="{EE5B65B2-EA12-4FE1-9E66-B9D13F96017B}" type="pres">
      <dgm:prSet presAssocID="{B33F7E70-6C23-4475-9DC1-66DA651E4E12}" presName="spacing" presStyleCnt="0"/>
      <dgm:spPr/>
    </dgm:pt>
    <dgm:pt modelId="{61079B6A-2974-4D1B-A28E-61AFECAAEDB1}" type="pres">
      <dgm:prSet presAssocID="{AD23B4B8-040C-4E06-BBB8-73BA48F02C5E}" presName="linNode" presStyleCnt="0"/>
      <dgm:spPr/>
    </dgm:pt>
    <dgm:pt modelId="{F6E0AE3B-7759-4C70-875C-58D64EC97651}" type="pres">
      <dgm:prSet presAssocID="{AD23B4B8-040C-4E06-BBB8-73BA48F02C5E}" presName="parentShp" presStyleLbl="node1" presStyleIdx="1" presStyleCnt="3">
        <dgm:presLayoutVars>
          <dgm:bulletEnabled val="1"/>
        </dgm:presLayoutVars>
      </dgm:prSet>
      <dgm:spPr/>
    </dgm:pt>
    <dgm:pt modelId="{F5C8397B-DA83-4566-91E1-2B7A12FBAACC}" type="pres">
      <dgm:prSet presAssocID="{AD23B4B8-040C-4E06-BBB8-73BA48F02C5E}" presName="childShp" presStyleLbl="bgAccFollowNode1" presStyleIdx="1" presStyleCnt="3">
        <dgm:presLayoutVars>
          <dgm:bulletEnabled val="1"/>
        </dgm:presLayoutVars>
      </dgm:prSet>
      <dgm:spPr/>
    </dgm:pt>
    <dgm:pt modelId="{9A3118A6-FAF7-4D27-8212-E6C7794A14F1}" type="pres">
      <dgm:prSet presAssocID="{D805B4B0-360B-4DCD-9F47-E08B77CDC2F0}" presName="spacing" presStyleCnt="0"/>
      <dgm:spPr/>
    </dgm:pt>
    <dgm:pt modelId="{1459E4CB-5200-4FD6-9642-E868E443C073}" type="pres">
      <dgm:prSet presAssocID="{AF4C5F03-9DBE-430D-B757-91FA9E2E8139}" presName="linNode" presStyleCnt="0"/>
      <dgm:spPr/>
    </dgm:pt>
    <dgm:pt modelId="{901A60A2-09D8-42B9-BAA8-C42336625AF8}" type="pres">
      <dgm:prSet presAssocID="{AF4C5F03-9DBE-430D-B757-91FA9E2E8139}" presName="parentShp" presStyleLbl="node1" presStyleIdx="2" presStyleCnt="3" custScaleX="102341">
        <dgm:presLayoutVars>
          <dgm:bulletEnabled val="1"/>
        </dgm:presLayoutVars>
      </dgm:prSet>
      <dgm:spPr/>
    </dgm:pt>
    <dgm:pt modelId="{153B5415-C252-4567-AEE3-FC8BF5EFE061}" type="pres">
      <dgm:prSet presAssocID="{AF4C5F03-9DBE-430D-B757-91FA9E2E8139}" presName="childShp" presStyleLbl="bgAccFollowNode1" presStyleIdx="2" presStyleCnt="3">
        <dgm:presLayoutVars>
          <dgm:bulletEnabled val="1"/>
        </dgm:presLayoutVars>
      </dgm:prSet>
      <dgm:spPr/>
    </dgm:pt>
  </dgm:ptLst>
  <dgm:cxnLst>
    <dgm:cxn modelId="{642EFF01-0EBB-4FD4-8E1C-D6A245961F33}" srcId="{C1A04110-2AFC-4177-B085-432C5805C629}" destId="{7D441AE9-28B8-4AB4-8615-A4ED2C299537}" srcOrd="0" destOrd="0" parTransId="{817CD06E-9389-41B4-97B3-46369BE82867}" sibTransId="{BDF24ED2-B6ED-4929-94CD-2A07B3D44939}"/>
    <dgm:cxn modelId="{FD11180B-7EF7-4A56-B807-E84B4C66C4BA}" type="presOf" srcId="{5BC95577-80F2-418C-83CA-771026BA64CA}" destId="{A0B1C935-1F0F-4D44-8348-5D621DFF7661}" srcOrd="0" destOrd="0" presId="urn:microsoft.com/office/officeart/2005/8/layout/vList6"/>
    <dgm:cxn modelId="{EA6A2317-078A-4153-B8C0-440F5F535FE4}" srcId="{AF4C5F03-9DBE-430D-B757-91FA9E2E8139}" destId="{F19B5ABE-E754-4EA9-BA0D-8CFEF72D1818}" srcOrd="1" destOrd="0" parTransId="{E418E5CD-C898-4459-8154-8C0475AAFC7A}" sibTransId="{0730D60E-10D4-4E1C-91CF-BC19023E699D}"/>
    <dgm:cxn modelId="{BDFD5C17-DA5D-4B4E-938E-01B4C8F135FD}" srcId="{AD23B4B8-040C-4E06-BBB8-73BA48F02C5E}" destId="{313B0D4C-2DB1-4089-8D93-D116C9E6D295}" srcOrd="2" destOrd="0" parTransId="{F007A2D4-358E-4176-A5CA-DE8BC21B521A}" sibTransId="{43DBBABE-7E40-4546-A7A4-0850D3A2A50B}"/>
    <dgm:cxn modelId="{CDFB9417-7A6F-4972-8E26-3CAABD34079E}" type="presOf" srcId="{C1A04110-2AFC-4177-B085-432C5805C629}" destId="{64CD95F5-31B5-4BD4-81EE-6B7CB74E9722}" srcOrd="0" destOrd="0" presId="urn:microsoft.com/office/officeart/2005/8/layout/vList6"/>
    <dgm:cxn modelId="{20113621-34B1-4694-9203-FEA14ADE2272}" srcId="{5BC95577-80F2-418C-83CA-771026BA64CA}" destId="{AF4C5F03-9DBE-430D-B757-91FA9E2E8139}" srcOrd="2" destOrd="0" parTransId="{EC6B3EF0-C5C0-4D41-9454-EE4B26315DEA}" sibTransId="{B9D58347-327F-49B9-B201-332D71537869}"/>
    <dgm:cxn modelId="{97D8192A-5AAC-4B56-93DB-6B9722E95B3B}" srcId="{AD23B4B8-040C-4E06-BBB8-73BA48F02C5E}" destId="{5135D2E0-2A33-4C62-88E7-92BDE34DF36A}" srcOrd="1" destOrd="0" parTransId="{5B76A216-5515-4985-96C0-3AD5CFEBBCD8}" sibTransId="{033551E0-F7BD-4788-AFA3-888B7C0BA178}"/>
    <dgm:cxn modelId="{805AD635-222A-42B1-9D6D-B8F0170A5A2C}" srcId="{AF4C5F03-9DBE-430D-B757-91FA9E2E8139}" destId="{88F59F83-EF88-4DC1-9B16-AB990AE42E84}" srcOrd="0" destOrd="0" parTransId="{D3C70210-0DB8-4E35-9978-6360D0885A34}" sibTransId="{C9220101-E694-4FD1-95D8-8D1253A95E5B}"/>
    <dgm:cxn modelId="{8E70D041-D72D-4729-8B5C-30926380A93E}" type="presOf" srcId="{12279FD9-2EB7-46A8-9DFC-F9F8B2BE069D}" destId="{823529FC-3400-4271-AFDC-D6DD983389D4}" srcOrd="0" destOrd="1" presId="urn:microsoft.com/office/officeart/2005/8/layout/vList6"/>
    <dgm:cxn modelId="{3B58A443-5381-47B3-BADA-D4B180E1FAFF}" srcId="{5BC95577-80F2-418C-83CA-771026BA64CA}" destId="{C1A04110-2AFC-4177-B085-432C5805C629}" srcOrd="0" destOrd="0" parTransId="{784F0486-2297-471A-B205-0FEF01C8DF4F}" sibTransId="{B33F7E70-6C23-4475-9DC1-66DA651E4E12}"/>
    <dgm:cxn modelId="{6635E064-9A33-4E94-BC32-C1CCB7E3B971}" type="presOf" srcId="{5135D2E0-2A33-4C62-88E7-92BDE34DF36A}" destId="{F5C8397B-DA83-4566-91E1-2B7A12FBAACC}" srcOrd="0" destOrd="1" presId="urn:microsoft.com/office/officeart/2005/8/layout/vList6"/>
    <dgm:cxn modelId="{FB485E69-F905-4B3E-942C-04CAA97E222F}" type="presOf" srcId="{7D441AE9-28B8-4AB4-8615-A4ED2C299537}" destId="{823529FC-3400-4271-AFDC-D6DD983389D4}" srcOrd="0" destOrd="0" presId="urn:microsoft.com/office/officeart/2005/8/layout/vList6"/>
    <dgm:cxn modelId="{1973FE4A-9E24-44B8-93FF-8889C7C39257}" type="presOf" srcId="{AD23B4B8-040C-4E06-BBB8-73BA48F02C5E}" destId="{F6E0AE3B-7759-4C70-875C-58D64EC97651}" srcOrd="0" destOrd="0" presId="urn:microsoft.com/office/officeart/2005/8/layout/vList6"/>
    <dgm:cxn modelId="{58BD0C6B-64C3-47CF-8B3F-8776DB7782E5}" type="presOf" srcId="{313B0D4C-2DB1-4089-8D93-D116C9E6D295}" destId="{F5C8397B-DA83-4566-91E1-2B7A12FBAACC}" srcOrd="0" destOrd="2" presId="urn:microsoft.com/office/officeart/2005/8/layout/vList6"/>
    <dgm:cxn modelId="{B8EE9C4E-4577-4A29-B7E7-001A6623A835}" type="presOf" srcId="{B49AC4D1-F5B6-4B73-9D18-CE6ED8695E6D}" destId="{823529FC-3400-4271-AFDC-D6DD983389D4}" srcOrd="0" destOrd="2" presId="urn:microsoft.com/office/officeart/2005/8/layout/vList6"/>
    <dgm:cxn modelId="{5F388357-428B-422F-8688-981F6BA02F75}" type="presOf" srcId="{F19B5ABE-E754-4EA9-BA0D-8CFEF72D1818}" destId="{153B5415-C252-4567-AEE3-FC8BF5EFE061}" srcOrd="0" destOrd="1" presId="urn:microsoft.com/office/officeart/2005/8/layout/vList6"/>
    <dgm:cxn modelId="{5D1A4C83-3481-477C-A527-A60324C59BE1}" type="presOf" srcId="{88F59F83-EF88-4DC1-9B16-AB990AE42E84}" destId="{153B5415-C252-4567-AEE3-FC8BF5EFE061}" srcOrd="0" destOrd="0" presId="urn:microsoft.com/office/officeart/2005/8/layout/vList6"/>
    <dgm:cxn modelId="{B944C09E-A935-40CE-BF55-A4C4925FFA44}" srcId="{5BC95577-80F2-418C-83CA-771026BA64CA}" destId="{AD23B4B8-040C-4E06-BBB8-73BA48F02C5E}" srcOrd="1" destOrd="0" parTransId="{F145A019-0C9A-47AD-8CF2-453F7FCA7E35}" sibTransId="{D805B4B0-360B-4DCD-9F47-E08B77CDC2F0}"/>
    <dgm:cxn modelId="{D6A741A4-FDDA-4D0F-A722-CAD6499CF8A4}" srcId="{C1A04110-2AFC-4177-B085-432C5805C629}" destId="{12279FD9-2EB7-46A8-9DFC-F9F8B2BE069D}" srcOrd="1" destOrd="0" parTransId="{0DD56B32-BE36-483A-B75D-414B28D6EBC7}" sibTransId="{81271FCD-5ACB-4605-A278-1877DB697B06}"/>
    <dgm:cxn modelId="{4C82A7A5-5D82-4FC3-B630-DAD0B6A140EB}" srcId="{C1A04110-2AFC-4177-B085-432C5805C629}" destId="{B49AC4D1-F5B6-4B73-9D18-CE6ED8695E6D}" srcOrd="2" destOrd="0" parTransId="{3947EB98-6D27-4164-9FEB-55A1C61FF635}" sibTransId="{D51DA5AE-5635-4EA3-86FA-D5AF3F53AE5E}"/>
    <dgm:cxn modelId="{6AC11BA6-6361-466A-A3F2-E56E22BF26DF}" srcId="{AD23B4B8-040C-4E06-BBB8-73BA48F02C5E}" destId="{4B8D3B8F-6D60-49B6-B8AA-8AE28E33162F}" srcOrd="0" destOrd="0" parTransId="{6D7F4E08-1167-4AFC-9BAC-7458F2B1955F}" sibTransId="{8324CFD3-6F20-4779-9887-ADC0D8685A9D}"/>
    <dgm:cxn modelId="{5F6FA0E6-EC0A-4472-8FDA-9938B759627A}" type="presOf" srcId="{AF4C5F03-9DBE-430D-B757-91FA9E2E8139}" destId="{901A60A2-09D8-42B9-BAA8-C42336625AF8}" srcOrd="0" destOrd="0" presId="urn:microsoft.com/office/officeart/2005/8/layout/vList6"/>
    <dgm:cxn modelId="{39482EEB-79B4-48E3-A386-37DECD78890A}" type="presOf" srcId="{4B8D3B8F-6D60-49B6-B8AA-8AE28E33162F}" destId="{F5C8397B-DA83-4566-91E1-2B7A12FBAACC}" srcOrd="0" destOrd="0" presId="urn:microsoft.com/office/officeart/2005/8/layout/vList6"/>
    <dgm:cxn modelId="{704C65A7-C846-4F03-999E-6815331278D9}" type="presParOf" srcId="{A0B1C935-1F0F-4D44-8348-5D621DFF7661}" destId="{A37E6317-B55F-4BA8-B0F9-7BC56C1F2A3A}" srcOrd="0" destOrd="0" presId="urn:microsoft.com/office/officeart/2005/8/layout/vList6"/>
    <dgm:cxn modelId="{62BDCAFD-FAF0-4F5D-AC8A-121502B2B3F4}" type="presParOf" srcId="{A37E6317-B55F-4BA8-B0F9-7BC56C1F2A3A}" destId="{64CD95F5-31B5-4BD4-81EE-6B7CB74E9722}" srcOrd="0" destOrd="0" presId="urn:microsoft.com/office/officeart/2005/8/layout/vList6"/>
    <dgm:cxn modelId="{F1A26A9B-0169-46B3-B9A1-47A6005C6CB7}" type="presParOf" srcId="{A37E6317-B55F-4BA8-B0F9-7BC56C1F2A3A}" destId="{823529FC-3400-4271-AFDC-D6DD983389D4}" srcOrd="1" destOrd="0" presId="urn:microsoft.com/office/officeart/2005/8/layout/vList6"/>
    <dgm:cxn modelId="{F2974243-A3E7-4F70-9E04-865049D3C016}" type="presParOf" srcId="{A0B1C935-1F0F-4D44-8348-5D621DFF7661}" destId="{EE5B65B2-EA12-4FE1-9E66-B9D13F96017B}" srcOrd="1" destOrd="0" presId="urn:microsoft.com/office/officeart/2005/8/layout/vList6"/>
    <dgm:cxn modelId="{C18F39E2-B011-4B2E-952F-6810F2118F1C}" type="presParOf" srcId="{A0B1C935-1F0F-4D44-8348-5D621DFF7661}" destId="{61079B6A-2974-4D1B-A28E-61AFECAAEDB1}" srcOrd="2" destOrd="0" presId="urn:microsoft.com/office/officeart/2005/8/layout/vList6"/>
    <dgm:cxn modelId="{47719228-92F7-4CFF-8B21-77460EAB1FA4}" type="presParOf" srcId="{61079B6A-2974-4D1B-A28E-61AFECAAEDB1}" destId="{F6E0AE3B-7759-4C70-875C-58D64EC97651}" srcOrd="0" destOrd="0" presId="urn:microsoft.com/office/officeart/2005/8/layout/vList6"/>
    <dgm:cxn modelId="{CB87A81A-AFFD-49A5-90A2-4B4CA6815CFE}" type="presParOf" srcId="{61079B6A-2974-4D1B-A28E-61AFECAAEDB1}" destId="{F5C8397B-DA83-4566-91E1-2B7A12FBAACC}" srcOrd="1" destOrd="0" presId="urn:microsoft.com/office/officeart/2005/8/layout/vList6"/>
    <dgm:cxn modelId="{0B4E6118-DFFA-4954-B05D-BC0C369D7C90}" type="presParOf" srcId="{A0B1C935-1F0F-4D44-8348-5D621DFF7661}" destId="{9A3118A6-FAF7-4D27-8212-E6C7794A14F1}" srcOrd="3" destOrd="0" presId="urn:microsoft.com/office/officeart/2005/8/layout/vList6"/>
    <dgm:cxn modelId="{54B377A5-72B6-4F2C-B01D-44724461D60B}" type="presParOf" srcId="{A0B1C935-1F0F-4D44-8348-5D621DFF7661}" destId="{1459E4CB-5200-4FD6-9642-E868E443C073}" srcOrd="4" destOrd="0" presId="urn:microsoft.com/office/officeart/2005/8/layout/vList6"/>
    <dgm:cxn modelId="{4DFB7829-0048-4700-850D-A785C765F56A}" type="presParOf" srcId="{1459E4CB-5200-4FD6-9642-E868E443C073}" destId="{901A60A2-09D8-42B9-BAA8-C42336625AF8}" srcOrd="0" destOrd="0" presId="urn:microsoft.com/office/officeart/2005/8/layout/vList6"/>
    <dgm:cxn modelId="{35C91B6D-CEC7-4D75-BD9C-20DA5382CAED}" type="presParOf" srcId="{1459E4CB-5200-4FD6-9642-E868E443C073}" destId="{153B5415-C252-4567-AEE3-FC8BF5EFE061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C415E08-F76B-42F9-AE0B-FD1F3DC7B81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D417F215-4E83-42E8-A72E-646F9D4ABF89}">
      <dgm:prSet/>
      <dgm:spPr/>
      <dgm:t>
        <a:bodyPr/>
        <a:lstStyle/>
        <a:p>
          <a:pPr rtl="0"/>
          <a:r>
            <a:rPr lang="ru-RU"/>
            <a:t>Методические приемы</a:t>
          </a:r>
        </a:p>
      </dgm:t>
    </dgm:pt>
    <dgm:pt modelId="{1C4432CE-8724-45B9-BD9C-9C31473D49EE}" type="parTrans" cxnId="{147088F8-CBC8-4427-BFE0-0CA4E4582E62}">
      <dgm:prSet/>
      <dgm:spPr/>
      <dgm:t>
        <a:bodyPr/>
        <a:lstStyle/>
        <a:p>
          <a:endParaRPr lang="ru-RU"/>
        </a:p>
      </dgm:t>
    </dgm:pt>
    <dgm:pt modelId="{54237D0A-DAAB-4B56-9248-A070E888E0A6}" type="sibTrans" cxnId="{147088F8-CBC8-4427-BFE0-0CA4E4582E62}">
      <dgm:prSet/>
      <dgm:spPr/>
      <dgm:t>
        <a:bodyPr/>
        <a:lstStyle/>
        <a:p>
          <a:endParaRPr lang="ru-RU"/>
        </a:p>
      </dgm:t>
    </dgm:pt>
    <dgm:pt modelId="{3132A942-25C0-41E4-B4F2-8AD66A6429C5}" type="pres">
      <dgm:prSet presAssocID="{5C415E08-F76B-42F9-AE0B-FD1F3DC7B815}" presName="linear" presStyleCnt="0">
        <dgm:presLayoutVars>
          <dgm:animLvl val="lvl"/>
          <dgm:resizeHandles val="exact"/>
        </dgm:presLayoutVars>
      </dgm:prSet>
      <dgm:spPr/>
    </dgm:pt>
    <dgm:pt modelId="{664A2583-942E-4FB0-909E-8E45EE3196F9}" type="pres">
      <dgm:prSet presAssocID="{D417F215-4E83-42E8-A72E-646F9D4ABF89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FE9C8A8F-2490-482F-917F-B1F928BC209F}" type="presOf" srcId="{D417F215-4E83-42E8-A72E-646F9D4ABF89}" destId="{664A2583-942E-4FB0-909E-8E45EE3196F9}" srcOrd="0" destOrd="0" presId="urn:microsoft.com/office/officeart/2005/8/layout/vList2"/>
    <dgm:cxn modelId="{4A21199F-3ADA-41E2-833A-8F008031599C}" type="presOf" srcId="{5C415E08-F76B-42F9-AE0B-FD1F3DC7B815}" destId="{3132A942-25C0-41E4-B4F2-8AD66A6429C5}" srcOrd="0" destOrd="0" presId="urn:microsoft.com/office/officeart/2005/8/layout/vList2"/>
    <dgm:cxn modelId="{147088F8-CBC8-4427-BFE0-0CA4E4582E62}" srcId="{5C415E08-F76B-42F9-AE0B-FD1F3DC7B815}" destId="{D417F215-4E83-42E8-A72E-646F9D4ABF89}" srcOrd="0" destOrd="0" parTransId="{1C4432CE-8724-45B9-BD9C-9C31473D49EE}" sibTransId="{54237D0A-DAAB-4B56-9248-A070E888E0A6}"/>
    <dgm:cxn modelId="{AD93211A-88AD-41B0-8F35-87A6191511A8}" type="presParOf" srcId="{3132A942-25C0-41E4-B4F2-8AD66A6429C5}" destId="{664A2583-942E-4FB0-909E-8E45EE3196F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C058C8D-77E1-4294-84AC-379A86509809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C502706-911B-4A27-BFB4-31A81B7E9F05}">
      <dgm:prSet phldrT="[Текст]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dirty="0"/>
            <a:t>Словесный: отгадывание загадки, беседа, словарная работа, чтение стихотворений</a:t>
          </a:r>
        </a:p>
      </dgm:t>
    </dgm:pt>
    <dgm:pt modelId="{72A39A1E-A711-4AD5-8217-8210D6FC2FD7}" type="parTrans" cxnId="{3B386D18-FB42-4F1E-847F-24AE016FE563}">
      <dgm:prSet/>
      <dgm:spPr/>
      <dgm:t>
        <a:bodyPr/>
        <a:lstStyle/>
        <a:p>
          <a:endParaRPr lang="ru-RU"/>
        </a:p>
      </dgm:t>
    </dgm:pt>
    <dgm:pt modelId="{7F4C9A04-24CF-4037-8F9F-2BF027934260}" type="sibTrans" cxnId="{3B386D18-FB42-4F1E-847F-24AE016FE563}">
      <dgm:prSet/>
      <dgm:spPr/>
      <dgm:t>
        <a:bodyPr/>
        <a:lstStyle/>
        <a:p>
          <a:endParaRPr lang="ru-RU"/>
        </a:p>
      </dgm:t>
    </dgm:pt>
    <dgm:pt modelId="{39372F64-EF44-49D1-8D33-13AEFEADB77F}">
      <dgm:prSet phldrT="[Текст]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dirty="0"/>
            <a:t>Наглядный:  просмотр слайдовой презентации</a:t>
          </a:r>
        </a:p>
      </dgm:t>
    </dgm:pt>
    <dgm:pt modelId="{01B6695C-68BF-4E4A-B2A9-C9FB1AB982D4}" type="parTrans" cxnId="{6577A1D7-FA09-46CC-A40F-7FC6C967BBE2}">
      <dgm:prSet/>
      <dgm:spPr/>
      <dgm:t>
        <a:bodyPr/>
        <a:lstStyle/>
        <a:p>
          <a:endParaRPr lang="ru-RU"/>
        </a:p>
      </dgm:t>
    </dgm:pt>
    <dgm:pt modelId="{08E7995E-39CE-484B-B770-0311485F4DE7}" type="sibTrans" cxnId="{6577A1D7-FA09-46CC-A40F-7FC6C967BBE2}">
      <dgm:prSet/>
      <dgm:spPr/>
      <dgm:t>
        <a:bodyPr/>
        <a:lstStyle/>
        <a:p>
          <a:endParaRPr lang="ru-RU"/>
        </a:p>
      </dgm:t>
    </dgm:pt>
    <dgm:pt modelId="{312609F4-182C-4B50-800D-EDD1CB35AD20}">
      <dgm:prSet phldrT="[Текст]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dirty="0"/>
            <a:t>Игровой: подвижная игра, физкультминутка.</a:t>
          </a:r>
        </a:p>
      </dgm:t>
    </dgm:pt>
    <dgm:pt modelId="{8A4C4033-E1F8-460F-9805-F9836349BDA7}" type="parTrans" cxnId="{D92CC397-406C-48D8-A36F-DE15CC6AAF31}">
      <dgm:prSet/>
      <dgm:spPr/>
      <dgm:t>
        <a:bodyPr/>
        <a:lstStyle/>
        <a:p>
          <a:endParaRPr lang="ru-RU"/>
        </a:p>
      </dgm:t>
    </dgm:pt>
    <dgm:pt modelId="{6D877CD1-75C9-442D-8C62-C1BC7E69B64E}" type="sibTrans" cxnId="{D92CC397-406C-48D8-A36F-DE15CC6AAF31}">
      <dgm:prSet/>
      <dgm:spPr/>
      <dgm:t>
        <a:bodyPr/>
        <a:lstStyle/>
        <a:p>
          <a:endParaRPr lang="ru-RU"/>
        </a:p>
      </dgm:t>
    </dgm:pt>
    <dgm:pt modelId="{43980A6C-6FDA-4AB1-85D8-738115CFCBA0}" type="pres">
      <dgm:prSet presAssocID="{CC058C8D-77E1-4294-84AC-379A86509809}" presName="diagram" presStyleCnt="0">
        <dgm:presLayoutVars>
          <dgm:dir/>
          <dgm:resizeHandles val="exact"/>
        </dgm:presLayoutVars>
      </dgm:prSet>
      <dgm:spPr/>
    </dgm:pt>
    <dgm:pt modelId="{2F6DBAFC-94A5-4034-9D0D-0B90322E464D}" type="pres">
      <dgm:prSet presAssocID="{9C502706-911B-4A27-BFB4-31A81B7E9F05}" presName="node" presStyleLbl="node1" presStyleIdx="0" presStyleCnt="3" custScaleX="121757">
        <dgm:presLayoutVars>
          <dgm:bulletEnabled val="1"/>
        </dgm:presLayoutVars>
      </dgm:prSet>
      <dgm:spPr/>
    </dgm:pt>
    <dgm:pt modelId="{5BA0A129-C6DD-4190-B9C4-24441E4FFA46}" type="pres">
      <dgm:prSet presAssocID="{7F4C9A04-24CF-4037-8F9F-2BF027934260}" presName="sibTrans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3F3A2F52-2DD3-46C5-8752-C136E04FBB93}" type="pres">
      <dgm:prSet presAssocID="{39372F64-EF44-49D1-8D33-13AEFEADB77F}" presName="node" presStyleLbl="node1" presStyleIdx="1" presStyleCnt="3" custScaleX="115203">
        <dgm:presLayoutVars>
          <dgm:bulletEnabled val="1"/>
        </dgm:presLayoutVars>
      </dgm:prSet>
      <dgm:spPr/>
    </dgm:pt>
    <dgm:pt modelId="{66E147A6-8B08-434E-8984-F8FB5FB44915}" type="pres">
      <dgm:prSet presAssocID="{08E7995E-39CE-484B-B770-0311485F4DE7}" presName="sibTrans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DCF13404-CE6C-46A7-89C1-FEAF618BDCC9}" type="pres">
      <dgm:prSet presAssocID="{312609F4-182C-4B50-800D-EDD1CB35AD20}" presName="node" presStyleLbl="node1" presStyleIdx="2" presStyleCnt="3" custScaleX="108649">
        <dgm:presLayoutVars>
          <dgm:bulletEnabled val="1"/>
        </dgm:presLayoutVars>
      </dgm:prSet>
      <dgm:spPr/>
    </dgm:pt>
  </dgm:ptLst>
  <dgm:cxnLst>
    <dgm:cxn modelId="{BC8EB703-8161-4888-AC9A-5B42AAD6A241}" type="presOf" srcId="{39372F64-EF44-49D1-8D33-13AEFEADB77F}" destId="{3F3A2F52-2DD3-46C5-8752-C136E04FBB93}" srcOrd="0" destOrd="0" presId="urn:microsoft.com/office/officeart/2005/8/layout/default"/>
    <dgm:cxn modelId="{8F477F0F-E095-48DE-B5A9-08212AA84F16}" type="presOf" srcId="{9C502706-911B-4A27-BFB4-31A81B7E9F05}" destId="{2F6DBAFC-94A5-4034-9D0D-0B90322E464D}" srcOrd="0" destOrd="0" presId="urn:microsoft.com/office/officeart/2005/8/layout/default"/>
    <dgm:cxn modelId="{3B386D18-FB42-4F1E-847F-24AE016FE563}" srcId="{CC058C8D-77E1-4294-84AC-379A86509809}" destId="{9C502706-911B-4A27-BFB4-31A81B7E9F05}" srcOrd="0" destOrd="0" parTransId="{72A39A1E-A711-4AD5-8217-8210D6FC2FD7}" sibTransId="{7F4C9A04-24CF-4037-8F9F-2BF027934260}"/>
    <dgm:cxn modelId="{A4F52143-253B-4AAB-A2B1-4722C3CE0E42}" type="presOf" srcId="{312609F4-182C-4B50-800D-EDD1CB35AD20}" destId="{DCF13404-CE6C-46A7-89C1-FEAF618BDCC9}" srcOrd="0" destOrd="0" presId="urn:microsoft.com/office/officeart/2005/8/layout/default"/>
    <dgm:cxn modelId="{D1F0BF4A-8E29-4581-96A2-6B0DD012EFEE}" type="presOf" srcId="{CC058C8D-77E1-4294-84AC-379A86509809}" destId="{43980A6C-6FDA-4AB1-85D8-738115CFCBA0}" srcOrd="0" destOrd="0" presId="urn:microsoft.com/office/officeart/2005/8/layout/default"/>
    <dgm:cxn modelId="{D92CC397-406C-48D8-A36F-DE15CC6AAF31}" srcId="{CC058C8D-77E1-4294-84AC-379A86509809}" destId="{312609F4-182C-4B50-800D-EDD1CB35AD20}" srcOrd="2" destOrd="0" parTransId="{8A4C4033-E1F8-460F-9805-F9836349BDA7}" sibTransId="{6D877CD1-75C9-442D-8C62-C1BC7E69B64E}"/>
    <dgm:cxn modelId="{6577A1D7-FA09-46CC-A40F-7FC6C967BBE2}" srcId="{CC058C8D-77E1-4294-84AC-379A86509809}" destId="{39372F64-EF44-49D1-8D33-13AEFEADB77F}" srcOrd="1" destOrd="0" parTransId="{01B6695C-68BF-4E4A-B2A9-C9FB1AB982D4}" sibTransId="{08E7995E-39CE-484B-B770-0311485F4DE7}"/>
    <dgm:cxn modelId="{48E827D5-50B9-425A-B6CA-D9D47B4E8CD4}" type="presParOf" srcId="{43980A6C-6FDA-4AB1-85D8-738115CFCBA0}" destId="{2F6DBAFC-94A5-4034-9D0D-0B90322E464D}" srcOrd="0" destOrd="0" presId="urn:microsoft.com/office/officeart/2005/8/layout/default"/>
    <dgm:cxn modelId="{A24879C8-444A-47CE-9D6B-36E3C61AB4D2}" type="presParOf" srcId="{43980A6C-6FDA-4AB1-85D8-738115CFCBA0}" destId="{5BA0A129-C6DD-4190-B9C4-24441E4FFA46}" srcOrd="1" destOrd="0" presId="urn:microsoft.com/office/officeart/2005/8/layout/default"/>
    <dgm:cxn modelId="{1F7A01AD-0E9D-4205-901C-CF40BCFF0378}" type="presParOf" srcId="{43980A6C-6FDA-4AB1-85D8-738115CFCBA0}" destId="{3F3A2F52-2DD3-46C5-8752-C136E04FBB93}" srcOrd="2" destOrd="0" presId="urn:microsoft.com/office/officeart/2005/8/layout/default"/>
    <dgm:cxn modelId="{02A48F62-55D4-4FAD-BEC1-E52E771A67BB}" type="presParOf" srcId="{43980A6C-6FDA-4AB1-85D8-738115CFCBA0}" destId="{66E147A6-8B08-434E-8984-F8FB5FB44915}" srcOrd="3" destOrd="0" presId="urn:microsoft.com/office/officeart/2005/8/layout/default"/>
    <dgm:cxn modelId="{2A41A4EE-5DBF-4C3D-918F-6F1C7A614721}" type="presParOf" srcId="{43980A6C-6FDA-4AB1-85D8-738115CFCBA0}" destId="{DCF13404-CE6C-46A7-89C1-FEAF618BDCC9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84CE387-3853-455D-BC29-C27CA48EBAD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C5955745-3AE1-4867-8FB9-523709DDA282}">
      <dgm:prSet/>
      <dgm:spPr/>
      <dgm:t>
        <a:bodyPr/>
        <a:lstStyle/>
        <a:p>
          <a:pPr rtl="0"/>
          <a:r>
            <a:rPr lang="ru-RU"/>
            <a:t>Предварительная работа к занятию.</a:t>
          </a:r>
        </a:p>
      </dgm:t>
    </dgm:pt>
    <dgm:pt modelId="{3A928091-FFD1-486C-B800-6B1EE3534AD3}" type="parTrans" cxnId="{ECC14732-C2B4-440E-B96A-A9AE72312751}">
      <dgm:prSet/>
      <dgm:spPr/>
      <dgm:t>
        <a:bodyPr/>
        <a:lstStyle/>
        <a:p>
          <a:endParaRPr lang="ru-RU"/>
        </a:p>
      </dgm:t>
    </dgm:pt>
    <dgm:pt modelId="{B09D309D-9458-4B12-A2A4-CB7989D307E3}" type="sibTrans" cxnId="{ECC14732-C2B4-440E-B96A-A9AE72312751}">
      <dgm:prSet/>
      <dgm:spPr/>
      <dgm:t>
        <a:bodyPr/>
        <a:lstStyle/>
        <a:p>
          <a:endParaRPr lang="ru-RU"/>
        </a:p>
      </dgm:t>
    </dgm:pt>
    <dgm:pt modelId="{82BFA503-D667-4EF4-BF9F-4AB5EB4899AA}" type="pres">
      <dgm:prSet presAssocID="{384CE387-3853-455D-BC29-C27CA48EBADF}" presName="linear" presStyleCnt="0">
        <dgm:presLayoutVars>
          <dgm:animLvl val="lvl"/>
          <dgm:resizeHandles val="exact"/>
        </dgm:presLayoutVars>
      </dgm:prSet>
      <dgm:spPr/>
    </dgm:pt>
    <dgm:pt modelId="{DC0B52AC-02CC-48B2-BC6B-6669BF8C44BE}" type="pres">
      <dgm:prSet presAssocID="{C5955745-3AE1-4867-8FB9-523709DDA282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183D2C1D-9F2C-46ED-AD18-CCB15D3037D7}" type="presOf" srcId="{384CE387-3853-455D-BC29-C27CA48EBADF}" destId="{82BFA503-D667-4EF4-BF9F-4AB5EB4899AA}" srcOrd="0" destOrd="0" presId="urn:microsoft.com/office/officeart/2005/8/layout/vList2"/>
    <dgm:cxn modelId="{ECC14732-C2B4-440E-B96A-A9AE72312751}" srcId="{384CE387-3853-455D-BC29-C27CA48EBADF}" destId="{C5955745-3AE1-4867-8FB9-523709DDA282}" srcOrd="0" destOrd="0" parTransId="{3A928091-FFD1-486C-B800-6B1EE3534AD3}" sibTransId="{B09D309D-9458-4B12-A2A4-CB7989D307E3}"/>
    <dgm:cxn modelId="{2093F357-74BE-438D-A909-125B31D3263C}" type="presOf" srcId="{C5955745-3AE1-4867-8FB9-523709DDA282}" destId="{DC0B52AC-02CC-48B2-BC6B-6669BF8C44BE}" srcOrd="0" destOrd="0" presId="urn:microsoft.com/office/officeart/2005/8/layout/vList2"/>
    <dgm:cxn modelId="{7C9B6D89-232F-45F9-9BB6-F5529FC02CEC}" type="presParOf" srcId="{82BFA503-D667-4EF4-BF9F-4AB5EB4899AA}" destId="{DC0B52AC-02CC-48B2-BC6B-6669BF8C44B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76753F-FCA9-41BD-905D-F8D092A52ABE}">
      <dsp:nvSpPr>
        <dsp:cNvPr id="0" name=""/>
        <dsp:cNvSpPr/>
      </dsp:nvSpPr>
      <dsp:spPr>
        <a:xfrm>
          <a:off x="0" y="204322"/>
          <a:ext cx="7772400" cy="8154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400" kern="1200" dirty="0"/>
            <a:t>МБ ДОУ Починковский детский сад №2</a:t>
          </a:r>
        </a:p>
      </dsp:txBody>
      <dsp:txXfrm>
        <a:off x="39809" y="244131"/>
        <a:ext cx="7692782" cy="73587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C14BE9-FE90-441D-A1AA-5E443C7FF6DB}">
      <dsp:nvSpPr>
        <dsp:cNvPr id="0" name=""/>
        <dsp:cNvSpPr/>
      </dsp:nvSpPr>
      <dsp:spPr>
        <a:xfrm>
          <a:off x="0" y="0"/>
          <a:ext cx="6048672" cy="636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1. Наблюдение в природе за цветущими травянистыми растениями на прогулке.</a:t>
          </a:r>
          <a:endParaRPr lang="ru-RU" sz="1600" kern="1200" dirty="0"/>
        </a:p>
      </dsp:txBody>
      <dsp:txXfrm>
        <a:off x="31070" y="31070"/>
        <a:ext cx="5986532" cy="57434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3C19E0-BD97-4452-81DA-983B91159ACC}">
      <dsp:nvSpPr>
        <dsp:cNvPr id="0" name=""/>
        <dsp:cNvSpPr/>
      </dsp:nvSpPr>
      <dsp:spPr>
        <a:xfrm>
          <a:off x="0" y="36960"/>
          <a:ext cx="8784976" cy="5833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1.Организационный момент.</a:t>
          </a:r>
        </a:p>
      </dsp:txBody>
      <dsp:txXfrm>
        <a:off x="28477" y="65437"/>
        <a:ext cx="8728022" cy="526395"/>
      </dsp:txXfrm>
    </dsp:sp>
    <dsp:sp modelId="{833AD9B8-71D5-440B-A662-99EB9F162C5F}">
      <dsp:nvSpPr>
        <dsp:cNvPr id="0" name=""/>
        <dsp:cNvSpPr/>
      </dsp:nvSpPr>
      <dsp:spPr>
        <a:xfrm>
          <a:off x="0" y="666390"/>
          <a:ext cx="8784976" cy="5971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/>
            <a:t>2.Основная часть:</a:t>
          </a:r>
        </a:p>
      </dsp:txBody>
      <dsp:txXfrm>
        <a:off x="29153" y="695543"/>
        <a:ext cx="8726670" cy="538889"/>
      </dsp:txXfrm>
    </dsp:sp>
    <dsp:sp modelId="{4CDFE1B2-B6DC-47D6-8119-611DF739AEFB}">
      <dsp:nvSpPr>
        <dsp:cNvPr id="0" name=""/>
        <dsp:cNvSpPr/>
      </dsp:nvSpPr>
      <dsp:spPr>
        <a:xfrm>
          <a:off x="0" y="1309666"/>
          <a:ext cx="8784976" cy="5788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-Отгадывание загадки о цветах.</a:t>
          </a:r>
        </a:p>
      </dsp:txBody>
      <dsp:txXfrm>
        <a:off x="28256" y="1337922"/>
        <a:ext cx="8728464" cy="522309"/>
      </dsp:txXfrm>
    </dsp:sp>
    <dsp:sp modelId="{0E2FBCE5-A52A-4A64-AF44-89661271EA6E}">
      <dsp:nvSpPr>
        <dsp:cNvPr id="0" name=""/>
        <dsp:cNvSpPr/>
      </dsp:nvSpPr>
      <dsp:spPr>
        <a:xfrm>
          <a:off x="0" y="1934567"/>
          <a:ext cx="8784976" cy="6633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-Показ презентации «Сказка о садовых цветах».</a:t>
          </a:r>
        </a:p>
      </dsp:txBody>
      <dsp:txXfrm>
        <a:off x="32382" y="1966949"/>
        <a:ext cx="8720212" cy="598588"/>
      </dsp:txXfrm>
    </dsp:sp>
    <dsp:sp modelId="{D5CDD8FA-A8A1-4367-A2EB-BAF21E72621D}">
      <dsp:nvSpPr>
        <dsp:cNvPr id="0" name=""/>
        <dsp:cNvSpPr/>
      </dsp:nvSpPr>
      <dsp:spPr>
        <a:xfrm>
          <a:off x="0" y="2643999"/>
          <a:ext cx="8784976" cy="5898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-Физкультминутка «На лугу растут цветы»</a:t>
          </a:r>
        </a:p>
      </dsp:txBody>
      <dsp:txXfrm>
        <a:off x="28794" y="2672793"/>
        <a:ext cx="8727388" cy="532270"/>
      </dsp:txXfrm>
    </dsp:sp>
    <dsp:sp modelId="{BB7C9E3C-CDF1-4455-BCB2-030F69696351}">
      <dsp:nvSpPr>
        <dsp:cNvPr id="0" name=""/>
        <dsp:cNvSpPr/>
      </dsp:nvSpPr>
      <dsp:spPr>
        <a:xfrm>
          <a:off x="0" y="3279938"/>
          <a:ext cx="8784976" cy="5641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-Беседа о просмотренном</a:t>
          </a:r>
        </a:p>
      </dsp:txBody>
      <dsp:txXfrm>
        <a:off x="27539" y="3307477"/>
        <a:ext cx="8729898" cy="509068"/>
      </dsp:txXfrm>
    </dsp:sp>
    <dsp:sp modelId="{224B5B7C-E880-416E-B4A5-86FEBCA4D0A6}">
      <dsp:nvSpPr>
        <dsp:cNvPr id="0" name=""/>
        <dsp:cNvSpPr/>
      </dsp:nvSpPr>
      <dsp:spPr>
        <a:xfrm>
          <a:off x="0" y="3890164"/>
          <a:ext cx="8784976" cy="573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-Подвижная игра «Я иду, иду, ох гуляю!».</a:t>
          </a:r>
        </a:p>
      </dsp:txBody>
      <dsp:txXfrm>
        <a:off x="27989" y="3918153"/>
        <a:ext cx="8728998" cy="517382"/>
      </dsp:txXfrm>
    </dsp:sp>
    <dsp:sp modelId="{25989ADC-0F1E-439F-8D4B-7A55D305062E}">
      <dsp:nvSpPr>
        <dsp:cNvPr id="0" name=""/>
        <dsp:cNvSpPr/>
      </dsp:nvSpPr>
      <dsp:spPr>
        <a:xfrm>
          <a:off x="0" y="4509604"/>
          <a:ext cx="8784976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-Продуктивная деятельность</a:t>
          </a:r>
        </a:p>
      </dsp:txBody>
      <dsp:txXfrm>
        <a:off x="18734" y="4528338"/>
        <a:ext cx="8747508" cy="346292"/>
      </dsp:txXfrm>
    </dsp:sp>
    <dsp:sp modelId="{339F2571-9FCF-4FC0-9F58-2B5C3EB6AAD0}">
      <dsp:nvSpPr>
        <dsp:cNvPr id="0" name=""/>
        <dsp:cNvSpPr/>
      </dsp:nvSpPr>
      <dsp:spPr>
        <a:xfrm>
          <a:off x="0" y="4939444"/>
          <a:ext cx="8784976" cy="5682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/>
            <a:t>3.Заключительная часть (рефлексия).</a:t>
          </a:r>
        </a:p>
      </dsp:txBody>
      <dsp:txXfrm>
        <a:off x="27738" y="4967182"/>
        <a:ext cx="8729500" cy="5127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F14285-923D-499E-938B-20C504E5A7D2}">
      <dsp:nvSpPr>
        <dsp:cNvPr id="0" name=""/>
        <dsp:cNvSpPr/>
      </dsp:nvSpPr>
      <dsp:spPr>
        <a:xfrm>
          <a:off x="0" y="23210"/>
          <a:ext cx="8784976" cy="14517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l" defTabSz="2000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500" kern="1200" dirty="0"/>
            <a:t>Тема занятия «Цветочный ковер»</a:t>
          </a:r>
        </a:p>
      </dsp:txBody>
      <dsp:txXfrm>
        <a:off x="70869" y="94079"/>
        <a:ext cx="8643238" cy="13100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D6E135-0992-4366-B9C9-33F5517E55DE}">
      <dsp:nvSpPr>
        <dsp:cNvPr id="0" name=""/>
        <dsp:cNvSpPr/>
      </dsp:nvSpPr>
      <dsp:spPr>
        <a:xfrm>
          <a:off x="5017" y="820781"/>
          <a:ext cx="4038674" cy="263977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/>
            <a:t>Цель занятия: </a:t>
          </a:r>
        </a:p>
      </dsp:txBody>
      <dsp:txXfrm>
        <a:off x="1324905" y="820781"/>
        <a:ext cx="1398899" cy="2639775"/>
      </dsp:txXfrm>
    </dsp:sp>
    <dsp:sp modelId="{19367495-BABC-4358-802A-E3D15E434DA6}">
      <dsp:nvSpPr>
        <dsp:cNvPr id="0" name=""/>
        <dsp:cNvSpPr/>
      </dsp:nvSpPr>
      <dsp:spPr>
        <a:xfrm>
          <a:off x="3659135" y="944919"/>
          <a:ext cx="4904798" cy="2391499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solidFill>
                <a:schemeClr val="tx2">
                  <a:lumMod val="50000"/>
                </a:schemeClr>
              </a:solidFill>
            </a:rPr>
            <a:t>Расширять представления детей о многообразии цветущих растений</a:t>
          </a:r>
        </a:p>
      </dsp:txBody>
      <dsp:txXfrm>
        <a:off x="4854885" y="944919"/>
        <a:ext cx="2513299" cy="239149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AEA54A-CFD8-4DE6-BF5B-989D4D7CD8A4}">
      <dsp:nvSpPr>
        <dsp:cNvPr id="0" name=""/>
        <dsp:cNvSpPr/>
      </dsp:nvSpPr>
      <dsp:spPr>
        <a:xfrm>
          <a:off x="0" y="5315"/>
          <a:ext cx="8229600" cy="8394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500" kern="1200" dirty="0"/>
            <a:t>                 Программное содержание</a:t>
          </a:r>
        </a:p>
      </dsp:txBody>
      <dsp:txXfrm>
        <a:off x="40980" y="46295"/>
        <a:ext cx="8147640" cy="75751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8596C0-6974-4CE4-A3CE-79D592B7D6EE}">
      <dsp:nvSpPr>
        <dsp:cNvPr id="0" name=""/>
        <dsp:cNvSpPr/>
      </dsp:nvSpPr>
      <dsp:spPr>
        <a:xfrm>
          <a:off x="622" y="288033"/>
          <a:ext cx="2680245" cy="4752525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124460" bIns="0" numCol="1" spcCol="1270" anchor="t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Обучающие задачи</a:t>
          </a:r>
        </a:p>
      </dsp:txBody>
      <dsp:txXfrm rot="16200000">
        <a:off x="-1679888" y="1968544"/>
        <a:ext cx="3897071" cy="536049"/>
      </dsp:txXfrm>
    </dsp:sp>
    <dsp:sp modelId="{92EF355B-1831-4FE5-A25C-6BB5058E37B9}">
      <dsp:nvSpPr>
        <dsp:cNvPr id="0" name=""/>
        <dsp:cNvSpPr/>
      </dsp:nvSpPr>
      <dsp:spPr>
        <a:xfrm>
          <a:off x="536671" y="288033"/>
          <a:ext cx="1996783" cy="475252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1.</a:t>
          </a:r>
          <a:r>
            <a:rPr lang="ru-RU" sz="1800" kern="1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 </a:t>
          </a:r>
          <a:r>
            <a:rPr lang="ru-RU" sz="1800" kern="1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Познакомить детей с луговыми и садовыми цветами.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kern="1200" dirty="0"/>
            <a:t>2.Формировать знания о растительном мире.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3.Учить видеть и передавать красоту цветущих растений в продуктивных видах деятельности.</a:t>
          </a:r>
          <a:r>
            <a:rPr lang="ru-RU" sz="1800" kern="1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 </a:t>
          </a:r>
          <a:endParaRPr lang="ru-RU" sz="1800" kern="1200" dirty="0"/>
        </a:p>
      </dsp:txBody>
      <dsp:txXfrm>
        <a:off x="536671" y="288033"/>
        <a:ext cx="1996783" cy="4752525"/>
      </dsp:txXfrm>
    </dsp:sp>
    <dsp:sp modelId="{33F29D94-FFDF-437E-9942-BD923E0794F6}">
      <dsp:nvSpPr>
        <dsp:cNvPr id="0" name=""/>
        <dsp:cNvSpPr/>
      </dsp:nvSpPr>
      <dsp:spPr>
        <a:xfrm>
          <a:off x="2774677" y="288033"/>
          <a:ext cx="2680245" cy="4752525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2583" rIns="120015" bIns="0" numCol="1" spcCol="1270" anchor="t" anchorCtr="0">
          <a:noAutofit/>
        </a:bodyPr>
        <a:lstStyle/>
        <a:p>
          <a:pPr marL="0" lvl="0" indent="0" algn="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/>
            <a:t>Развивающие задачи</a:t>
          </a:r>
        </a:p>
      </dsp:txBody>
      <dsp:txXfrm rot="16200000">
        <a:off x="1094166" y="1968544"/>
        <a:ext cx="3897071" cy="536049"/>
      </dsp:txXfrm>
    </dsp:sp>
    <dsp:sp modelId="{89053B4C-532E-4277-BBF1-A599FC9B998B}">
      <dsp:nvSpPr>
        <dsp:cNvPr id="0" name=""/>
        <dsp:cNvSpPr/>
      </dsp:nvSpPr>
      <dsp:spPr>
        <a:xfrm rot="5400000">
          <a:off x="2551626" y="2845614"/>
          <a:ext cx="472902" cy="402036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DEB19A-E2E1-45DB-BCA2-51CCFC6E4FEC}">
      <dsp:nvSpPr>
        <dsp:cNvPr id="0" name=""/>
        <dsp:cNvSpPr/>
      </dsp:nvSpPr>
      <dsp:spPr>
        <a:xfrm>
          <a:off x="3310726" y="288033"/>
          <a:ext cx="1996783" cy="475252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1.</a:t>
          </a:r>
          <a:r>
            <a:rPr lang="ru-RU" sz="1800" kern="1200" dirty="0"/>
            <a:t>Развивать логическое мышление, внимание, память, воображение.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kern="1200" dirty="0"/>
            <a:t>2.Развивать речь.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kern="1200" dirty="0"/>
            <a:t>3.Обогащать словарный запас детей.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/>
        </a:p>
      </dsp:txBody>
      <dsp:txXfrm>
        <a:off x="3310726" y="288033"/>
        <a:ext cx="1996783" cy="4752525"/>
      </dsp:txXfrm>
    </dsp:sp>
    <dsp:sp modelId="{779F2147-32C2-4EA1-A90E-95C7C72E8A87}">
      <dsp:nvSpPr>
        <dsp:cNvPr id="0" name=""/>
        <dsp:cNvSpPr/>
      </dsp:nvSpPr>
      <dsp:spPr>
        <a:xfrm>
          <a:off x="5548731" y="288033"/>
          <a:ext cx="2680245" cy="4752525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2583" rIns="120015" bIns="0" numCol="1" spcCol="1270" anchor="t" anchorCtr="0">
          <a:noAutofit/>
        </a:bodyPr>
        <a:lstStyle/>
        <a:p>
          <a:pPr marL="0" lvl="0" indent="0" algn="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/>
            <a:t>Воспитательные задачи</a:t>
          </a:r>
        </a:p>
      </dsp:txBody>
      <dsp:txXfrm rot="16200000">
        <a:off x="3868220" y="1968544"/>
        <a:ext cx="3897071" cy="536049"/>
      </dsp:txXfrm>
    </dsp:sp>
    <dsp:sp modelId="{3D51F7CF-EA64-4911-8C2F-A0090DE72BD2}">
      <dsp:nvSpPr>
        <dsp:cNvPr id="0" name=""/>
        <dsp:cNvSpPr/>
      </dsp:nvSpPr>
      <dsp:spPr>
        <a:xfrm rot="5400000">
          <a:off x="5325681" y="2845614"/>
          <a:ext cx="472902" cy="402036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571985-039C-43F5-900C-470D1FE4A7EE}">
      <dsp:nvSpPr>
        <dsp:cNvPr id="0" name=""/>
        <dsp:cNvSpPr/>
      </dsp:nvSpPr>
      <dsp:spPr>
        <a:xfrm>
          <a:off x="6084780" y="288033"/>
          <a:ext cx="1996783" cy="475252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1.</a:t>
          </a:r>
          <a:r>
            <a:rPr lang="ru-RU" sz="1800" kern="1200" dirty="0"/>
            <a:t>Воспитывать бережное отношение к природе.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2.</a:t>
          </a:r>
          <a:r>
            <a:rPr lang="ru-RU" sz="1800" kern="1200" dirty="0"/>
            <a:t>Воспитывать у детей отзывчивость, желание помочь.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3.Воспитывать умение слушать взрослого и сверстников.</a:t>
          </a:r>
        </a:p>
      </dsp:txBody>
      <dsp:txXfrm>
        <a:off x="6084780" y="288033"/>
        <a:ext cx="1996783" cy="475252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3529FC-3400-4271-AFDC-D6DD983389D4}">
      <dsp:nvSpPr>
        <dsp:cNvPr id="0" name=""/>
        <dsp:cNvSpPr/>
      </dsp:nvSpPr>
      <dsp:spPr>
        <a:xfrm>
          <a:off x="3456255" y="0"/>
          <a:ext cx="5184382" cy="157517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5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solidFill>
                <a:schemeClr val="tx2"/>
              </a:solidFill>
            </a:rPr>
            <a:t>Наличие в группе различных средств образования с учетом возрастных и индивидуальных особенностей детей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500" kern="1200" dirty="0"/>
        </a:p>
      </dsp:txBody>
      <dsp:txXfrm>
        <a:off x="3456255" y="196897"/>
        <a:ext cx="4593692" cy="1181380"/>
      </dsp:txXfrm>
    </dsp:sp>
    <dsp:sp modelId="{64CD95F5-31B5-4BD4-81EE-6B7CB74E9722}">
      <dsp:nvSpPr>
        <dsp:cNvPr id="0" name=""/>
        <dsp:cNvSpPr/>
      </dsp:nvSpPr>
      <dsp:spPr>
        <a:xfrm>
          <a:off x="0" y="0"/>
          <a:ext cx="3456255" cy="15751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3.3.3. …обеспечивать реализацию различных образовательных задач</a:t>
          </a:r>
        </a:p>
      </dsp:txBody>
      <dsp:txXfrm>
        <a:off x="76894" y="76894"/>
        <a:ext cx="3302467" cy="1421386"/>
      </dsp:txXfrm>
    </dsp:sp>
    <dsp:sp modelId="{F5C8397B-DA83-4566-91E1-2B7A12FBAACC}">
      <dsp:nvSpPr>
        <dsp:cNvPr id="0" name=""/>
        <dsp:cNvSpPr/>
      </dsp:nvSpPr>
      <dsp:spPr>
        <a:xfrm>
          <a:off x="3456255" y="1732692"/>
          <a:ext cx="5184382" cy="157517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5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solidFill>
                <a:schemeClr val="tx2"/>
              </a:solidFill>
            </a:rPr>
            <a:t>Возможность перемещения детей в пространстве группы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500" kern="1200" dirty="0">
            <a:solidFill>
              <a:schemeClr val="tx2"/>
            </a:solidFill>
          </a:endParaRPr>
        </a:p>
      </dsp:txBody>
      <dsp:txXfrm>
        <a:off x="3456255" y="1929589"/>
        <a:ext cx="4593692" cy="1181380"/>
      </dsp:txXfrm>
    </dsp:sp>
    <dsp:sp modelId="{F6E0AE3B-7759-4C70-875C-58D64EC97651}">
      <dsp:nvSpPr>
        <dsp:cNvPr id="0" name=""/>
        <dsp:cNvSpPr/>
      </dsp:nvSpPr>
      <dsp:spPr>
        <a:xfrm>
          <a:off x="0" y="1732692"/>
          <a:ext cx="3456255" cy="15751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3.3.2. …обеспечивать возможность общения и двигательной активности детей</a:t>
          </a:r>
        </a:p>
      </dsp:txBody>
      <dsp:txXfrm>
        <a:off x="76894" y="1809586"/>
        <a:ext cx="3302467" cy="1421386"/>
      </dsp:txXfrm>
    </dsp:sp>
    <dsp:sp modelId="{153B5415-C252-4567-AEE3-FC8BF5EFE061}">
      <dsp:nvSpPr>
        <dsp:cNvPr id="0" name=""/>
        <dsp:cNvSpPr/>
      </dsp:nvSpPr>
      <dsp:spPr>
        <a:xfrm>
          <a:off x="3504753" y="3465385"/>
          <a:ext cx="5133754" cy="157517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5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solidFill>
                <a:schemeClr val="tx2"/>
              </a:solidFill>
            </a:rPr>
            <a:t>Возможность выбора детьми различных материалов и способов действий  для реализации самостоятельной творческой деятельности</a:t>
          </a:r>
        </a:p>
      </dsp:txBody>
      <dsp:txXfrm>
        <a:off x="3504753" y="3662282"/>
        <a:ext cx="4543064" cy="1181380"/>
      </dsp:txXfrm>
    </dsp:sp>
    <dsp:sp modelId="{901A60A2-09D8-42B9-BAA8-C42336625AF8}">
      <dsp:nvSpPr>
        <dsp:cNvPr id="0" name=""/>
        <dsp:cNvSpPr/>
      </dsp:nvSpPr>
      <dsp:spPr>
        <a:xfrm>
          <a:off x="2130" y="3465385"/>
          <a:ext cx="3502623" cy="15751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3.3.4. …быть содержательно-насыщенной, вариативной, доступной и безопасной</a:t>
          </a:r>
        </a:p>
      </dsp:txBody>
      <dsp:txXfrm>
        <a:off x="79024" y="3542279"/>
        <a:ext cx="3348835" cy="142138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4A2583-942E-4FB0-909E-8E45EE3196F9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700" kern="1200"/>
            <a:t>Методические приемы</a:t>
          </a:r>
        </a:p>
      </dsp:txBody>
      <dsp:txXfrm>
        <a:off x="55030" y="62882"/>
        <a:ext cx="8119540" cy="101723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6DBAFC-94A5-4034-9D0D-0B90322E464D}">
      <dsp:nvSpPr>
        <dsp:cNvPr id="0" name=""/>
        <dsp:cNvSpPr/>
      </dsp:nvSpPr>
      <dsp:spPr>
        <a:xfrm>
          <a:off x="1996289" y="1047"/>
          <a:ext cx="4237020" cy="20879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 dirty="0"/>
            <a:t>Словесный: отгадывание загадки, беседа, словарная работа, чтение стихотворений</a:t>
          </a:r>
        </a:p>
      </dsp:txBody>
      <dsp:txXfrm>
        <a:off x="1996289" y="1047"/>
        <a:ext cx="4237020" cy="2087939"/>
      </dsp:txXfrm>
    </dsp:sp>
    <dsp:sp modelId="{3F3A2F52-2DD3-46C5-8752-C136E04FBB93}">
      <dsp:nvSpPr>
        <dsp:cNvPr id="0" name=""/>
        <dsp:cNvSpPr/>
      </dsp:nvSpPr>
      <dsp:spPr>
        <a:xfrm>
          <a:off x="45893" y="2436976"/>
          <a:ext cx="4008948" cy="20879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 dirty="0"/>
            <a:t>Наглядный:  просмотр слайдовой презентации</a:t>
          </a:r>
        </a:p>
      </dsp:txBody>
      <dsp:txXfrm>
        <a:off x="45893" y="2436976"/>
        <a:ext cx="4008948" cy="2087939"/>
      </dsp:txXfrm>
    </dsp:sp>
    <dsp:sp modelId="{DCF13404-CE6C-46A7-89C1-FEAF618BDCC9}">
      <dsp:nvSpPr>
        <dsp:cNvPr id="0" name=""/>
        <dsp:cNvSpPr/>
      </dsp:nvSpPr>
      <dsp:spPr>
        <a:xfrm>
          <a:off x="4402831" y="2436976"/>
          <a:ext cx="3780875" cy="20879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 dirty="0"/>
            <a:t>Игровой: подвижная игра, физкультминутка.</a:t>
          </a:r>
        </a:p>
      </dsp:txBody>
      <dsp:txXfrm>
        <a:off x="4402831" y="2436976"/>
        <a:ext cx="3780875" cy="208793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0B52AC-02CC-48B2-BC6B-6669BF8C44BE}">
      <dsp:nvSpPr>
        <dsp:cNvPr id="0" name=""/>
        <dsp:cNvSpPr/>
      </dsp:nvSpPr>
      <dsp:spPr>
        <a:xfrm>
          <a:off x="0" y="103792"/>
          <a:ext cx="8229600" cy="9354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900" kern="1200"/>
            <a:t>Предварительная работа к занятию.</a:t>
          </a:r>
        </a:p>
      </dsp:txBody>
      <dsp:txXfrm>
        <a:off x="45663" y="149455"/>
        <a:ext cx="8138274" cy="8440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13" Type="http://schemas.openxmlformats.org/officeDocument/2006/relationships/diagramLayout" Target="../diagrams/layout11.xml"/><Relationship Id="rId18" Type="http://schemas.openxmlformats.org/officeDocument/2006/relationships/image" Target="../media/image2.jpeg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12" Type="http://schemas.openxmlformats.org/officeDocument/2006/relationships/diagramData" Target="../diagrams/data11.xml"/><Relationship Id="rId17" Type="http://schemas.openxmlformats.org/officeDocument/2006/relationships/image" Target="../media/image1.jpeg"/><Relationship Id="rId2" Type="http://schemas.openxmlformats.org/officeDocument/2006/relationships/diagramData" Target="../diagrams/data9.xml"/><Relationship Id="rId16" Type="http://schemas.microsoft.com/office/2007/relationships/diagramDrawing" Target="../diagrams/drawing1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5" Type="http://schemas.openxmlformats.org/officeDocument/2006/relationships/diagramColors" Target="../diagrams/colors11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Relationship Id="rId14" Type="http://schemas.openxmlformats.org/officeDocument/2006/relationships/diagramQuickStyle" Target="../diagrams/quickStyle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178863541"/>
              </p:ext>
            </p:extLst>
          </p:nvPr>
        </p:nvGraphicFramePr>
        <p:xfrm>
          <a:off x="611560" y="332657"/>
          <a:ext cx="7772400" cy="12241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700808"/>
            <a:ext cx="8424936" cy="424847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Муниципальный конкурс педагогического мастерства  </a:t>
            </a:r>
          </a:p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«Мое лучшее занятие – 2023»</a:t>
            </a:r>
          </a:p>
          <a:p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3300" b="1" dirty="0">
                <a:solidFill>
                  <a:schemeClr val="tx2">
                    <a:lumMod val="75000"/>
                  </a:schemeClr>
                </a:solidFill>
              </a:rPr>
              <a:t>Проект занятия по ознакомлению с природой </a:t>
            </a:r>
          </a:p>
          <a:p>
            <a:r>
              <a:rPr lang="ru-RU" sz="3300" b="1" dirty="0">
                <a:solidFill>
                  <a:schemeClr val="tx2">
                    <a:lumMod val="75000"/>
                  </a:schemeClr>
                </a:solidFill>
              </a:rPr>
              <a:t>«Цветочный ковер»</a:t>
            </a:r>
          </a:p>
          <a:p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 lvl="0">
              <a:lnSpc>
                <a:spcPct val="107000"/>
              </a:lnSpc>
            </a:pPr>
            <a:r>
              <a:rPr lang="ru-RU" b="1" kern="1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Выполнила: </a:t>
            </a:r>
            <a:r>
              <a:rPr lang="ru-RU" b="1" kern="18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Паромова</a:t>
            </a:r>
            <a:r>
              <a:rPr lang="ru-RU" b="1" kern="1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Светлана Николаевна, </a:t>
            </a:r>
          </a:p>
          <a:p>
            <a:pPr lvl="0">
              <a:lnSpc>
                <a:spcPct val="107000"/>
              </a:lnSpc>
            </a:pPr>
            <a:r>
              <a:rPr lang="ru-RU" b="1" kern="1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воспитатель первой квалификационной категории</a:t>
            </a:r>
          </a:p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2023 год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67185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738425032"/>
              </p:ext>
            </p:extLst>
          </p:nvPr>
        </p:nvGraphicFramePr>
        <p:xfrm>
          <a:off x="179512" y="274638"/>
          <a:ext cx="8784976" cy="14981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1159235"/>
              </p:ext>
            </p:extLst>
          </p:nvPr>
        </p:nvGraphicFramePr>
        <p:xfrm>
          <a:off x="323528" y="1844824"/>
          <a:ext cx="8568952" cy="42813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398254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957618548"/>
              </p:ext>
            </p:extLst>
          </p:nvPr>
        </p:nvGraphicFramePr>
        <p:xfrm>
          <a:off x="457200" y="274638"/>
          <a:ext cx="8229600" cy="850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0209049"/>
              </p:ext>
            </p:extLst>
          </p:nvPr>
        </p:nvGraphicFramePr>
        <p:xfrm>
          <a:off x="457200" y="1196752"/>
          <a:ext cx="822960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046969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76064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tx2"/>
                </a:solidFill>
              </a:rPr>
              <a:t>Нормативно-правовая база и пути ее реализации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0185960"/>
              </p:ext>
            </p:extLst>
          </p:nvPr>
        </p:nvGraphicFramePr>
        <p:xfrm>
          <a:off x="0" y="692696"/>
          <a:ext cx="9180512" cy="62941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97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283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55369">
                <a:tc gridSpan="2">
                  <a:txBody>
                    <a:bodyPr/>
                    <a:lstStyle/>
                    <a:p>
                      <a:r>
                        <a:rPr lang="ru-RU" dirty="0"/>
                        <a:t>Законодательные и нормативные документы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Направление развития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Задачи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17780">
                <a:tc>
                  <a:txBody>
                    <a:bodyPr/>
                    <a:lstStyle/>
                    <a:p>
                      <a:r>
                        <a:rPr lang="ru-RU" u="sng" dirty="0">
                          <a:solidFill>
                            <a:schemeClr val="tx2"/>
                          </a:solidFill>
                        </a:rPr>
                        <a:t>Федеральный закон об образовании №273 </a:t>
                      </a:r>
                    </a:p>
                    <a:p>
                      <a:r>
                        <a:rPr lang="ru-RU" sz="1400" b="0" i="0" u="sng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Ст.5. п.1. В </a:t>
                      </a:r>
                      <a:r>
                        <a:rPr lang="ru-RU" sz="1400" b="0" i="0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Российской Федерации гарантируется право каждого человека на образование.</a:t>
                      </a:r>
                    </a:p>
                    <a:p>
                      <a:r>
                        <a:rPr lang="ru-RU" sz="1400" b="0" i="0" u="sng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Ст.64 п.1.Дошкольное </a:t>
                      </a:r>
                      <a:r>
                        <a:rPr lang="ru-RU" sz="1400" b="0" i="0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образование направлено на формирование…предпосылок учебной деятельности…</a:t>
                      </a:r>
                    </a:p>
                    <a:p>
                      <a:r>
                        <a:rPr lang="ru-RU" sz="1400" b="0" i="0" u="sng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Ст.64. п.2. </a:t>
                      </a:r>
                      <a:r>
                        <a:rPr lang="ru-RU" sz="1400" b="0" i="0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Образовательные программы дошкольного образования направлены на разностороннее развитие детей дошкольного возраста с учетом их возрастных и индивидуальных особенностей…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u="sng" dirty="0">
                          <a:solidFill>
                            <a:schemeClr val="tx2"/>
                          </a:solidFill>
                        </a:rPr>
                        <a:t>ФГОС ДО стандарт направлен на: </a:t>
                      </a:r>
                    </a:p>
                    <a:p>
                      <a:pPr lvl="0"/>
                      <a:r>
                        <a:rPr lang="ru-RU" sz="1400" u="sng" dirty="0">
                          <a:solidFill>
                            <a:schemeClr val="tx2"/>
                          </a:solidFill>
                        </a:rPr>
                        <a:t>П 1.5(п.2) </a:t>
                      </a:r>
                      <a:r>
                        <a:rPr lang="ru-RU" sz="1400" dirty="0">
                          <a:solidFill>
                            <a:schemeClr val="tx2"/>
                          </a:solidFill>
                        </a:rPr>
                        <a:t>обеспечение государством качественного дошкольного образования</a:t>
                      </a:r>
                    </a:p>
                    <a:p>
                      <a:pPr lvl="0"/>
                      <a:r>
                        <a:rPr lang="ru-RU" sz="1400" u="sng" dirty="0">
                          <a:solidFill>
                            <a:schemeClr val="tx2"/>
                          </a:solidFill>
                        </a:rPr>
                        <a:t>П 1,6(п.4) </a:t>
                      </a:r>
                      <a:r>
                        <a:rPr lang="ru-RU" sz="1400" dirty="0">
                          <a:solidFill>
                            <a:schemeClr val="tx2"/>
                          </a:solidFill>
                        </a:rPr>
                        <a:t>создание благоприятных условий развития детей в соответствии с их возрастными и индивидуальными особенностями.</a:t>
                      </a:r>
                    </a:p>
                    <a:p>
                      <a:pPr lvl="0"/>
                      <a:r>
                        <a:rPr lang="ru-RU" sz="1400" u="sng" dirty="0">
                          <a:solidFill>
                            <a:schemeClr val="tx2"/>
                          </a:solidFill>
                        </a:rPr>
                        <a:t>П 2.6 </a:t>
                      </a:r>
                      <a:r>
                        <a:rPr lang="ru-RU" sz="1400" dirty="0">
                          <a:solidFill>
                            <a:schemeClr val="tx2"/>
                          </a:solidFill>
                        </a:rPr>
                        <a:t>Речевое развитие включает владение речью, обогащение словаря, знакомство с детской литературой, понимание на слух текстов различных жанров.  Художественно-эстетическое развитие предполагает смысловое восприятие , становление эстетического отношения к окружающему миру.</a:t>
                      </a:r>
                    </a:p>
                    <a:p>
                      <a:pPr lvl="0"/>
                      <a:r>
                        <a:rPr lang="ru-RU" sz="1400" u="sng" dirty="0">
                          <a:solidFill>
                            <a:schemeClr val="tx2"/>
                          </a:solidFill>
                        </a:rPr>
                        <a:t>Целевые ориентиры.  </a:t>
                      </a:r>
                      <a:r>
                        <a:rPr lang="ru-RU" sz="1400" dirty="0">
                          <a:solidFill>
                            <a:schemeClr val="tx2"/>
                          </a:solidFill>
                        </a:rPr>
                        <a:t>Ребенок обладает установкой положительного отношения к миру, взаимодействует со сверстниками и взрослыми. Обладает развитым воображением, достаточно хорошо владеет устной речью,</a:t>
                      </a:r>
                      <a:r>
                        <a:rPr lang="ru-RU" sz="1400" baseline="0" dirty="0">
                          <a:solidFill>
                            <a:schemeClr val="tx2"/>
                          </a:solidFill>
                        </a:rPr>
                        <a:t> может выражать свои мысли.  Обладает начальными знаниями о природном мире, знаком с произведениями детской литературы.</a:t>
                      </a:r>
                      <a:endParaRPr lang="ru-RU" sz="1400" dirty="0">
                        <a:solidFill>
                          <a:schemeClr val="tx2"/>
                        </a:solidFill>
                      </a:endParaRP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2"/>
                          </a:solidFill>
                        </a:rPr>
                        <a:t>1.Развитие психических процессов.</a:t>
                      </a:r>
                    </a:p>
                    <a:p>
                      <a:endParaRPr lang="ru-RU" sz="1400" dirty="0">
                        <a:solidFill>
                          <a:schemeClr val="tx2"/>
                        </a:solidFill>
                      </a:endParaRPr>
                    </a:p>
                    <a:p>
                      <a:endParaRPr lang="ru-RU" sz="1400" dirty="0">
                        <a:solidFill>
                          <a:schemeClr val="tx2"/>
                        </a:solidFill>
                      </a:endParaRPr>
                    </a:p>
                    <a:p>
                      <a:endParaRPr lang="ru-RU" sz="1400" dirty="0">
                        <a:solidFill>
                          <a:schemeClr val="tx2"/>
                        </a:solidFill>
                      </a:endParaRPr>
                    </a:p>
                    <a:p>
                      <a:r>
                        <a:rPr lang="ru-RU" sz="1400" dirty="0">
                          <a:solidFill>
                            <a:schemeClr val="tx2"/>
                          </a:solidFill>
                        </a:rPr>
                        <a:t>2.Интеграция образовательных областей</a:t>
                      </a:r>
                      <a:r>
                        <a:rPr lang="ru-RU" sz="1400" baseline="0" dirty="0">
                          <a:solidFill>
                            <a:schemeClr val="tx2"/>
                          </a:solidFill>
                        </a:rPr>
                        <a:t> ООП ДО</a:t>
                      </a:r>
                      <a:endParaRPr lang="ru-RU" sz="1400" dirty="0">
                        <a:solidFill>
                          <a:schemeClr val="tx2"/>
                        </a:solidFill>
                      </a:endParaRPr>
                    </a:p>
                    <a:p>
                      <a:endParaRPr lang="ru-RU" sz="1400" dirty="0">
                        <a:solidFill>
                          <a:schemeClr val="tx2"/>
                        </a:solidFill>
                      </a:endParaRPr>
                    </a:p>
                    <a:p>
                      <a:endParaRPr lang="ru-RU" sz="1400" dirty="0">
                        <a:solidFill>
                          <a:schemeClr val="tx2"/>
                        </a:solidFill>
                      </a:endParaRPr>
                    </a:p>
                    <a:p>
                      <a:endParaRPr lang="ru-RU" sz="1400" dirty="0">
                        <a:solidFill>
                          <a:schemeClr val="tx2"/>
                        </a:solidFill>
                      </a:endParaRPr>
                    </a:p>
                    <a:p>
                      <a:endParaRPr lang="ru-RU" sz="1400" dirty="0">
                        <a:solidFill>
                          <a:schemeClr val="tx2"/>
                        </a:solidFill>
                      </a:endParaRPr>
                    </a:p>
                    <a:p>
                      <a:endParaRPr lang="ru-RU" sz="1400" dirty="0">
                        <a:solidFill>
                          <a:schemeClr val="tx2"/>
                        </a:solidFill>
                      </a:endParaRPr>
                    </a:p>
                    <a:p>
                      <a:endParaRPr lang="ru-RU" sz="1400" dirty="0">
                        <a:solidFill>
                          <a:schemeClr val="tx2"/>
                        </a:solidFill>
                      </a:endParaRPr>
                    </a:p>
                    <a:p>
                      <a:endParaRPr lang="ru-RU" sz="1400" dirty="0">
                        <a:solidFill>
                          <a:schemeClr val="tx2"/>
                        </a:solidFill>
                      </a:endParaRPr>
                    </a:p>
                    <a:p>
                      <a:endParaRPr lang="ru-RU" sz="1400" dirty="0">
                        <a:solidFill>
                          <a:schemeClr val="tx2"/>
                        </a:solidFill>
                      </a:endParaRPr>
                    </a:p>
                    <a:p>
                      <a:endParaRPr lang="ru-RU" sz="1400" dirty="0">
                        <a:solidFill>
                          <a:schemeClr val="tx2"/>
                        </a:solidFill>
                      </a:endParaRPr>
                    </a:p>
                    <a:p>
                      <a:r>
                        <a:rPr lang="ru-RU" sz="1400" dirty="0">
                          <a:solidFill>
                            <a:schemeClr val="tx2"/>
                          </a:solidFill>
                        </a:rPr>
                        <a:t>3.Предпосылки учебной деятельности.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2"/>
                          </a:solidFill>
                        </a:rPr>
                        <a:t>Развивать внимание, воображение, мышление</a:t>
                      </a:r>
                      <a:r>
                        <a:rPr lang="ru-RU" sz="1400" baseline="0" dirty="0">
                          <a:solidFill>
                            <a:schemeClr val="tx2"/>
                          </a:solidFill>
                        </a:rPr>
                        <a:t> , память</a:t>
                      </a:r>
                      <a:endParaRPr lang="ru-RU" sz="1400" dirty="0">
                        <a:solidFill>
                          <a:schemeClr val="tx2"/>
                        </a:solidFill>
                      </a:endParaRPr>
                    </a:p>
                    <a:p>
                      <a:endParaRPr lang="ru-RU" sz="1400" dirty="0">
                        <a:solidFill>
                          <a:schemeClr val="tx2"/>
                        </a:solidFill>
                      </a:endParaRPr>
                    </a:p>
                    <a:p>
                      <a:endParaRPr lang="ru-RU" sz="1400" dirty="0">
                        <a:solidFill>
                          <a:schemeClr val="tx2"/>
                        </a:solidFill>
                      </a:endParaRPr>
                    </a:p>
                    <a:p>
                      <a:r>
                        <a:rPr lang="ru-RU" sz="1400" dirty="0">
                          <a:solidFill>
                            <a:schemeClr val="tx2"/>
                          </a:solidFill>
                        </a:rPr>
                        <a:t>Речевое</a:t>
                      </a:r>
                      <a:r>
                        <a:rPr lang="ru-RU" sz="1400" baseline="0" dirty="0">
                          <a:solidFill>
                            <a:schemeClr val="tx2"/>
                          </a:solidFill>
                        </a:rPr>
                        <a:t> развитие. Познавательная деятельность: ознакомление с природой;</a:t>
                      </a:r>
                    </a:p>
                    <a:p>
                      <a:r>
                        <a:rPr lang="ru-RU" sz="1400" baseline="0" dirty="0">
                          <a:solidFill>
                            <a:schemeClr val="tx2"/>
                          </a:solidFill>
                        </a:rPr>
                        <a:t>Художественно-эстетическое развитие.</a:t>
                      </a:r>
                    </a:p>
                    <a:p>
                      <a:r>
                        <a:rPr lang="ru-RU" sz="1400" baseline="0" dirty="0">
                          <a:solidFill>
                            <a:schemeClr val="tx2"/>
                          </a:solidFill>
                        </a:rPr>
                        <a:t>Физическое развитие.</a:t>
                      </a:r>
                    </a:p>
                    <a:p>
                      <a:endParaRPr lang="ru-RU" sz="1400" baseline="0" dirty="0">
                        <a:solidFill>
                          <a:schemeClr val="tx2"/>
                        </a:solidFill>
                      </a:endParaRPr>
                    </a:p>
                    <a:p>
                      <a:r>
                        <a:rPr lang="ru-RU" sz="1400" baseline="0" dirty="0">
                          <a:solidFill>
                            <a:schemeClr val="tx2"/>
                          </a:solidFill>
                        </a:rPr>
                        <a:t>Приобщение к поэзии. Решение логических задач. Обогащение словарного запаса. Знакомство с поэтами. Рисование в нетрадиционной технике.</a:t>
                      </a:r>
                      <a:endParaRPr lang="ru-RU" sz="1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1032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sz="3200" dirty="0">
                <a:solidFill>
                  <a:srgbClr val="1F497D"/>
                </a:solidFill>
              </a:rPr>
              <a:t>Требования ФГОС ДО: развивающая предметно-пространственная среда должна:</a:t>
            </a:r>
            <a:endParaRPr lang="ru-RU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657168794"/>
              </p:ext>
            </p:extLst>
          </p:nvPr>
        </p:nvGraphicFramePr>
        <p:xfrm>
          <a:off x="323850" y="1412776"/>
          <a:ext cx="8640638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89390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520569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040296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224262206"/>
              </p:ext>
            </p:extLst>
          </p:nvPr>
        </p:nvGraphicFramePr>
        <p:xfrm>
          <a:off x="1835696" y="1535113"/>
          <a:ext cx="6048672" cy="639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230904170"/>
              </p:ext>
            </p:extLst>
          </p:nvPr>
        </p:nvGraphicFramePr>
        <p:xfrm>
          <a:off x="4645025" y="1535113"/>
          <a:ext cx="4041775" cy="639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6" name="Объект 5">
            <a:extLst>
              <a:ext uri="{FF2B5EF4-FFF2-40B4-BE49-F238E27FC236}">
                <a16:creationId xmlns:a16="http://schemas.microsoft.com/office/drawing/2014/main" id="{D92BC7CD-CF86-91B8-C020-8EB0F505CBF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1" y="2253191"/>
            <a:ext cx="3674197" cy="4180301"/>
          </a:xfrm>
        </p:spPr>
      </p:pic>
      <p:pic>
        <p:nvPicPr>
          <p:cNvPr id="15" name="Объект 14">
            <a:extLst>
              <a:ext uri="{FF2B5EF4-FFF2-40B4-BE49-F238E27FC236}">
                <a16:creationId xmlns:a16="http://schemas.microsoft.com/office/drawing/2014/main" id="{78D75A75-2C35-60F3-5A2B-E51C6863A377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79209" y="2609543"/>
            <a:ext cx="4174994" cy="3472906"/>
          </a:xfrm>
        </p:spPr>
      </p:pic>
    </p:spTree>
    <p:extLst>
      <p:ext uri="{BB962C8B-B14F-4D97-AF65-F5344CB8AC3E}">
        <p14:creationId xmlns:p14="http://schemas.microsoft.com/office/powerpoint/2010/main" val="2993100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2"/>
                </a:solidFill>
              </a:rPr>
              <a:t>Структура занятия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2493944"/>
              </p:ext>
            </p:extLst>
          </p:nvPr>
        </p:nvGraphicFramePr>
        <p:xfrm>
          <a:off x="179512" y="980728"/>
          <a:ext cx="8784976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303617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867</TotalTime>
  <Words>588</Words>
  <Application>Microsoft Office PowerPoint</Application>
  <PresentationFormat>Экран (4:3)</PresentationFormat>
  <Paragraphs>85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Нормативно-правовая база и пути ее реализации</vt:lpstr>
      <vt:lpstr>Требования ФГОС ДО: развивающая предметно-пространственная среда должна:</vt:lpstr>
      <vt:lpstr>Презентация PowerPoint</vt:lpstr>
      <vt:lpstr>Презентация PowerPoint</vt:lpstr>
      <vt:lpstr>Структура занятия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 ДОУ Починковский детский сад №2</dc:title>
  <dc:creator>11</dc:creator>
  <cp:lastModifiedBy>Дмитрий Паромов</cp:lastModifiedBy>
  <cp:revision>54</cp:revision>
  <dcterms:created xsi:type="dcterms:W3CDTF">2022-03-23T07:23:39Z</dcterms:created>
  <dcterms:modified xsi:type="dcterms:W3CDTF">2023-05-29T07:50:54Z</dcterms:modified>
</cp:coreProperties>
</file>