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7155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433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801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711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981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6074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639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734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7093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4082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852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32C00-671A-4B93-9E48-8DBB528FDA67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08999-4E77-4001-A9CF-24DA46B9EE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29288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71600" y="692696"/>
            <a:ext cx="7416824" cy="5334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Починковский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д/с №2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3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«Дошкольная безопасность»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3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r>
              <a:rPr lang="ru-RU" sz="3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Подготовила</a:t>
            </a:r>
            <a:r>
              <a:rPr lang="ru-RU" sz="3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воспитатель </a:t>
            </a:r>
            <a:r>
              <a:rPr lang="ru-RU" sz="3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6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Паромова</a:t>
            </a:r>
            <a:r>
              <a:rPr lang="ru-RU" sz="3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С. </a:t>
            </a:r>
            <a:r>
              <a:rPr lang="ru-RU" sz="3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2023г</a:t>
            </a:r>
            <a:r>
              <a:rPr lang="ru-RU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8431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75656" y="1988841"/>
            <a:ext cx="6408711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5760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5616" y="980728"/>
            <a:ext cx="7200800" cy="500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всегда должны помнить о том, что формирование сознательного поведения –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 длительный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Это сегодня ребенок всюду ходит за ручку с мамой, а завтра он станет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самостоятельным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225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71600" y="836712"/>
            <a:ext cx="7272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Такие особенности детей дошкольного возраста, как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восприимчивость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доверчивость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к окружающим взрослым,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открытость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в общении и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любознательность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определяют поведение в опасной ситуации и способствуют их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уязвимости.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521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71600" y="620689"/>
            <a:ext cx="7416824" cy="5719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Таким образом, возникает необходимость уберечь детей от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опасностей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не подавив их естественную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любознательность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 и доверие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миру, не напугать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их, 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подготовить к полноценной жизни. В связи с этим необходим поиск педагогических условий обеспечения социальной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безопасности ребёнка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026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43608" y="620688"/>
            <a:ext cx="73448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Безопасность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это не просто сумма усвоенных знаний, а умение правильно себя вести в различных ситуациях, применение знаний на практике. 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303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71600" y="476673"/>
            <a:ext cx="7416824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Главная </a:t>
            </a:r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взрослых</a:t>
            </a:r>
            <a:r>
              <a:rPr lang="ru-RU" sz="5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стимулирование развития у них самостоятельности и ответственности.</a:t>
            </a:r>
            <a:endParaRPr lang="ru-RU" sz="5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608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99592" y="620689"/>
            <a:ext cx="7344816" cy="5657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по безопасности жизнедеятельности включает в себя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разделов: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раздел.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Ребёнок в общении с другими людьми.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 раздел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Ребёнок и природа.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 раздел.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Ребёнок дома.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 раздел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Здоровье и эмоциональное благополучие ребёнка.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раздел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Ребёнок на улицах города.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883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5616" y="692696"/>
            <a:ext cx="727280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Именно поэтому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дорожно-транспортный травматизм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остается главной проблемой общества, требующей решения, при всеобщем участии.</a:t>
            </a:r>
            <a:endParaRPr lang="ru-RU" sz="4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258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97" y="-297"/>
            <a:ext cx="9144793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99592" y="692697"/>
            <a:ext cx="7416824" cy="5847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Необходимые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условия: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мотивационная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методическая готовность воспитателей к такой работе, активная поддержка со стороны членов семьи, совпадение позиций и единство требований в семье и детском саду, тесное сотрудничество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педагогов и родителей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передаче ребенку способов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безопасного поведения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532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273</Words>
  <Application>Microsoft Office PowerPoint</Application>
  <PresentationFormat>Экран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</dc:creator>
  <cp:lastModifiedBy>user</cp:lastModifiedBy>
  <cp:revision>8</cp:revision>
  <dcterms:created xsi:type="dcterms:W3CDTF">2018-11-19T18:02:42Z</dcterms:created>
  <dcterms:modified xsi:type="dcterms:W3CDTF">2025-02-25T19:06:42Z</dcterms:modified>
</cp:coreProperties>
</file>