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6" r:id="rId6"/>
    <p:sldId id="276" r:id="rId7"/>
    <p:sldId id="262" r:id="rId8"/>
    <p:sldId id="265" r:id="rId9"/>
    <p:sldId id="268" r:id="rId10"/>
    <p:sldId id="277" r:id="rId11"/>
    <p:sldId id="270" r:id="rId12"/>
    <p:sldId id="278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570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77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24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760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053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104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5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71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532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924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404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0ED97-E0E2-4A8D-95B6-0BD1965F6080}" type="datetimeFigureOut">
              <a:rPr lang="ru-RU" smtClean="0"/>
              <a:pPr/>
              <a:t>чт 27.02.25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848E-4A71-45AD-B7E4-D77F97B9D9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39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-love-png.com/images/curtains-clipart-bor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620688"/>
            <a:ext cx="640871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МБ ДОУ </a:t>
            </a:r>
            <a:r>
              <a:rPr lang="ru-RU" sz="2800" b="1" dirty="0" err="1"/>
              <a:t>Починковский</a:t>
            </a:r>
            <a:r>
              <a:rPr lang="ru-RU" sz="2800" b="1" dirty="0"/>
              <a:t> детский сад №2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3200" b="1" dirty="0" smtClean="0"/>
              <a:t>«</a:t>
            </a:r>
            <a:r>
              <a:rPr lang="ru-RU" sz="3200" b="1" dirty="0"/>
              <a:t>Какие театрализованные игры использует педагог в работе с детьми»</a:t>
            </a:r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2800" b="1" dirty="0" smtClean="0"/>
              <a:t>Выполнила: </a:t>
            </a:r>
            <a:r>
              <a:rPr lang="ru-RU" sz="2800" b="1" dirty="0" err="1" smtClean="0"/>
              <a:t>Паромова</a:t>
            </a:r>
            <a:r>
              <a:rPr lang="ru-RU" sz="2800" b="1" dirty="0" smtClean="0"/>
              <a:t> С.Н. </a:t>
            </a:r>
          </a:p>
          <a:p>
            <a:pPr algn="ctr"/>
            <a:endParaRPr lang="ru-RU" sz="2800" b="1" dirty="0"/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smtClean="0"/>
              <a:t>2024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2816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8857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G:\DCIM\100PHOTO\SAM_60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32"/>
            <a:ext cx="7804573" cy="67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090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980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1412776"/>
            <a:ext cx="63367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Тематика и содержание театрализованных игр имеют нравственную направленность, которая заключена в каждой сказке, литературном произведении и должна найти место в импровизированных постановках. Это дружба, отзывчивость, доброта, честность, смелость… </a:t>
            </a:r>
          </a:p>
        </p:txBody>
      </p:sp>
    </p:spTree>
    <p:extLst>
      <p:ext uri="{BB962C8B-B14F-4D97-AF65-F5344CB8AC3E}">
        <p14:creationId xmlns:p14="http://schemas.microsoft.com/office/powerpoint/2010/main" xmlns="" val="3532853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1263"/>
            <a:ext cx="9144793" cy="69805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5" y="3244334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88779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980728"/>
            <a:ext cx="57606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«Театр – это волшебный край, в котором ребёнок радуется, играя, а в игре он познаёт мир». </a:t>
            </a:r>
          </a:p>
          <a:p>
            <a:r>
              <a:rPr lang="ru-RU" sz="2800" b="1" dirty="0" smtClean="0"/>
              <a:t>Театрализованная игра — это разыгрывание в лицах литературных произведений (сказки, рассказы, специально написанные инсценировки). Герои литературных произведений становятся действующими лицами, а их приключения, события жизни, измененные детской фантазией, сюжетом игры.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249160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691680" y="-266789"/>
            <a:ext cx="66247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Театрализованные игры </a:t>
            </a:r>
            <a:r>
              <a:rPr lang="ru-RU" sz="2800" dirty="0" smtClean="0"/>
              <a:t>дошкольников можно разделить на две основные группы: </a:t>
            </a:r>
            <a:r>
              <a:rPr lang="ru-RU" sz="2800" b="1" dirty="0" smtClean="0"/>
              <a:t>режиссерские игры и игры-драматизации.</a:t>
            </a:r>
          </a:p>
          <a:p>
            <a:r>
              <a:rPr lang="ru-RU" sz="2800" dirty="0"/>
              <a:t>Основанные на самостоятельных действиях ребёнка, где он играет сам или использует предметы, но основными средствами выразительности при этом являются мимика, пантомимика и жесты. </a:t>
            </a:r>
            <a:r>
              <a:rPr lang="ru-RU" sz="2800" b="1" dirty="0"/>
              <a:t>Это игры-драматизации</a:t>
            </a:r>
            <a:r>
              <a:rPr lang="ru-RU" sz="2800" b="1" dirty="0" smtClean="0"/>
              <a:t>.</a:t>
            </a:r>
          </a:p>
          <a:p>
            <a:r>
              <a:rPr lang="ru-RU" sz="2800" dirty="0"/>
              <a:t>Игры, где ребёнок не принимает прямого участия, но создаёт сценические действия и ведёт игрушечного персонажа, действуя за него. Основным средством выразительности здесь выступает интонация. </a:t>
            </a:r>
            <a:r>
              <a:rPr lang="ru-RU" sz="2800" b="1" dirty="0"/>
              <a:t>Это режиссёрские игры.</a:t>
            </a:r>
          </a:p>
        </p:txBody>
      </p:sp>
    </p:spTree>
    <p:extLst>
      <p:ext uri="{BB962C8B-B14F-4D97-AF65-F5344CB8AC3E}">
        <p14:creationId xmlns:p14="http://schemas.microsoft.com/office/powerpoint/2010/main" xmlns="" val="347029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" y="332657"/>
            <a:ext cx="7801551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341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3826"/>
            <a:ext cx="8353736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41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82" y="-152400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G:\DCIM\100PHOTO\SAM_6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200800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30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G:\DCIM\100PHOTO\SAM_6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6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068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G:\DCIM\100PHOTO\SAM_6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312"/>
            <a:ext cx="7992888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141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G:\DCIM\100PHOTO\SAM_6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041" y="207883"/>
            <a:ext cx="8511918" cy="66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21136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202</Words>
  <Application>Microsoft Office PowerPoint</Application>
  <PresentationFormat>Экран (4:3)</PresentationFormat>
  <Paragraphs>20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</dc:creator>
  <cp:lastModifiedBy>SADiK</cp:lastModifiedBy>
  <cp:revision>16</cp:revision>
  <dcterms:created xsi:type="dcterms:W3CDTF">2019-12-17T09:37:19Z</dcterms:created>
  <dcterms:modified xsi:type="dcterms:W3CDTF">2025-02-27T11:33:08Z</dcterms:modified>
</cp:coreProperties>
</file>