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66290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28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9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59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07310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7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8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39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20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0048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461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5B617E8-7C3E-42C3-9E6B-2622FC579FC7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CD8A99-6F73-4435-870E-2DD4AEC62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7088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943" y="1296537"/>
            <a:ext cx="9144000" cy="3430208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«Технология </a:t>
            </a:r>
            <a:r>
              <a:rPr lang="ru-RU" sz="5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 как средство развития связной речи детей дошкольного возраста»</a:t>
            </a:r>
            <a:endParaRPr lang="ru-RU" sz="5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54" t="5817" r="6519" b="8797"/>
          <a:stretch/>
        </p:blipFill>
        <p:spPr>
          <a:xfrm>
            <a:off x="1869744" y="2274"/>
            <a:ext cx="9348716" cy="68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0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691" y="1828464"/>
            <a:ext cx="3798855" cy="4202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875" b="100000" l="0" r="997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7735309" y="3425589"/>
            <a:ext cx="3875808" cy="2605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118" y="354842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между собой связаны эти картинки?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15" b="100000" l="677" r="989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9546" y="1440565"/>
            <a:ext cx="2489254" cy="24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47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75" b="97302" l="1667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5951" y="2795089"/>
            <a:ext cx="4588248" cy="3211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9928" y="696036"/>
            <a:ext cx="732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между собой связаны эти картинки?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191" y="2795089"/>
            <a:ext cx="3720773" cy="357486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121624" y="1637731"/>
            <a:ext cx="3727260" cy="163773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84" t="25341" r="2681" b="349"/>
          <a:stretch/>
        </p:blipFill>
        <p:spPr>
          <a:xfrm>
            <a:off x="1910687" y="290531"/>
            <a:ext cx="9718609" cy="64241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9797" y="2519976"/>
            <a:ext cx="2947917" cy="196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9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33" b="97143" l="0" r="66980">
                        <a14:foregroundMark x1="44914" y1="22857" x2="46635" y2="74286"/>
                        <a14:foregroundMark x1="52269" y1="25306" x2="59781" y2="23673"/>
                      </a14:backgroundRemoval>
                    </a14:imgEffect>
                  </a14:imgLayer>
                </a14:imgProps>
              </a:ext>
            </a:extLst>
          </a:blip>
          <a:srcRect r="30323"/>
          <a:stretch/>
        </p:blipFill>
        <p:spPr>
          <a:xfrm>
            <a:off x="3156257" y="2736594"/>
            <a:ext cx="7611825" cy="4188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430" y="628387"/>
            <a:ext cx="5445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чтения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13382528">
            <a:off x="5673146" y="1372476"/>
            <a:ext cx="2114026" cy="2004466"/>
          </a:xfrm>
          <a:prstGeom prst="left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3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21" y="30165"/>
            <a:ext cx="9115648" cy="68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4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567" y="617561"/>
            <a:ext cx="9601200" cy="7745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занятий, на которых можно использовать этот метод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465" y="1794680"/>
            <a:ext cx="8331959" cy="3581400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стадии определения темы занятия,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определения и постановки проблемы,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закрепления материала,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способ организации групповой работы на повторительно-обобщающем уроке,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творческое домашнее задание и т. 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95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49</TotalTime>
  <Words>79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Crop</vt:lpstr>
      <vt:lpstr> «Технология КРОССЕНС как средство развития связной речи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Этапы занятий, на которых можно использовать этот метод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Мастер-класса «технология КРОССЕНС как средство развития связной речи детей дошкольного возраста»</dc:title>
  <dc:creator>acer</dc:creator>
  <cp:lastModifiedBy>Пользователь Windows</cp:lastModifiedBy>
  <cp:revision>10</cp:revision>
  <dcterms:created xsi:type="dcterms:W3CDTF">2022-09-09T15:38:26Z</dcterms:created>
  <dcterms:modified xsi:type="dcterms:W3CDTF">2023-02-27T15:21:11Z</dcterms:modified>
</cp:coreProperties>
</file>