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odelosik.ru/wp-content/uploads/2022/05/kak-narisovat-zamok-poetapno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s://i.pinimg.com/originals/f5/8d/22/f58d229a1253cbee6876e7977df71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86256"/>
            <a:ext cx="1552209" cy="22860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ВПК\со скалоч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2928958" cy="2571744"/>
          </a:xfrm>
          <a:prstGeom prst="rect">
            <a:avLst/>
          </a:prstGeom>
          <a:noFill/>
        </p:spPr>
      </p:pic>
      <p:pic>
        <p:nvPicPr>
          <p:cNvPr id="17411" name="Picture 3" descr="C:\Users\Home\Desktop\ВПК\терем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3214678" cy="2571744"/>
          </a:xfrm>
          <a:prstGeom prst="rect">
            <a:avLst/>
          </a:prstGeom>
          <a:noFill/>
        </p:spPr>
      </p:pic>
      <p:pic>
        <p:nvPicPr>
          <p:cNvPr id="17416" name="Picture 8" descr="https://krgora-ds2.edumsko.ru/uploads/3000/2805/section/187009/94511147_1354396399_zayushkina_izbus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00364" cy="2595315"/>
          </a:xfrm>
          <a:prstGeom prst="rect">
            <a:avLst/>
          </a:prstGeom>
          <a:noFill/>
        </p:spPr>
      </p:pic>
      <p:pic>
        <p:nvPicPr>
          <p:cNvPr id="17418" name="Picture 10" descr="https://orenburgkniga.ru/wp-content/uploads/3/0/0/300b00090fd862630ee3db1cb04c1de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71744"/>
            <a:ext cx="3000364" cy="2255596"/>
          </a:xfrm>
          <a:prstGeom prst="rect">
            <a:avLst/>
          </a:prstGeom>
          <a:noFill/>
        </p:spPr>
      </p:pic>
      <p:pic>
        <p:nvPicPr>
          <p:cNvPr id="17420" name="Picture 12" descr="https://baby24you.ru/wp-content/uploads/2018/09/lisa-i-zhurav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786298"/>
            <a:ext cx="3214678" cy="2071702"/>
          </a:xfrm>
          <a:prstGeom prst="rect">
            <a:avLst/>
          </a:prstGeom>
          <a:noFill/>
        </p:spPr>
      </p:pic>
      <p:pic>
        <p:nvPicPr>
          <p:cNvPr id="17422" name="Picture 14" descr="https://orenburgkniga.ru/wp-content/uploads/b/9/4/b94da167d77663900ea292eac24fd3c4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786322"/>
            <a:ext cx="2928958" cy="2071678"/>
          </a:xfrm>
          <a:prstGeom prst="rect">
            <a:avLst/>
          </a:prstGeom>
          <a:noFill/>
        </p:spPr>
      </p:pic>
      <p:pic>
        <p:nvPicPr>
          <p:cNvPr id="17424" name="Picture 16" descr="https://placepic.ru/wp-content/uploads/2021/12/kartinki_lisa_i_kolobok_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86323"/>
            <a:ext cx="3000364" cy="2071678"/>
          </a:xfrm>
          <a:prstGeom prst="rect">
            <a:avLst/>
          </a:prstGeom>
          <a:noFill/>
        </p:spPr>
      </p:pic>
      <p:pic>
        <p:nvPicPr>
          <p:cNvPr id="17426" name="Picture 18" descr="https://music-2021.ru/uploads/posts/2022-04/1650296110_kot-petukh-i-lisa-x-7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2571744"/>
            <a:ext cx="3214678" cy="2214578"/>
          </a:xfrm>
          <a:prstGeom prst="rect">
            <a:avLst/>
          </a:prstGeom>
          <a:noFill/>
        </p:spPr>
      </p:pic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3143240" y="2643182"/>
            <a:ext cx="2571768" cy="2071702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30" name="Picture 22" descr="https://tipik.ru/wp-content/uploads/2019/06/%D0%9A%D0%B0%D1%80%D1%82%D0%B8%D0%BD%D0%BA%D0%B8-%D0%B4%D0%BB%D1%8F-%D0%B4%D0%B5%D1%82%D0%B5%D0%B9-%D0%BF%D1%80%D0%BE-%D0%BB%D0%B8%D1%81%D1%83-%D0%BF%D0%BE%D0%B4%D0%B1%D0%BE%D1%80%D0%BA%D0%B001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2357430"/>
            <a:ext cx="300039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 Windows</cp:lastModifiedBy>
  <cp:revision>9</cp:revision>
  <dcterms:created xsi:type="dcterms:W3CDTF">2023-02-27T15:39:34Z</dcterms:created>
  <dcterms:modified xsi:type="dcterms:W3CDTF">2023-02-27T16:31:30Z</dcterms:modified>
</cp:coreProperties>
</file>