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9" r:id="rId10"/>
    <p:sldId id="263" r:id="rId11"/>
    <p:sldId id="266" r:id="rId12"/>
    <p:sldId id="267" r:id="rId13"/>
    <p:sldId id="268" r:id="rId14"/>
    <p:sldId id="264" r:id="rId15"/>
    <p:sldId id="272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BBB41-CC90-4E53-9609-CF74AF593768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75A6-7E44-4326-94EF-BA2339CD0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8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EBB20-8377-471F-9CB9-F0B1A159514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BBB73-6FEE-4CC7-9CEF-DA48D4835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0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ши документы\Паська-Пасянька\гбдд\34464_0-550-700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effectLst/>
        </p:spPr>
      </p:pic>
      <p:sp>
        <p:nvSpPr>
          <p:cNvPr id="5" name="Прямоугольник 4"/>
          <p:cNvSpPr/>
          <p:nvPr/>
        </p:nvSpPr>
        <p:spPr>
          <a:xfrm>
            <a:off x="985953" y="2000240"/>
            <a:ext cx="74891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6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6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движения</a:t>
            </a:r>
            <a:endParaRPr lang="ru-RU" sz="6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530" y="6000768"/>
            <a:ext cx="3781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Жегулёва А. Д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 бывают:</a:t>
            </a: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Наши документы\Паська-Пасянька\гбдд\znaki1.jpg"/>
          <p:cNvPicPr>
            <a:picLocks noChangeAspect="1" noChangeArrowheads="1"/>
          </p:cNvPicPr>
          <p:nvPr/>
        </p:nvPicPr>
        <p:blipFill>
          <a:blip r:embed="rId2"/>
          <a:srcRect t="5920"/>
          <a:stretch>
            <a:fillRect/>
          </a:stretch>
        </p:blipFill>
        <p:spPr bwMode="auto">
          <a:xfrm>
            <a:off x="1214414" y="1643050"/>
            <a:ext cx="6500835" cy="4919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1000108"/>
            <a:ext cx="3761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Предупреждающие</a:t>
            </a:r>
            <a:endParaRPr lang="ru-RU" sz="32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627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 – указательные</a:t>
            </a:r>
          </a:p>
        </p:txBody>
      </p:sp>
      <p:pic>
        <p:nvPicPr>
          <p:cNvPr id="22532" name="Picture 4" descr="D:\Наши документы\Паська-Пасянька\гбдд\znaki5_1.jpg"/>
          <p:cNvPicPr>
            <a:picLocks noChangeAspect="1" noChangeArrowheads="1"/>
          </p:cNvPicPr>
          <p:nvPr/>
        </p:nvPicPr>
        <p:blipFill>
          <a:blip r:embed="rId2"/>
          <a:srcRect t="6731" b="15384"/>
          <a:stretch>
            <a:fillRect/>
          </a:stretch>
        </p:blipFill>
        <p:spPr bwMode="auto">
          <a:xfrm>
            <a:off x="1928794" y="785794"/>
            <a:ext cx="5286412" cy="59582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3601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</p:txBody>
      </p:sp>
      <p:pic>
        <p:nvPicPr>
          <p:cNvPr id="23554" name="Picture 2" descr="D:\Наши документы\Паська-Пасянька\гбдд\znaki4.jpg"/>
          <p:cNvPicPr>
            <a:picLocks noChangeAspect="1" noChangeArrowheads="1"/>
          </p:cNvPicPr>
          <p:nvPr/>
        </p:nvPicPr>
        <p:blipFill>
          <a:blip r:embed="rId2"/>
          <a:srcRect t="9615" b="25000"/>
          <a:stretch>
            <a:fillRect/>
          </a:stretch>
        </p:blipFill>
        <p:spPr bwMode="auto">
          <a:xfrm>
            <a:off x="1643042" y="846172"/>
            <a:ext cx="5534031" cy="57482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589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приоритета</a:t>
            </a:r>
            <a:endParaRPr lang="ru-RU" sz="3200" dirty="0"/>
          </a:p>
        </p:txBody>
      </p:sp>
      <p:pic>
        <p:nvPicPr>
          <p:cNvPr id="24579" name="Picture 3" descr="D:\Наши документы\Паська-Пасянька\гбдд\prio.jpg"/>
          <p:cNvPicPr>
            <a:picLocks noChangeAspect="1" noChangeArrowheads="1"/>
          </p:cNvPicPr>
          <p:nvPr/>
        </p:nvPicPr>
        <p:blipFill>
          <a:blip r:embed="rId2"/>
          <a:srcRect t="5000" b="21428"/>
          <a:stretch>
            <a:fillRect/>
          </a:stretch>
        </p:blipFill>
        <p:spPr bwMode="auto">
          <a:xfrm>
            <a:off x="1428728" y="642918"/>
            <a:ext cx="5929303" cy="5987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000792" cy="185738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Детям знать положено,</a:t>
            </a:r>
            <a:b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правила дорожные.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Наши документы\Паська-Пасянька\гбдд\portf_clip_image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72074"/>
            <a:ext cx="2428860" cy="1576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:\Наши документы\Паська-Пасянька\гбдд\deti5ь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211455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428860" y="3071810"/>
            <a:ext cx="486607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Улицу переходить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имеют право,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в лево посмотри,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потом на право!</a:t>
            </a:r>
            <a:endParaRPr lang="ru-RU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715436" cy="464343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Всем знать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   правила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        движенья,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            как таблицу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                умноженья!!! 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31746" name="Picture 2" descr="D:\Наши документы\Паська-Пасянька\гбдд\1228675727_1228616263_pic_id12168.jpeg"/>
          <p:cNvPicPr>
            <a:picLocks noChangeAspect="1" noChangeArrowheads="1"/>
          </p:cNvPicPr>
          <p:nvPr/>
        </p:nvPicPr>
        <p:blipFill>
          <a:blip r:embed="rId2"/>
          <a:srcRect l="5000" r="6666" b="17054"/>
          <a:stretch>
            <a:fillRect/>
          </a:stretch>
        </p:blipFill>
        <p:spPr bwMode="auto">
          <a:xfrm>
            <a:off x="214282" y="4643446"/>
            <a:ext cx="2571736" cy="2076789"/>
          </a:xfrm>
          <a:prstGeom prst="rect">
            <a:avLst/>
          </a:prstGeom>
          <a:noFill/>
        </p:spPr>
      </p:pic>
      <p:pic>
        <p:nvPicPr>
          <p:cNvPr id="31747" name="Picture 3" descr="D:\Наши документы\Паська-Пасянька\гбдд\z05.jpg"/>
          <p:cNvPicPr>
            <a:picLocks noChangeAspect="1" noChangeArrowheads="1"/>
          </p:cNvPicPr>
          <p:nvPr/>
        </p:nvPicPr>
        <p:blipFill>
          <a:blip r:embed="rId3"/>
          <a:srcRect l="1843" t="17511" r="7862" b="4341"/>
          <a:stretch>
            <a:fillRect/>
          </a:stretch>
        </p:blipFill>
        <p:spPr bwMode="auto">
          <a:xfrm>
            <a:off x="6000760" y="142852"/>
            <a:ext cx="2735811" cy="3176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571744"/>
            <a:ext cx="5429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движенья знаешь?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Строго все их выполняешь?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почет держи!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Другу все их расскажи!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Наши документы\Паська-Пасянька\гбдд\pdd_autogaze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2004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Наши документы\Паська-Пасянька\гбдд\411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6190"/>
            <a:ext cx="2602244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15370" cy="5825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Участники дорожного движения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64"/>
            <a:ext cx="5643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Пешеходы</a:t>
            </a:r>
          </a:p>
          <a:p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Пассажиры</a:t>
            </a:r>
          </a:p>
          <a:p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Водители   </a:t>
            </a:r>
            <a:endParaRPr lang="ru-RU" sz="5400" dirty="0"/>
          </a:p>
        </p:txBody>
      </p:sp>
      <p:pic>
        <p:nvPicPr>
          <p:cNvPr id="3078" name="Picture 6" descr="D:\Наши документы\Паська-Пасянька\гбдд\deti511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928670"/>
            <a:ext cx="1752600" cy="264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D:\Наши документы\Паська-Пасянька\гбдд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19431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D:\Наши документы\Паська-Пасянька\гбдд\Ne96l4UNKO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2076450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5714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движения -  достойны уважения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76438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пешеходов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 переходить улицу только на зеленый сигнал светофора;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  переходить улицу в соответствующих местах, давая 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понять водителям о своем намерении, чтобы не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заставлять их резко тормозить;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  передвигаться по тротуарам или обочинам;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  пользоваться подземным переходом, если он есть;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  не ходить рядом с проезжей частью;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  не скапливаться на автобусных остановках, вынуждая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остальных пешеходов сходить с тротуара;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  уступать дорогу родителям с детскими колясками;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  не идти по узкому тротуару под руку или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обнявшись, занимая его целиком. </a:t>
            </a:r>
            <a:endParaRPr lang="ru-RU" sz="2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Наши документы\Паська-Пасянька\гбдд\На дорогах_files\image0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286388"/>
            <a:ext cx="1232278" cy="1071546"/>
          </a:xfrm>
          <a:prstGeom prst="rect">
            <a:avLst/>
          </a:prstGeom>
          <a:noFill/>
        </p:spPr>
      </p:pic>
      <p:pic>
        <p:nvPicPr>
          <p:cNvPr id="1027" name="Picture 3" descr="D:\Наши документы\Паська-Пасянька\гбдд\На дорогах_files\image0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071678"/>
            <a:ext cx="1223968" cy="1064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2153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пассажиров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Пассажир обязан: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Входить в транспорт и выходить из него со стороны тротуара или обочины или только после остановки транспорта;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Держаться за поручни;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 вежливыми, уступать место пожилым людям, инвалидам;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Покупать билеты только на остановках;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коляске мотоцикла быть в застегнутом шлеме и держаться.</a:t>
            </a:r>
          </a:p>
          <a:p>
            <a:pPr algn="ctr"/>
            <a:endParaRPr lang="ru-RU" sz="2400" b="1" u="sng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Пассажир не должен: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Отвлекать водителя разговорами и стучать в стекло кабины;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Открывать двери транспорта во время его движения;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Высовывать руки и голову из окон;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Сидеть на заднем сидении мотоцикла, если не исполнилось 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12 лет;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Сидеть на переднем сидении легкового автомобиля, если не 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исполнилось 12 лет;</a:t>
            </a:r>
          </a:p>
        </p:txBody>
      </p:sp>
      <p:pic>
        <p:nvPicPr>
          <p:cNvPr id="17413" name="Picture 5" descr="D:\Наши документы\Паська-Пасянька\гбдд\164386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1952083" cy="1466851"/>
          </a:xfrm>
          <a:prstGeom prst="rect">
            <a:avLst/>
          </a:prstGeom>
          <a:noFill/>
        </p:spPr>
      </p:pic>
      <p:pic>
        <p:nvPicPr>
          <p:cNvPr id="17414" name="Picture 6" descr="D:\Наши документы\Паська-Пасянька\гбдд\3vn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357826"/>
            <a:ext cx="1714485" cy="1285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 проезжей части случаются несчастья….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642919"/>
            <a:ext cx="5137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светофоре и дорожных знаках</a:t>
            </a:r>
          </a:p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/>
          </a:p>
        </p:txBody>
      </p:sp>
      <p:pic>
        <p:nvPicPr>
          <p:cNvPr id="18435" name="Picture 3" descr="D:\Наши документы\Паська-Пасянька\гбдд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3143272" cy="30861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14818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Первый светофор в России был в форме круга. Регулировщик поворачивал стрелку на нужный цвет 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928802"/>
            <a:ext cx="8809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u="sng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устройство, которое световыми сигналами разрешает 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запрещает движение транспорта или пешехода. Сигналы располагаются в нем  в строгой последовательности: красный, желтый, зеленый.</a:t>
            </a: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  состоит из 2 частей: «СВЕТ» и «ФОРОС», что в переводе означает </a:t>
            </a:r>
            <a:r>
              <a:rPr lang="ru-RU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несущий свет</a:t>
            </a:r>
            <a:endParaRPr lang="ru-RU" sz="2000" u="sng" dirty="0">
              <a:solidFill>
                <a:srgbClr val="FFFF00"/>
              </a:solidFill>
            </a:endParaRPr>
          </a:p>
        </p:txBody>
      </p:sp>
      <p:pic>
        <p:nvPicPr>
          <p:cNvPr id="18438" name="Picture 6" descr="D:\Наши документы\Паська-Пасянька\гбдд\На дорогах_files\stop10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785818" cy="1743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Наши документы\Паська-Пасянька\гбдд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2643206" cy="344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571612"/>
            <a:ext cx="27759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 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пешеходов</a:t>
            </a:r>
            <a:endParaRPr lang="ru-RU" sz="3200" dirty="0"/>
          </a:p>
        </p:txBody>
      </p:sp>
      <p:pic>
        <p:nvPicPr>
          <p:cNvPr id="5" name="Picture 5" descr="D:\Наши документы\Паська-Пасянька\гбдд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6220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57884" y="4000504"/>
            <a:ext cx="28310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  <a:endParaRPr lang="ru-RU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0"/>
            <a:ext cx="68580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 - твой друг дорожный: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Видишь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Просто ждем,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Желтый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цвет – готовим ножки, 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идем!</a:t>
            </a:r>
            <a:endParaRPr lang="ru-RU" sz="3200" dirty="0"/>
          </a:p>
        </p:txBody>
      </p:sp>
      <p:pic>
        <p:nvPicPr>
          <p:cNvPr id="3" name="Picture 3" descr="D:\Наши документы\Паська-Пасянька\гбдд\На дорогах_fil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1171575" cy="3000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4429132"/>
            <a:ext cx="365042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запрещает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движение,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разрешает</a:t>
            </a:r>
          </a:p>
          <a:p>
            <a:endParaRPr lang="ru-RU" dirty="0"/>
          </a:p>
        </p:txBody>
      </p:sp>
      <p:pic>
        <p:nvPicPr>
          <p:cNvPr id="20482" name="Picture 2" descr="D:\Наши документы\Паська-Пасянька\гбдд\На дорогах_files\p17_svew.jpg"/>
          <p:cNvPicPr>
            <a:picLocks noChangeAspect="1" noChangeArrowheads="1"/>
          </p:cNvPicPr>
          <p:nvPr/>
        </p:nvPicPr>
        <p:blipFill>
          <a:blip r:embed="rId3"/>
          <a:srcRect l="10000" t="3074" r="9999" b="4712"/>
          <a:stretch>
            <a:fillRect/>
          </a:stretch>
        </p:blipFill>
        <p:spPr bwMode="auto">
          <a:xfrm>
            <a:off x="3143240" y="4000504"/>
            <a:ext cx="142876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642918"/>
            <a:ext cx="6572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Очень много разных знаков - 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Их обязан каждый знать,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дороге чтобы правил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Никогда не нарушать!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14338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Дорожных знаков очень много, их красят в разные цвета для удобства и даже ночью их видно, так как они отражают свет фар. Знаки нарисованы без лишних деталей и во всех странах они одни и те же, что бы водители и пешеходы не ошибались. </a:t>
            </a:r>
            <a:endParaRPr lang="ru-RU" sz="20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rgbClr val="344D6C"/>
      </a:dk1>
      <a:lt1>
        <a:srgbClr val="809EC2"/>
      </a:lt1>
      <a:dk2>
        <a:srgbClr val="4E74A3"/>
      </a:dk2>
      <a:lt2>
        <a:srgbClr val="809EC2"/>
      </a:lt2>
      <a:accent1>
        <a:srgbClr val="CCD8E6"/>
      </a:accent1>
      <a:accent2>
        <a:srgbClr val="CCD8E6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398</TotalTime>
  <Words>469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PowerPoint</vt:lpstr>
      <vt:lpstr>Презентация PowerPoint</vt:lpstr>
      <vt:lpstr> Участники дорожного движения</vt:lpstr>
      <vt:lpstr> Правила движения -  достойны уважения</vt:lpstr>
      <vt:lpstr>Презентация PowerPoint</vt:lpstr>
      <vt:lpstr>На проезжей части случаются несчастья….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Детям знать положено,     правила дорожные. </vt:lpstr>
      <vt:lpstr>Всем знать    правила          движенья,              как таблицу                  умноженья!!!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4</cp:lastModifiedBy>
  <cp:revision>44</cp:revision>
  <cp:lastPrinted>2016-03-21T14:05:26Z</cp:lastPrinted>
  <dcterms:modified xsi:type="dcterms:W3CDTF">2025-03-21T10:00:16Z</dcterms:modified>
</cp:coreProperties>
</file>