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8" r:id="rId4"/>
    <p:sldId id="262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41902"/>
    <a:srgbClr val="753805"/>
    <a:srgbClr val="7A0000"/>
    <a:srgbClr val="8A0000"/>
    <a:srgbClr val="CC0000"/>
    <a:srgbClr val="6C0000"/>
    <a:srgbClr val="005000"/>
    <a:srgbClr val="194B3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E08B-ECDA-4243-A6AD-4E29FE6FE987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DCAF-B670-44B9-872F-5B9BDD85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CAF-B670-44B9-872F-5B9BDD859D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8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«ПДД мы знаем и охотно соблюдаем!»</a:t>
            </a:r>
            <a:endParaRPr lang="ru-RU" sz="5400" b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D:\ШКОЛА\безопасные  уроки\пдд\картинки\2015140917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51998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49262"/>
            <a:ext cx="8568952" cy="219926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Игра </a:t>
            </a:r>
            <a:r>
              <a:rPr lang="ru-RU" b="1" dirty="0">
                <a:ea typeface="Times New Roman"/>
              </a:rPr>
              <a:t/>
            </a:r>
            <a:br>
              <a:rPr lang="ru-RU" b="1" dirty="0">
                <a:ea typeface="Times New Roman"/>
              </a:rPr>
            </a:br>
            <a:r>
              <a:rPr lang="ru-RU" sz="5300" b="1" u="sng" dirty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"Разрешается </a:t>
            </a: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запрещается” </a:t>
            </a: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8893"/>
            <a:ext cx="8568952" cy="37772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Играть на мостовой…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улицы при зелёном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Перебегать улицу перед близко идущим транспортом…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Идти толпой по тротуару…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363" y="1949362"/>
            <a:ext cx="3128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589" y="3248524"/>
            <a:ext cx="2832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4906" y="443711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апрещается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8966" y="5572233"/>
            <a:ext cx="3126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54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3" y="381187"/>
            <a:ext cx="8496944" cy="4525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по подземному переходу…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при жёлтом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Помогать старикам и старушкам переходить улицу…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Велосипедистам цепляться за проезжие машины…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Выбегать на проезжую часть дороги…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337" y="113352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8343" y="2321004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2440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70402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881326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</p:spTree>
    <p:extLst>
      <p:ext uri="{BB962C8B-B14F-4D97-AF65-F5344CB8AC3E}">
        <p14:creationId xmlns:p14="http://schemas.microsoft.com/office/powerpoint/2010/main" val="32845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липарты\солнышко\134106713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4376" cy="3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26507">
            <a:off x="108964" y="1565818"/>
            <a:ext cx="5958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43711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6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187220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П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007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3169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равила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560" y="2708920"/>
            <a:ext cx="4120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орожного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158" y="4544386"/>
            <a:ext cx="3848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A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вижения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A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7" y="1724908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безопасные  уроки\пдд\картинки\i_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5" y="1688232"/>
            <a:ext cx="5904656" cy="295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6575" y="116632"/>
            <a:ext cx="7878799" cy="1800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8" y="2413117"/>
            <a:ext cx="609907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  <a:endParaRPr lang="ru-RU" sz="6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66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50665"/>
            <a:ext cx="39154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1628800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      пешеходов,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</a:t>
            </a:r>
            <a:r>
              <a:rPr lang="ru-RU" sz="28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  <a:endParaRPr lang="ru-RU" sz="8000" dirty="0"/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pic>
        <p:nvPicPr>
          <p:cNvPr id="6146" name="Picture 2" descr="D:\ШКОЛА\безопасные  уроки\пдд\картинки\2010_b8e9c78b2a15240274f39d9cd9904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5" y="1844824"/>
            <a:ext cx="64807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«Переходи дорогу по пешеходным переходам»</a:t>
            </a:r>
            <a:endParaRPr lang="ru-RU" sz="9800" i="1" dirty="0"/>
          </a:p>
        </p:txBody>
      </p:sp>
      <p:pic>
        <p:nvPicPr>
          <p:cNvPr id="3074" name="Picture 2" descr="D:\ШКОЛА\безопасные  уроки\пдд\картинки\n_73fot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54"/>
            <a:ext cx="3723528" cy="37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ШКОЛА\безопасные  уроки\пдд\картинки\urokviktorina_po_pravilam_dorozhnogho_dvizhieniia_pdd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4" y="3112438"/>
            <a:ext cx="3985106" cy="29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2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616" y="332656"/>
            <a:ext cx="8496944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переходе улицы 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FF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D:\ШКОЛА\безопасные  уроки\пдд\картинки\145373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44" y="476672"/>
            <a:ext cx="2137232" cy="160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431084" y="1844823"/>
            <a:ext cx="4271640" cy="28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1215_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9509" r="50186" b="14726"/>
          <a:stretch>
            <a:fillRect/>
          </a:stretch>
        </p:blipFill>
        <p:spPr bwMode="auto">
          <a:xfrm>
            <a:off x="3419872" y="3861048"/>
            <a:ext cx="5184576" cy="25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827584" y="2420888"/>
            <a:ext cx="122413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83860" y="4365104"/>
            <a:ext cx="1080628" cy="3274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724" y="2415906"/>
            <a:ext cx="401520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085184"/>
            <a:ext cx="404149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</p:spTree>
    <p:extLst>
      <p:ext uri="{BB962C8B-B14F-4D97-AF65-F5344CB8AC3E}">
        <p14:creationId xmlns:p14="http://schemas.microsoft.com/office/powerpoint/2010/main" val="6657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877672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6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«Помни сигналы светофора»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ШКОЛА\безопасные  уроки\пдд\картинки\SVETO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0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694735"/>
            <a:ext cx="66247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4649" y="1608552"/>
            <a:ext cx="507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 нам говорит:</a:t>
            </a:r>
          </a:p>
        </p:txBody>
      </p:sp>
    </p:spTree>
    <p:extLst>
      <p:ext uri="{BB962C8B-B14F-4D97-AF65-F5344CB8AC3E}">
        <p14:creationId xmlns:p14="http://schemas.microsoft.com/office/powerpoint/2010/main" val="1643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92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7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«Будь внимательным!»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От такого поведенья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Может быть не мало бед: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Ведь дорога не для чтенья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 не место для бесед!</a:t>
            </a:r>
          </a:p>
          <a:p>
            <a:endParaRPr lang="ru-RU" dirty="0"/>
          </a:p>
        </p:txBody>
      </p:sp>
      <p:pic>
        <p:nvPicPr>
          <p:cNvPr id="7171" name="Picture 3" descr="D:\ШКОЛА\безопасные  уроки\пдд\картинки\208-3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97185"/>
            <a:ext cx="43990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4724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160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«ПДД мы знаем и охотно соблюдаем!»</vt:lpstr>
      <vt:lpstr>Презентация PowerPoint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Правило 4 «Переходи дорогу по пешеходным переходам»</vt:lpstr>
      <vt:lpstr>Правило 5 При переходе улицы </vt:lpstr>
      <vt:lpstr>Правило 6          «Помни сигналы светофора» </vt:lpstr>
      <vt:lpstr>Правило 7          «Будь внимательным!» </vt:lpstr>
      <vt:lpstr>Игра  "Разрешается – запрещается”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VOSEM</cp:lastModifiedBy>
  <cp:revision>52</cp:revision>
  <dcterms:created xsi:type="dcterms:W3CDTF">2014-08-08T16:01:14Z</dcterms:created>
  <dcterms:modified xsi:type="dcterms:W3CDTF">2025-07-01T06:49:01Z</dcterms:modified>
</cp:coreProperties>
</file>