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  <p:sldId id="265" r:id="rId10"/>
    <p:sldId id="279" r:id="rId11"/>
    <p:sldId id="266" r:id="rId12"/>
    <p:sldId id="278" r:id="rId13"/>
    <p:sldId id="267" r:id="rId14"/>
    <p:sldId id="268" r:id="rId15"/>
    <p:sldId id="269" r:id="rId16"/>
    <p:sldId id="273" r:id="rId17"/>
    <p:sldId id="27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81" d="100"/>
          <a:sy n="81" d="100"/>
        </p:scale>
        <p:origin x="-216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2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6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6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3"/>
            <a:ext cx="2743200" cy="365125"/>
          </a:xfrm>
        </p:spPr>
        <p:txBody>
          <a:bodyPr/>
          <a:lstStyle/>
          <a:p>
            <a:fld id="{5FA9BC76-69AE-461B-9DFE-68A620C4436D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5" y="5410203"/>
            <a:ext cx="512488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3" y="5410201"/>
            <a:ext cx="771089" cy="365125"/>
          </a:xfrm>
        </p:spPr>
        <p:txBody>
          <a:bodyPr/>
          <a:lstStyle/>
          <a:p>
            <a:fld id="{DCE12C21-86BE-435E-BE0C-25532B606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366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4304666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5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5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BC76-69AE-461B-9DFE-68A620C4436D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2C21-86BE-435E-BE0C-25532B606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147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7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419601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BC76-69AE-461B-9DFE-68A620C4436D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2C21-86BE-435E-BE0C-25532B606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193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1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3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BC76-69AE-461B-9DFE-68A620C4436D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2C21-86BE-435E-BE0C-25532B606A57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1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0090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2134043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5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BC76-69AE-461B-9DFE-68A620C4436D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2C21-86BE-435E-BE0C-25532B606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322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4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1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9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8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4" y="3363435"/>
            <a:ext cx="3195831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3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3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BC76-69AE-461B-9DFE-68A620C4436D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2C21-86BE-435E-BE0C-25532B606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821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60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4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8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4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3" y="4980856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BC76-69AE-461B-9DFE-68A620C4436D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2C21-86BE-435E-BE0C-25532B606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101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BC76-69AE-461B-9DFE-68A620C4436D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2C21-86BE-435E-BE0C-25532B606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687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1" y="609601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601"/>
            <a:ext cx="7748591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BC76-69AE-461B-9DFE-68A620C4436D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2C21-86BE-435E-BE0C-25532B606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923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BC76-69AE-461B-9DFE-68A620C4436D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2C21-86BE-435E-BE0C-25532B606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886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8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BC76-69AE-461B-9DFE-68A620C4436D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2C21-86BE-435E-BE0C-25532B606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171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1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BC76-69AE-461B-9DFE-68A620C4436D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2C21-86BE-435E-BE0C-25532B606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916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8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21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1" y="3073399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9"/>
            <a:ext cx="487521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BC76-69AE-461B-9DFE-68A620C4436D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2C21-86BE-435E-BE0C-25532B606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662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BC76-69AE-461B-9DFE-68A620C4436D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2C21-86BE-435E-BE0C-25532B606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446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BC76-69AE-461B-9DFE-68A620C4436D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2C21-86BE-435E-BE0C-25532B606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600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6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1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6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BC76-69AE-461B-9DFE-68A620C4436D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2C21-86BE-435E-BE0C-25532B606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66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4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3"/>
            <a:ext cx="3666691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BC76-69AE-461B-9DFE-68A620C4436D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2C21-86BE-435E-BE0C-25532B606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050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2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4" y="618518"/>
            <a:ext cx="99059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4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9BC76-69AE-461B-9DFE-68A620C4436D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7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1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2" y="5883276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12C21-86BE-435E-BE0C-25532B606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1548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6429" y="82063"/>
            <a:ext cx="9340131" cy="18782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15 мая - Всемирный </a:t>
            </a:r>
            <a:r>
              <a:rPr lang="ru-RU" b="1" dirty="0">
                <a:latin typeface="Arial Black" panose="020B0A04020102020204" pitchFamily="34" charset="0"/>
              </a:rPr>
              <a:t>день исчезающих </a:t>
            </a:r>
            <a:r>
              <a:rPr lang="ru-RU" b="1" dirty="0" smtClean="0">
                <a:latin typeface="Arial Black" panose="020B0A04020102020204" pitchFamily="34" charset="0"/>
              </a:rPr>
              <a:t>видов животных</a:t>
            </a:r>
            <a:endParaRPr lang="ru-RU" b="1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 descr="https://zelenyjmir.ru/wp-content/uploads/2017/06/Gepard-2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283" y="2168769"/>
            <a:ext cx="7356180" cy="43373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8242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305" y="292418"/>
            <a:ext cx="9609049" cy="632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3297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ds03.infourok.ru/uploads/ex/04f3/0004854a-4b8494ba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958" y="183957"/>
            <a:ext cx="8675201" cy="65064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8212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4581" y="71562"/>
            <a:ext cx="9199659" cy="73723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Снежный барс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million-wallpapers.ru/wallpapers/3/53/99949281097255116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86" y="808798"/>
            <a:ext cx="10459541" cy="59855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8192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6894" y="-55657"/>
            <a:ext cx="9560517" cy="1049572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Белый медведь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s://tayniymir.com/wp-content/uploads/2017/08/34i59809c757eb984.5839767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482" y="993913"/>
            <a:ext cx="11598303" cy="579915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7291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550" y="1"/>
            <a:ext cx="10816823" cy="122383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Панда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Китае полагается смертная казнь за убийство панды.</a:t>
            </a:r>
          </a:p>
        </p:txBody>
      </p:sp>
      <p:pic>
        <p:nvPicPr>
          <p:cNvPr id="11266" name="Picture 2" descr="https://avatars.mds.yandex.net/get-pdb/477388/33a7a0bb-7491-446f-b597-6cc3ba0326e1/s12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4445" y="1223839"/>
            <a:ext cx="8053027" cy="536868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7468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5291" y="206733"/>
            <a:ext cx="8972120" cy="860067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Леопард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://www.kartinkijane.ru/download.php?file=201305/1440x900/kartinkijane.ru-5123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134" y="1066800"/>
            <a:ext cx="8688786" cy="5430491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854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46288" y="243840"/>
            <a:ext cx="4808552" cy="417576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Дерево, трава и птица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всегда умеют защитится.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будут уничтожены они,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планете мы останемся одни.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4" name="Picture 4" descr="http://tk-solo.ru/catalog_images/top/1593_141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34" y="490697"/>
            <a:ext cx="7062908" cy="4965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839249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31464" y="667911"/>
            <a:ext cx="2838616" cy="5387008"/>
          </a:xfrm>
        </p:spPr>
        <p:txBody>
          <a:bodyPr/>
          <a:lstStyle/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- жители одной планеты!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http://obshe.net/upload/000/u11/35/3b/2bbddb7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3" y="91269"/>
            <a:ext cx="9022307" cy="67667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9117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4" y="268660"/>
            <a:ext cx="9905999" cy="1478571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день основан в 2006 году.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" y="1963972"/>
            <a:ext cx="5311471" cy="420624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час с лица Земли исчезают безвозвратно 3  вида животных.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день исчезает 70 видов растений и животных.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последние 25 лет разнообразие животных и растений сократилось на треть.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http://tvlesnoy.ru/files/2017/12/zhivotnyj-m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471" y="1747230"/>
            <a:ext cx="6808927" cy="4422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9268349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30456" y="726897"/>
            <a:ext cx="5817704" cy="5412647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Печальный факт . Многие виды животных исчезают по вине человека . Одинокий Джордж умер совсем недавно в возрасте более 100 лет.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Черепахи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острова Пинта вымерли 24 июня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2012 г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26" name="Picture 2" descr="ÐÑÑÐµÐ·Ð½ÑÐ²ÑÐ¸Ðµ Ð¶Ð¸Ð²Ð¾ÑÐ½ÑÐµ Ð¿Ð¾ Ð²Ð¸Ð½Ðµ ÑÐµÐ»Ð¾Ð²ÐµÐºÐ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23" y="834887"/>
            <a:ext cx="5774139" cy="53736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0106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14" y="360853"/>
            <a:ext cx="9905999" cy="147857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Карибский тюлень-монах официально считается вымершим с 2008 года.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ÐÑÑÐµÐ·Ð½ÑÐ²ÑÐ¸Ðµ Ð¶Ð¸Ð²Ð¾ÑÐ½ÑÐµ Ð¿Ð¾ Ð²Ð¸Ð½Ðµ ÑÐµÐ»Ð¾Ð²ÐµÐºÐ° Ð¶Ð¸Ð²Ð¾ÑÐ½ÑÐµ, Ð¸ÑÑÐ¾ÑÐ¸Ñ, ÑÐ°ÐºÑÑ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7825" y="1839424"/>
            <a:ext cx="7609803" cy="49615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8578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2582" y="557558"/>
            <a:ext cx="9822911" cy="2481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Японский морской лев вымер в 1974 году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ÐÑÑÐµÐ·Ð½ÑÐ²ÑÐ¸Ðµ Ð¶Ð¸Ð²Ð¾ÑÐ½ÑÐµ Ð¿Ð¾ Ð²Ð¸Ð½Ðµ ÑÐµÐ»Ð¾Ð²ÐµÐºÐ° Ð¶Ð¸Ð²Ð¾ÑÐ½ÑÐµ, Ð¸ÑÑÐ¾ÑÐ¸Ñ, ÑÐ°ÐºÑÑ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5132" y="1108193"/>
            <a:ext cx="8277808" cy="55934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8801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131" y="254443"/>
            <a:ext cx="10193573" cy="156640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Морская корова(Стеллерова) - одно из горьких напоминаний о человеческой жестокости. За 27 лет люди полностью уничтожили это уникальное создание в 1768 году</a:t>
            </a:r>
          </a:p>
        </p:txBody>
      </p:sp>
      <p:pic>
        <p:nvPicPr>
          <p:cNvPr id="4098" name="Picture 2" descr="ÐÑÑÐµÐ·Ð½ÑÐ²ÑÐ¸Ðµ Ð¶Ð¸Ð²Ð¾ÑÐ½ÑÐµ Ð¿Ð¾ Ð²Ð¸Ð½Ðµ ÑÐµÐ»Ð¾Ð²ÐµÐºÐ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897" y="2039511"/>
            <a:ext cx="8525931" cy="469126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20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4" y="142765"/>
            <a:ext cx="9905999" cy="147857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Квагга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была истреблена человеком в 1878 году Ради мяса и шкуры.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ÐºÐ²Ð°Ð³Ð³Ð° Ð½Ð°Ð¿Ð¾Ð¼Ð¸Ð½Ð°ÐµÑ Ð·ÐµÐ±ÑÑ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100" y="1365804"/>
            <a:ext cx="8014915" cy="53458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01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telegraph.co.uk/multimedia/archive/03521/endangered-animals_3521381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1" y="211108"/>
            <a:ext cx="10530111" cy="65782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2009989" y="1009413"/>
            <a:ext cx="78181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Послушайте, люди! 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 звери вокруг призывают, </a:t>
            </a:r>
            <a:b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стали друзьями мы им. 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пока мы… враги. </a:t>
            </a:r>
            <a:b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Ведь если сегодня животное где-то страдает, </a:t>
            </a:r>
            <a:b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просит оно человека: 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«Ты мне помоги!»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31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1" y="1"/>
            <a:ext cx="11296106" cy="1981199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Малочисленные, исчезающие животные, птицы, насекомые, растения занесены в Красную книгу. Охота на них запрещена! Это список животных, которым нужна помощь. Их нужно сохранить.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881" y="1822526"/>
            <a:ext cx="6114506" cy="503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2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14971C58-AB76-4A2A-B231-5F8CA03CF4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328</TotalTime>
  <Words>179</Words>
  <Application>Microsoft Office PowerPoint</Application>
  <PresentationFormat>Произвольный</PresentationFormat>
  <Paragraphs>21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Контур</vt:lpstr>
      <vt:lpstr>15 мая - Всемирный день исчезающих видов животных</vt:lpstr>
      <vt:lpstr>Этот день основан в 2006 году.</vt:lpstr>
      <vt:lpstr>Печальный факт . Многие виды животных исчезают по вине человека . Одинокий Джордж умер совсем недавно в возрасте более 100 лет. Черепахи острова Пинта вымерли 24 июня 2012 г. </vt:lpstr>
      <vt:lpstr>Карибский тюлень-монах официально считается вымершим с 2008 года.</vt:lpstr>
      <vt:lpstr>Японский морской лев вымер в 1974 году</vt:lpstr>
      <vt:lpstr>Морская корова(Стеллерова) - одно из горьких напоминаний о человеческой жестокости. За 27 лет люди полностью уничтожили это уникальное создание в 1768 году</vt:lpstr>
      <vt:lpstr>Квагга была истреблена человеком в 1878 году Ради мяса и шкуры.</vt:lpstr>
      <vt:lpstr>Презентация PowerPoint</vt:lpstr>
      <vt:lpstr>Малочисленные, исчезающие животные, птицы, насекомые, растения занесены в Красную книгу. Охота на них запрещена! Это список животных, которым нужна помощь. Их нужно сохранить.</vt:lpstr>
      <vt:lpstr>Презентация PowerPoint</vt:lpstr>
      <vt:lpstr>Презентация PowerPoint</vt:lpstr>
      <vt:lpstr>Снежный барс</vt:lpstr>
      <vt:lpstr>Белый медведь</vt:lpstr>
      <vt:lpstr>Панда  В Китае полагается смертная казнь за убийство панды.</vt:lpstr>
      <vt:lpstr>Леопард</vt:lpstr>
      <vt:lpstr>Дерево, трава и птица Не всегда умеют защитится. Если будут уничтожены они, На планете мы останемся одни.</vt:lpstr>
      <vt:lpstr>Мы - жители одной планеты!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Всемирный день защиты животных.</dc:title>
  <dc:creator>Елена Птицына</dc:creator>
  <cp:keywords>15 мая - день исчезающих видов;Экологическое воспитание дошкольников</cp:keywords>
  <cp:lastModifiedBy>11</cp:lastModifiedBy>
  <cp:revision>41</cp:revision>
  <dcterms:created xsi:type="dcterms:W3CDTF">2018-10-09T13:18:18Z</dcterms:created>
  <dcterms:modified xsi:type="dcterms:W3CDTF">2025-05-16T06:17:55Z</dcterms:modified>
</cp:coreProperties>
</file>