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C13C-1E7F-4AE5-81AE-7FF816E436F2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88B-8D19-4EBB-997F-CB50400960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C13C-1E7F-4AE5-81AE-7FF816E436F2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88B-8D19-4EBB-997F-CB5040096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C13C-1E7F-4AE5-81AE-7FF816E436F2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88B-8D19-4EBB-997F-CB5040096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C13C-1E7F-4AE5-81AE-7FF816E436F2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88B-8D19-4EBB-997F-CB50400960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C13C-1E7F-4AE5-81AE-7FF816E436F2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88B-8D19-4EBB-997F-CB5040096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C13C-1E7F-4AE5-81AE-7FF816E436F2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88B-8D19-4EBB-997F-CB50400960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C13C-1E7F-4AE5-81AE-7FF816E436F2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88B-8D19-4EBB-997F-CB50400960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C13C-1E7F-4AE5-81AE-7FF816E436F2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88B-8D19-4EBB-997F-CB5040096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C13C-1E7F-4AE5-81AE-7FF816E436F2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88B-8D19-4EBB-997F-CB5040096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C13C-1E7F-4AE5-81AE-7FF816E436F2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88B-8D19-4EBB-997F-CB5040096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C13C-1E7F-4AE5-81AE-7FF816E436F2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088B-8D19-4EBB-997F-CB50400960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2BC13C-1E7F-4AE5-81AE-7FF816E436F2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D4088B-8D19-4EBB-997F-CB50400960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28"/>
            <a:ext cx="9144000" cy="6300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0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18 МАРТА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76" y="260648"/>
            <a:ext cx="8516903" cy="6264696"/>
          </a:xfrm>
        </p:spPr>
      </p:pic>
    </p:spTree>
    <p:extLst>
      <p:ext uri="{BB962C8B-B14F-4D97-AF65-F5344CB8AC3E}">
        <p14:creationId xmlns:p14="http://schemas.microsoft.com/office/powerpoint/2010/main" val="33148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88641"/>
            <a:ext cx="8784976" cy="6283598"/>
          </a:xfrm>
        </p:spPr>
      </p:pic>
      <p:sp>
        <p:nvSpPr>
          <p:cNvPr id="7" name="Прямоугольник 6"/>
          <p:cNvSpPr/>
          <p:nvPr/>
        </p:nvSpPr>
        <p:spPr>
          <a:xfrm>
            <a:off x="467544" y="479715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Этот край чудесный, там, где синь небес, 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Голубое море и зеленый лес, 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Ручеек звенящий и веселый гром, 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Это запах хлеба, это отчий дом 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Родина родная наша сторона, 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Ты на всей планете лучшая страна.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 О чем это стихотворение? Как называется страна, в которой мы живем?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s://static2.my-shop.ru/products492/4910336/ph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9" y="116632"/>
            <a:ext cx="8928991" cy="636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Полуостров </a:t>
            </a:r>
            <a:r>
              <a:rPr lang="ru-RU" dirty="0">
                <a:solidFill>
                  <a:srgbClr val="7030A0"/>
                </a:solidFill>
              </a:rPr>
              <a:t>К</a:t>
            </a:r>
            <a:r>
              <a:rPr lang="ru-RU" dirty="0" smtClean="0">
                <a:solidFill>
                  <a:srgbClr val="7030A0"/>
                </a:solidFill>
              </a:rPr>
              <a:t>рым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40768"/>
            <a:ext cx="8280920" cy="4896544"/>
          </a:xfrm>
        </p:spPr>
      </p:pic>
    </p:spTree>
    <p:extLst>
      <p:ext uri="{BB962C8B-B14F-4D97-AF65-F5344CB8AC3E}">
        <p14:creationId xmlns:p14="http://schemas.microsoft.com/office/powerpoint/2010/main" val="34498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8539755" cy="6192688"/>
          </a:xfrm>
        </p:spPr>
      </p:pic>
    </p:spTree>
    <p:extLst>
      <p:ext uri="{BB962C8B-B14F-4D97-AF65-F5344CB8AC3E}">
        <p14:creationId xmlns:p14="http://schemas.microsoft.com/office/powerpoint/2010/main" val="19924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120680"/>
          </a:xfrm>
        </p:spPr>
      </p:pic>
    </p:spTree>
    <p:extLst>
      <p:ext uri="{BB962C8B-B14F-4D97-AF65-F5344CB8AC3E}">
        <p14:creationId xmlns:p14="http://schemas.microsoft.com/office/powerpoint/2010/main" val="25643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8731777" cy="6264696"/>
          </a:xfrm>
        </p:spPr>
      </p:pic>
    </p:spTree>
    <p:extLst>
      <p:ext uri="{BB962C8B-B14F-4D97-AF65-F5344CB8AC3E}">
        <p14:creationId xmlns:p14="http://schemas.microsoft.com/office/powerpoint/2010/main" val="15369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4" y="260648"/>
            <a:ext cx="8876943" cy="6264696"/>
          </a:xfrm>
        </p:spPr>
      </p:pic>
    </p:spTree>
    <p:extLst>
      <p:ext uri="{BB962C8B-B14F-4D97-AF65-F5344CB8AC3E}">
        <p14:creationId xmlns:p14="http://schemas.microsoft.com/office/powerpoint/2010/main" val="16744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8640960" cy="6120680"/>
          </a:xfrm>
        </p:spPr>
      </p:pic>
    </p:spTree>
    <p:extLst>
      <p:ext uri="{BB962C8B-B14F-4D97-AF65-F5344CB8AC3E}">
        <p14:creationId xmlns:p14="http://schemas.microsoft.com/office/powerpoint/2010/main" val="31894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4" y="260648"/>
            <a:ext cx="8876943" cy="6264696"/>
          </a:xfrm>
        </p:spPr>
      </p:pic>
    </p:spTree>
    <p:extLst>
      <p:ext uri="{BB962C8B-B14F-4D97-AF65-F5344CB8AC3E}">
        <p14:creationId xmlns:p14="http://schemas.microsoft.com/office/powerpoint/2010/main" val="26440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</TotalTime>
  <Words>14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Полуостров Крым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11</cp:lastModifiedBy>
  <cp:revision>5</cp:revision>
  <dcterms:created xsi:type="dcterms:W3CDTF">2023-03-14T07:21:21Z</dcterms:created>
  <dcterms:modified xsi:type="dcterms:W3CDTF">2025-03-17T12:04:32Z</dcterms:modified>
</cp:coreProperties>
</file>