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8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5637010" cy="882119"/>
          </a:xfrm>
        </p:spPr>
        <p:txBody>
          <a:bodyPr/>
          <a:lstStyle/>
          <a:p>
            <a:pPr algn="r"/>
            <a:r>
              <a:rPr lang="ru-RU" dirty="0"/>
              <a:t>Подготовила: Архипова Елена Александровна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МБ ДОУ Починковский детский сад №2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628" y="1966924"/>
            <a:ext cx="735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«Не мешайте нам трудиться!»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66779" cy="262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9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78.userapi.com/impg/RmpWtk_E22kUA2Lx8eu2EzlDml8f-E4KRoctdw/vfCvSbF0qwY.jpg?size=486x1080&amp;quality=95&amp;sign=0e249acd5d1f5ac8c767304766cf4cd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45881"/>
            <a:ext cx="2124235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Пересадка перца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3240360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Пейте,</a:t>
            </a:r>
          </a:p>
          <a:p>
            <a:pPr marL="45720" indent="0">
              <a:buNone/>
            </a:pPr>
            <a:r>
              <a:rPr lang="ru-RU" dirty="0"/>
              <a:t>Пейте,</a:t>
            </a:r>
          </a:p>
          <a:p>
            <a:pPr marL="45720" indent="0">
              <a:buNone/>
            </a:pPr>
            <a:r>
              <a:rPr lang="ru-RU" dirty="0"/>
              <a:t>Не  жалейте.</a:t>
            </a:r>
          </a:p>
          <a:p>
            <a:pPr marL="45720" indent="0">
              <a:buNone/>
            </a:pPr>
            <a:r>
              <a:rPr lang="ru-RU" dirty="0"/>
              <a:t>А хотите – </a:t>
            </a:r>
          </a:p>
          <a:p>
            <a:pPr marL="45720" indent="0">
              <a:buNone/>
            </a:pPr>
            <a:r>
              <a:rPr lang="ru-RU" dirty="0"/>
              <a:t>В лейку</a:t>
            </a:r>
          </a:p>
          <a:p>
            <a:pPr marL="45720" indent="0">
              <a:buNone/>
            </a:pPr>
            <a:r>
              <a:rPr lang="ru-RU" dirty="0"/>
              <a:t>Лейте,</a:t>
            </a:r>
          </a:p>
          <a:p>
            <a:pPr marL="45720" indent="0">
              <a:buNone/>
            </a:pPr>
            <a:r>
              <a:rPr lang="ru-RU" dirty="0"/>
              <a:t>Поливайте огород,</a:t>
            </a:r>
          </a:p>
          <a:p>
            <a:pPr marL="45720" indent="0">
              <a:buNone/>
            </a:pPr>
            <a:r>
              <a:rPr lang="ru-RU" dirty="0"/>
              <a:t>Он ведь тоже воду пьёт.</a:t>
            </a:r>
          </a:p>
        </p:txBody>
      </p:sp>
      <p:pic>
        <p:nvPicPr>
          <p:cNvPr id="2050" name="Picture 2" descr="https://sun9-9.userapi.com/impg/ZTCORAxaAXyo5SkO2N6fJajxTB50serCYA_GOw/0HGvt2fXiYI.jpg?size=486x1080&amp;quality=95&amp;sign=44e58a141aa4f5b9001eb8499e34be1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1"/>
            <a:ext cx="2376264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9.userapi.com/impg/o6eh11M5krxWVd8rGba-YSxWlSAE8A5bwvzAgw/XxUvZLM1U4s.jpg?size=486x1080&amp;quality=95&amp;sign=5f5e5dc0a2525ba59baf4dbfde1ba0f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64" y="2636912"/>
            <a:ext cx="2388095" cy="397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Мы сажали цветочки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384376" cy="52565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Цветы нам дарят настроенье,</a:t>
            </a:r>
            <a:br>
              <a:rPr lang="ru-RU" dirty="0"/>
            </a:br>
            <a:r>
              <a:rPr lang="ru-RU" dirty="0"/>
              <a:t>И пробуждают вдохновенье,</a:t>
            </a:r>
            <a:br>
              <a:rPr lang="ru-RU" dirty="0"/>
            </a:br>
            <a:r>
              <a:rPr lang="ru-RU" dirty="0"/>
              <a:t>Как символ чистой красоты,</a:t>
            </a:r>
            <a:br>
              <a:rPr lang="ru-RU" dirty="0"/>
            </a:br>
            <a:r>
              <a:rPr lang="ru-RU" dirty="0"/>
              <a:t>Ведь очень трудно без мечты!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 остаётся прочно с нами,</a:t>
            </a:r>
            <a:br>
              <a:rPr lang="ru-RU" dirty="0"/>
            </a:br>
            <a:r>
              <a:rPr lang="ru-RU" dirty="0"/>
              <a:t>Всё то, что связано с цветами,</a:t>
            </a:r>
            <a:br>
              <a:rPr lang="ru-RU" dirty="0"/>
            </a:br>
            <a:r>
              <a:rPr lang="ru-RU" dirty="0"/>
              <a:t>В них растворились краски звёзд,</a:t>
            </a:r>
            <a:br>
              <a:rPr lang="ru-RU" dirty="0"/>
            </a:br>
            <a:r>
              <a:rPr lang="ru-RU" dirty="0"/>
              <a:t>И мир любви без мук и слёз!</a:t>
            </a:r>
          </a:p>
        </p:txBody>
      </p:sp>
      <p:pic>
        <p:nvPicPr>
          <p:cNvPr id="3074" name="Picture 2" descr="https://sun9-54.userapi.com/impg/lS0MEC2o9Xl_mio6csAUpMkUUOXUHX7e143C2A/Tbyax7uZhqI.jpg?size=486x1080&amp;quality=95&amp;sign=3c10b61e00bbe6447e433a0b22189df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448272" cy="495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4.userapi.com/impg/h9GWYnDNhrLWlS2j3ZL4NJRzioBzJsYcHvtejg/C7K6p7YjsCI.jpg?size=486x1080&amp;quality=95&amp;sign=4e56c0bbe014238238e42dfd4e32e25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216024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0.userapi.com/impg/nqbLsbjP2rA3JedFZeqL_7myMPYTaUfJlStsdw/ZXCvBOhv19A.jpg?size=486x1080&amp;quality=95&amp;sign=e8f5a93602b75231c828a035a6a4a4f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49575"/>
            <a:ext cx="1605386" cy="356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Уборка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2880320" cy="41044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Грабли взяли, </a:t>
            </a:r>
          </a:p>
          <a:p>
            <a:pPr marL="45720" indent="0">
              <a:buNone/>
            </a:pPr>
            <a:r>
              <a:rPr lang="ru-RU" dirty="0"/>
              <a:t>На участке все убрали, </a:t>
            </a:r>
          </a:p>
          <a:p>
            <a:pPr marL="45720" indent="0">
              <a:buNone/>
            </a:pPr>
            <a:r>
              <a:rPr lang="ru-RU" dirty="0"/>
              <a:t>Приходите, поглядите, </a:t>
            </a:r>
          </a:p>
          <a:p>
            <a:pPr marL="45720" indent="0">
              <a:buNone/>
            </a:pPr>
            <a:r>
              <a:rPr lang="ru-RU" dirty="0"/>
              <a:t>Хоть сориночку найдите.</a:t>
            </a:r>
          </a:p>
        </p:txBody>
      </p:sp>
      <p:pic>
        <p:nvPicPr>
          <p:cNvPr id="4098" name="Picture 2" descr="https://sun9-13.userapi.com/impg/VRut3HvSmFS1dRfRpUoV1CHiU0SQptJ6jflr9Q/Hw3i4jeKDv8.jpg?size=1280x576&amp;quality=95&amp;sign=84c5ab95e5a3b6e0177523075e5d55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528058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7.userapi.com/impg/jmS8UKDntnreRxyT89sASDuIEvRM1aOLvk0R6A/L31F78VgBDM.jpg?size=1280x576&amp;quality=95&amp;sign=d04b7ae1ffe9f15cff0f109b6d46190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6157188" cy="277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0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Дежурство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252028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Мы дежурные сегодня.</a:t>
            </a:r>
          </a:p>
          <a:p>
            <a:pPr marL="45720" indent="0">
              <a:buNone/>
            </a:pPr>
            <a:r>
              <a:rPr lang="ru-RU" dirty="0"/>
              <a:t>Станем быстро помогать,</a:t>
            </a:r>
          </a:p>
          <a:p>
            <a:pPr marL="45720" indent="0">
              <a:buNone/>
            </a:pPr>
            <a:r>
              <a:rPr lang="ru-RU" dirty="0"/>
              <a:t>Аккуратно и красиво</a:t>
            </a:r>
          </a:p>
          <a:p>
            <a:pPr marL="45720" indent="0">
              <a:buNone/>
            </a:pPr>
            <a:r>
              <a:rPr lang="ru-RU" dirty="0"/>
              <a:t>Все столы сервировать.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https://sun9-75.userapi.com/impg/RTP_l_LMdUuaEkkTHaA6cid5DkYYh7CHi5YMnw/L7qJLpc3c80.jpg?size=1280x576&amp;quality=95&amp;sign=b5c821efb0183453365ae0f3963675b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02" y="980728"/>
            <a:ext cx="496055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1.userapi.com/impg/0LLeknUfmBlH9MwHwM0W9mDxE4BktYqE34Wzlw/-M4H_MfRIlY.jpg?size=1280x576&amp;quality=95&amp;sign=3ce6e554974e21c4ab1a9004d9f98fc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68" y="4149080"/>
            <a:ext cx="560062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1.userapi.com/impg/vI7ceet6lYdcUAXzTqfI4Nrgm3_H57PRiLOFdg/UzgWAm8Zt6k.jpg?size=1280x576&amp;quality=95&amp;sign=29d382067328a9745be5e446ae9484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0" y="2598601"/>
            <a:ext cx="4010698" cy="1804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Поливаем цветочки в группе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2448272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Хорошо моим цветочкам</a:t>
            </a:r>
            <a:br>
              <a:rPr lang="ru-RU" dirty="0"/>
            </a:br>
            <a:r>
              <a:rPr lang="ru-RU" dirty="0"/>
              <a:t>На окне уютном жить,</a:t>
            </a:r>
            <a:br>
              <a:rPr lang="ru-RU" dirty="0"/>
            </a:br>
            <a:r>
              <a:rPr lang="ru-RU" dirty="0"/>
              <a:t>Жизнь давать другим росточкам,</a:t>
            </a:r>
            <a:br>
              <a:rPr lang="ru-RU" dirty="0"/>
            </a:br>
            <a:r>
              <a:rPr lang="ru-RU" dirty="0"/>
              <a:t>Радость в дом мой приносить!</a:t>
            </a:r>
          </a:p>
        </p:txBody>
      </p:sp>
      <p:pic>
        <p:nvPicPr>
          <p:cNvPr id="6146" name="Picture 2" descr="https://sun9-38.userapi.com/impg/u1FWSc8kVpI8HXIPEQK0MjFMRkmuuX8KSNIh_w/LXjc7NhF8R0.jpg?size=1280x576&amp;quality=95&amp;sign=fe3a23eac52e4b336630aa75d672919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751239" cy="213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7.userapi.com/impg/fV-iTNQQVa4akQOW-4UjhLmM-hA3DI3oTLJtQA/Dh8L1joh38o.jpg?size=1280x576&amp;quality=95&amp;sign=3183becf822af7a7b3a6486a0394886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5480472" cy="246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9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Меняем постельное белье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302433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Холодная простынь чудесна:</a:t>
            </a:r>
            <a:br>
              <a:rPr lang="ru-RU" dirty="0"/>
            </a:br>
            <a:r>
              <a:rPr lang="ru-RU" dirty="0"/>
              <a:t>Пахуча, бела и чиста.</a:t>
            </a:r>
            <a:br>
              <a:rPr lang="ru-RU" dirty="0"/>
            </a:br>
            <a:r>
              <a:rPr lang="ru-RU" dirty="0"/>
              <a:t>И много в ней есть, если честно, –</a:t>
            </a:r>
            <a:br>
              <a:rPr lang="ru-RU" dirty="0"/>
            </a:br>
            <a:r>
              <a:rPr lang="ru-RU" dirty="0"/>
              <a:t>От чистой бумаги листа.</a:t>
            </a:r>
          </a:p>
        </p:txBody>
      </p:sp>
      <p:pic>
        <p:nvPicPr>
          <p:cNvPr id="7170" name="Picture 2" descr="https://sun9-70.userapi.com/impg/Whf5YmCHhvSguH5pY2tNFSuDjbzGIBAUGSBQ9Q/IuhOsHktMrs.jpg?size=1280x960&amp;quality=95&amp;sign=9aab281955a94afd7a1121ad169e46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8749"/>
            <a:ext cx="3391802" cy="2543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4.userapi.com/impg/BLntrhOXKPh-ya5vS5htPYTCBbScqFWQiIEEFA/AmLeTh4mCeA.jpg?size=1280x960&amp;quality=95&amp;sign=7430c8e8055966c27fc0955009800dc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7" y="3918104"/>
            <a:ext cx="3919861" cy="293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0.userapi.com/impg/10kPDAyBKzrIrCuLgc48uaYQTuHF8ENpDmSsVg/q1e4_7TPpIs.jpg?size=1280x960&amp;quality=95&amp;sign=492716ba6e12d47fc007b3fc1a0e4af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437113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2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2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9675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/>
              <a:t>Наша работа была направлена на формирование у детей положительного отношения к труду, уважения к труду взрослых, привитию трудовых навыков. </a:t>
            </a:r>
          </a:p>
        </p:txBody>
      </p:sp>
    </p:spTree>
    <p:extLst>
      <p:ext uri="{BB962C8B-B14F-4D97-AF65-F5344CB8AC3E}">
        <p14:creationId xmlns:p14="http://schemas.microsoft.com/office/powerpoint/2010/main" val="407732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1683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СПАСИБО ЗА ВНИМАНИЯ! </a:t>
            </a:r>
          </a:p>
        </p:txBody>
      </p:sp>
    </p:spTree>
    <p:extLst>
      <p:ext uri="{BB962C8B-B14F-4D97-AF65-F5344CB8AC3E}">
        <p14:creationId xmlns:p14="http://schemas.microsoft.com/office/powerpoint/2010/main" val="25597668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220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Воздушный поток</vt:lpstr>
      <vt:lpstr>МБ ДОУ Починковский детский сад №2</vt:lpstr>
      <vt:lpstr>Пересадка перца</vt:lpstr>
      <vt:lpstr>Мы сажали цветочки</vt:lpstr>
      <vt:lpstr>Уборка участка</vt:lpstr>
      <vt:lpstr>Дежурство</vt:lpstr>
      <vt:lpstr>Поливаем цветочки в группе</vt:lpstr>
      <vt:lpstr>Меняем постельное белье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№2</dc:title>
  <dc:creator>4</dc:creator>
  <cp:lastModifiedBy>ivashchenko2013@bk.ru</cp:lastModifiedBy>
  <cp:revision>5</cp:revision>
  <dcterms:created xsi:type="dcterms:W3CDTF">2025-05-21T09:13:13Z</dcterms:created>
  <dcterms:modified xsi:type="dcterms:W3CDTF">2025-08-12T16:15:03Z</dcterms:modified>
</cp:coreProperties>
</file>