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31F58-0CFF-45B4-8729-1B208BA7FB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07EE1-E32A-4F71-BC70-75E776F96027}">
      <dgm:prSet/>
      <dgm:spPr/>
      <dgm:t>
        <a:bodyPr/>
        <a:lstStyle/>
        <a:p>
          <a:r>
            <a:rPr lang="ru-RU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rPr>
            <a:t>Индивидуальные </a:t>
          </a:r>
          <a:endParaRPr lang="ru-RU" dirty="0">
            <a:solidFill>
              <a:schemeClr val="bg2">
                <a:lumMod val="9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3C365D-69F4-400C-A4B5-91EF299F669A}" type="parTrans" cxnId="{4226C73F-2ACE-45CA-8761-21ACEA546CC6}">
      <dgm:prSet/>
      <dgm:spPr/>
      <dgm:t>
        <a:bodyPr/>
        <a:lstStyle/>
        <a:p>
          <a:endParaRPr lang="ru-RU"/>
        </a:p>
      </dgm:t>
    </dgm:pt>
    <dgm:pt modelId="{48D1712D-72D7-4E76-856D-EA506A62449B}" type="sibTrans" cxnId="{4226C73F-2ACE-45CA-8761-21ACEA546CC6}">
      <dgm:prSet/>
      <dgm:spPr/>
      <dgm:t>
        <a:bodyPr/>
        <a:lstStyle/>
        <a:p>
          <a:endParaRPr lang="ru-RU"/>
        </a:p>
      </dgm:t>
    </dgm:pt>
    <dgm:pt modelId="{5625473E-17AC-4FF1-BA39-71E6F9641EBC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Коллективные 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2877FBA-F79B-4A90-B501-BB049C161845}" type="parTrans" cxnId="{68B526C7-A384-4B10-8699-CF7EBEE08504}">
      <dgm:prSet/>
      <dgm:spPr/>
      <dgm:t>
        <a:bodyPr/>
        <a:lstStyle/>
        <a:p>
          <a:endParaRPr lang="ru-RU"/>
        </a:p>
      </dgm:t>
    </dgm:pt>
    <dgm:pt modelId="{4E97262B-BFE9-4C70-A561-96EEF4E25639}" type="sibTrans" cxnId="{68B526C7-A384-4B10-8699-CF7EBEE08504}">
      <dgm:prSet/>
      <dgm:spPr/>
      <dgm:t>
        <a:bodyPr/>
        <a:lstStyle/>
        <a:p>
          <a:endParaRPr lang="ru-RU"/>
        </a:p>
      </dgm:t>
    </dgm:pt>
    <dgm:pt modelId="{1EDD3255-2BE8-4C42-B861-3EB76C8E5E1D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Наглядно-информационные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D99347-D56B-474B-888E-D08206E6C3BB}" type="parTrans" cxnId="{31150B35-1771-4FA4-9C14-AE27CB07FA06}">
      <dgm:prSet/>
      <dgm:spPr/>
      <dgm:t>
        <a:bodyPr/>
        <a:lstStyle/>
        <a:p>
          <a:endParaRPr lang="ru-RU"/>
        </a:p>
      </dgm:t>
    </dgm:pt>
    <dgm:pt modelId="{3457651C-2C01-471C-BC53-5088FF063987}" type="sibTrans" cxnId="{31150B35-1771-4FA4-9C14-AE27CB07FA06}">
      <dgm:prSet/>
      <dgm:spPr/>
      <dgm:t>
        <a:bodyPr/>
        <a:lstStyle/>
        <a:p>
          <a:endParaRPr lang="ru-RU"/>
        </a:p>
      </dgm:t>
    </dgm:pt>
    <dgm:pt modelId="{407D8789-5170-4FDA-AC6A-06999F54A51B}" type="pres">
      <dgm:prSet presAssocID="{75231F58-0CFF-45B4-8729-1B208BA7FB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F74E6-56C8-4037-9554-7CE875FC1069}" type="pres">
      <dgm:prSet presAssocID="{5625473E-17AC-4FF1-BA39-71E6F9641EBC}" presName="node" presStyleLbl="node1" presStyleIdx="0" presStyleCnt="3" custLinFactNeighborX="-8274" custLinFactNeighborY="-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871BE-1763-47A6-9C17-7E2660559849}" type="pres">
      <dgm:prSet presAssocID="{4E97262B-BFE9-4C70-A561-96EEF4E25639}" presName="sibTrans" presStyleCnt="0"/>
      <dgm:spPr/>
    </dgm:pt>
    <dgm:pt modelId="{CA5FA4E0-87B0-4281-9048-57DD4112A953}" type="pres">
      <dgm:prSet presAssocID="{AC107EE1-E32A-4F71-BC70-75E776F96027}" presName="node" presStyleLbl="node1" presStyleIdx="1" presStyleCnt="3" custLinFactNeighborX="8896" custLinFactNeighborY="-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81221-0696-4515-9C5C-C2A17A2A067A}" type="pres">
      <dgm:prSet presAssocID="{48D1712D-72D7-4E76-856D-EA506A62449B}" presName="sibTrans" presStyleCnt="0"/>
      <dgm:spPr/>
    </dgm:pt>
    <dgm:pt modelId="{DCC23D3C-9D51-4827-B958-1D7909FDD60D}" type="pres">
      <dgm:prSet presAssocID="{1EDD3255-2BE8-4C42-B861-3EB76C8E5E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526C7-A384-4B10-8699-CF7EBEE08504}" srcId="{75231F58-0CFF-45B4-8729-1B208BA7FB7F}" destId="{5625473E-17AC-4FF1-BA39-71E6F9641EBC}" srcOrd="0" destOrd="0" parTransId="{62877FBA-F79B-4A90-B501-BB049C161845}" sibTransId="{4E97262B-BFE9-4C70-A561-96EEF4E25639}"/>
    <dgm:cxn modelId="{4226C73F-2ACE-45CA-8761-21ACEA546CC6}" srcId="{75231F58-0CFF-45B4-8729-1B208BA7FB7F}" destId="{AC107EE1-E32A-4F71-BC70-75E776F96027}" srcOrd="1" destOrd="0" parTransId="{233C365D-69F4-400C-A4B5-91EF299F669A}" sibTransId="{48D1712D-72D7-4E76-856D-EA506A62449B}"/>
    <dgm:cxn modelId="{A4CCF429-2AE9-4F4B-87BA-ED6D99DD4ECF}" type="presOf" srcId="{AC107EE1-E32A-4F71-BC70-75E776F96027}" destId="{CA5FA4E0-87B0-4281-9048-57DD4112A953}" srcOrd="0" destOrd="0" presId="urn:microsoft.com/office/officeart/2005/8/layout/default"/>
    <dgm:cxn modelId="{D610CEF6-77FB-4CFB-92BE-3042198F40EB}" type="presOf" srcId="{1EDD3255-2BE8-4C42-B861-3EB76C8E5E1D}" destId="{DCC23D3C-9D51-4827-B958-1D7909FDD60D}" srcOrd="0" destOrd="0" presId="urn:microsoft.com/office/officeart/2005/8/layout/default"/>
    <dgm:cxn modelId="{68431CC2-076F-4B0F-8976-C433B377FB34}" type="presOf" srcId="{75231F58-0CFF-45B4-8729-1B208BA7FB7F}" destId="{407D8789-5170-4FDA-AC6A-06999F54A51B}" srcOrd="0" destOrd="0" presId="urn:microsoft.com/office/officeart/2005/8/layout/default"/>
    <dgm:cxn modelId="{31150B35-1771-4FA4-9C14-AE27CB07FA06}" srcId="{75231F58-0CFF-45B4-8729-1B208BA7FB7F}" destId="{1EDD3255-2BE8-4C42-B861-3EB76C8E5E1D}" srcOrd="2" destOrd="0" parTransId="{E5D99347-D56B-474B-888E-D08206E6C3BB}" sibTransId="{3457651C-2C01-471C-BC53-5088FF063987}"/>
    <dgm:cxn modelId="{0CE065E5-E0A4-4BD0-B53C-D5625E168224}" type="presOf" srcId="{5625473E-17AC-4FF1-BA39-71E6F9641EBC}" destId="{B1EF74E6-56C8-4037-9554-7CE875FC1069}" srcOrd="0" destOrd="0" presId="urn:microsoft.com/office/officeart/2005/8/layout/default"/>
    <dgm:cxn modelId="{474761B2-4D41-4863-971A-8B367086E2CF}" type="presParOf" srcId="{407D8789-5170-4FDA-AC6A-06999F54A51B}" destId="{B1EF74E6-56C8-4037-9554-7CE875FC1069}" srcOrd="0" destOrd="0" presId="urn:microsoft.com/office/officeart/2005/8/layout/default"/>
    <dgm:cxn modelId="{DFB2BB58-E88F-43FC-9048-E08E312F038B}" type="presParOf" srcId="{407D8789-5170-4FDA-AC6A-06999F54A51B}" destId="{A6C871BE-1763-47A6-9C17-7E2660559849}" srcOrd="1" destOrd="0" presId="urn:microsoft.com/office/officeart/2005/8/layout/default"/>
    <dgm:cxn modelId="{90FC8948-1F0D-4F11-A993-48131516FBC8}" type="presParOf" srcId="{407D8789-5170-4FDA-AC6A-06999F54A51B}" destId="{CA5FA4E0-87B0-4281-9048-57DD4112A953}" srcOrd="2" destOrd="0" presId="urn:microsoft.com/office/officeart/2005/8/layout/default"/>
    <dgm:cxn modelId="{E4343435-9958-468D-B872-B044805CA1A2}" type="presParOf" srcId="{407D8789-5170-4FDA-AC6A-06999F54A51B}" destId="{FA481221-0696-4515-9C5C-C2A17A2A067A}" srcOrd="3" destOrd="0" presId="urn:microsoft.com/office/officeart/2005/8/layout/default"/>
    <dgm:cxn modelId="{86D8170E-725D-4C47-95E5-FDDFA62328EF}" type="presParOf" srcId="{407D8789-5170-4FDA-AC6A-06999F54A51B}" destId="{DCC23D3C-9D51-4827-B958-1D7909FDD60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6BEFA8-36CE-4E6F-BF92-DDD439AB98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0E387F-0324-4CB2-A206-CF247DC0209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Коллективные</a:t>
          </a:r>
          <a:r>
            <a:rPr lang="ru-RU" sz="2500" dirty="0" smtClean="0"/>
            <a:t> </a:t>
          </a:r>
          <a:endParaRPr lang="ru-RU" sz="2500" dirty="0"/>
        </a:p>
      </dgm:t>
    </dgm:pt>
    <dgm:pt modelId="{E097F214-5AB1-4556-998F-C1A0CA1C7FFC}" type="parTrans" cxnId="{195514B7-A729-44E6-B0F1-E174443520D6}">
      <dgm:prSet/>
      <dgm:spPr/>
      <dgm:t>
        <a:bodyPr/>
        <a:lstStyle/>
        <a:p>
          <a:endParaRPr lang="ru-RU"/>
        </a:p>
      </dgm:t>
    </dgm:pt>
    <dgm:pt modelId="{85901E5E-4932-4BF7-B364-6C30F7A148CB}" type="sibTrans" cxnId="{195514B7-A729-44E6-B0F1-E174443520D6}">
      <dgm:prSet/>
      <dgm:spPr/>
      <dgm:t>
        <a:bodyPr/>
        <a:lstStyle/>
        <a:p>
          <a:endParaRPr lang="ru-RU"/>
        </a:p>
      </dgm:t>
    </dgm:pt>
    <dgm:pt modelId="{39B82B57-7809-45E1-81F1-1A03528F947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24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CEF25ED-4098-43A8-B7A0-0FF298E852CE}" type="parTrans" cxnId="{BF2C5091-9B6B-4E52-ACF0-13770AD5B558}">
      <dgm:prSet/>
      <dgm:spPr/>
      <dgm:t>
        <a:bodyPr/>
        <a:lstStyle/>
        <a:p>
          <a:endParaRPr lang="ru-RU"/>
        </a:p>
      </dgm:t>
    </dgm:pt>
    <dgm:pt modelId="{8A0803D6-A861-4F02-87D8-59A43BA077D2}" type="sibTrans" cxnId="{BF2C5091-9B6B-4E52-ACF0-13770AD5B558}">
      <dgm:prSet/>
      <dgm:spPr/>
      <dgm:t>
        <a:bodyPr/>
        <a:lstStyle/>
        <a:p>
          <a:endParaRPr lang="ru-RU"/>
        </a:p>
      </dgm:t>
    </dgm:pt>
    <dgm:pt modelId="{AADF244B-ADFF-441F-BD4A-EE46E84D212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конкурсы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473D11-DC49-4E6D-A721-C6F32F7FACF1}" type="parTrans" cxnId="{69A701AC-9FAA-40E0-8B3C-4B327B72A371}">
      <dgm:prSet/>
      <dgm:spPr/>
      <dgm:t>
        <a:bodyPr/>
        <a:lstStyle/>
        <a:p>
          <a:endParaRPr lang="ru-RU"/>
        </a:p>
      </dgm:t>
    </dgm:pt>
    <dgm:pt modelId="{2DD51948-A496-4789-A2FA-1A610060E11D}" type="sibTrans" cxnId="{69A701AC-9FAA-40E0-8B3C-4B327B72A371}">
      <dgm:prSet/>
      <dgm:spPr/>
      <dgm:t>
        <a:bodyPr/>
        <a:lstStyle/>
        <a:p>
          <a:endParaRPr lang="ru-RU"/>
        </a:p>
      </dgm:t>
    </dgm:pt>
    <dgm:pt modelId="{5CCE22C6-330E-405F-858F-061D9C2AD89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конференции</a:t>
          </a:r>
          <a:endParaRPr lang="ru-RU" sz="20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F2C0FCA-F5AC-4C17-A2A2-6D5245CF819D}" type="parTrans" cxnId="{8C60748C-A2DD-4E7E-96B5-46A7D4DB37AF}">
      <dgm:prSet/>
      <dgm:spPr/>
      <dgm:t>
        <a:bodyPr/>
        <a:lstStyle/>
        <a:p>
          <a:endParaRPr lang="ru-RU"/>
        </a:p>
      </dgm:t>
    </dgm:pt>
    <dgm:pt modelId="{F24D5A51-1617-4E18-BD9F-2077E12C5313}" type="sibTrans" cxnId="{8C60748C-A2DD-4E7E-96B5-46A7D4DB37AF}">
      <dgm:prSet/>
      <dgm:spPr/>
      <dgm:t>
        <a:bodyPr/>
        <a:lstStyle/>
        <a:p>
          <a:endParaRPr lang="ru-RU"/>
        </a:p>
      </dgm:t>
    </dgm:pt>
    <dgm:pt modelId="{E11AAFCC-F088-4EA4-8A14-2502677A999D}">
      <dgm:prSet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E156031-393F-47BE-9269-BA292CAE51D8}" type="parTrans" cxnId="{863A01D6-0DD9-4168-84F8-40DBDAAB7892}">
      <dgm:prSet/>
      <dgm:spPr/>
      <dgm:t>
        <a:bodyPr/>
        <a:lstStyle/>
        <a:p>
          <a:endParaRPr lang="ru-RU"/>
        </a:p>
      </dgm:t>
    </dgm:pt>
    <dgm:pt modelId="{AF656E50-9FA9-46B7-B573-A4A39D6E4266}" type="sibTrans" cxnId="{863A01D6-0DD9-4168-84F8-40DBDAAB7892}">
      <dgm:prSet/>
      <dgm:spPr/>
      <dgm:t>
        <a:bodyPr/>
        <a:lstStyle/>
        <a:p>
          <a:endParaRPr lang="ru-RU"/>
        </a:p>
      </dgm:t>
    </dgm:pt>
    <dgm:pt modelId="{DB51C533-63F2-4016-ABA7-EF58F99D5921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выставки совместных работ детей и родителей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DC7F11-519C-4B22-B1A1-B850094FA707}" type="parTrans" cxnId="{C7E6C5C4-8B3F-4CB6-8E99-39BEF720F08B}">
      <dgm:prSet/>
      <dgm:spPr/>
      <dgm:t>
        <a:bodyPr/>
        <a:lstStyle/>
        <a:p>
          <a:endParaRPr lang="ru-RU"/>
        </a:p>
      </dgm:t>
    </dgm:pt>
    <dgm:pt modelId="{E39CEDA1-46DF-483E-85EB-D73BDCF1AAC1}" type="sibTrans" cxnId="{C7E6C5C4-8B3F-4CB6-8E99-39BEF720F08B}">
      <dgm:prSet/>
      <dgm:spPr/>
      <dgm:t>
        <a:bodyPr/>
        <a:lstStyle/>
        <a:p>
          <a:endParaRPr lang="ru-RU"/>
        </a:p>
      </dgm:t>
    </dgm:pt>
    <dgm:pt modelId="{389AE5D0-B753-4924-9AC8-F3F1C6D7B164}">
      <dgm:prSet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педагогическое просвещение</a:t>
          </a:r>
          <a:endParaRPr lang="ru-RU" sz="1900" dirty="0">
            <a:solidFill>
              <a:schemeClr val="tx2">
                <a:lumMod val="75000"/>
              </a:schemeClr>
            </a:solidFill>
          </a:endParaRPr>
        </a:p>
      </dgm:t>
    </dgm:pt>
    <dgm:pt modelId="{3DB2C586-39D9-4066-A168-AD7E403D66E3}" type="parTrans" cxnId="{0C56EA64-66F3-40FA-80A5-0E14BCA814E4}">
      <dgm:prSet/>
      <dgm:spPr/>
      <dgm:t>
        <a:bodyPr/>
        <a:lstStyle/>
        <a:p>
          <a:endParaRPr lang="ru-RU"/>
        </a:p>
      </dgm:t>
    </dgm:pt>
    <dgm:pt modelId="{790859AE-5C62-400E-856F-CB606FEEF433}" type="sibTrans" cxnId="{0C56EA64-66F3-40FA-80A5-0E14BCA814E4}">
      <dgm:prSet/>
      <dgm:spPr/>
      <dgm:t>
        <a:bodyPr/>
        <a:lstStyle/>
        <a:p>
          <a:endParaRPr lang="ru-RU"/>
        </a:p>
      </dgm:t>
    </dgm:pt>
    <dgm:pt modelId="{9D528F71-8B1A-4881-8153-1C0ABC742E8A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развлечения и праздники</a:t>
          </a:r>
          <a:endParaRPr lang="ru-RU" sz="20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3F3CBF7-A406-4CE4-91A5-EAA4B5BF52A8}" type="parTrans" cxnId="{34F7AF0D-1402-4D12-8A30-2B789D92E8AF}">
      <dgm:prSet/>
      <dgm:spPr/>
      <dgm:t>
        <a:bodyPr/>
        <a:lstStyle/>
        <a:p>
          <a:endParaRPr lang="ru-RU"/>
        </a:p>
      </dgm:t>
    </dgm:pt>
    <dgm:pt modelId="{BABD4697-10A3-452E-8B33-3FD38E984A9A}" type="sibTrans" cxnId="{34F7AF0D-1402-4D12-8A30-2B789D92E8AF}">
      <dgm:prSet/>
      <dgm:spPr/>
      <dgm:t>
        <a:bodyPr/>
        <a:lstStyle/>
        <a:p>
          <a:endParaRPr lang="ru-RU"/>
        </a:p>
      </dgm:t>
    </dgm:pt>
    <dgm:pt modelId="{D4D71CB7-9F79-44F7-8093-6B20151F7D59}">
      <dgm:prSet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родительские кружки</a:t>
          </a:r>
          <a:endParaRPr lang="ru-RU" sz="20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540714-97D0-4238-8B99-90774637EF2C}" type="parTrans" cxnId="{ABF823F8-F0E8-4B8A-9527-7AD547F9D051}">
      <dgm:prSet/>
      <dgm:spPr/>
      <dgm:t>
        <a:bodyPr/>
        <a:lstStyle/>
        <a:p>
          <a:endParaRPr lang="ru-RU"/>
        </a:p>
      </dgm:t>
    </dgm:pt>
    <dgm:pt modelId="{64FBB097-AA4D-4B89-87C1-DE6B68C03615}" type="sibTrans" cxnId="{ABF823F8-F0E8-4B8A-9527-7AD547F9D051}">
      <dgm:prSet/>
      <dgm:spPr/>
      <dgm:t>
        <a:bodyPr/>
        <a:lstStyle/>
        <a:p>
          <a:endParaRPr lang="ru-RU"/>
        </a:p>
      </dgm:t>
    </dgm:pt>
    <dgm:pt modelId="{0472C514-7DC8-418A-BD0D-D93E41B6D079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семинары - практикумы </a:t>
          </a:r>
          <a:r>
            <a:rPr lang="ru-RU" sz="1900" dirty="0" smtClean="0"/>
            <a:t> </a:t>
          </a:r>
          <a:endParaRPr lang="ru-RU" sz="1900" dirty="0"/>
        </a:p>
      </dgm:t>
    </dgm:pt>
    <dgm:pt modelId="{A699D28C-B333-48AA-A957-EA24F3E66661}" type="parTrans" cxnId="{3B28DB23-9943-4434-A6C7-C46514F4ABA3}">
      <dgm:prSet/>
      <dgm:spPr/>
      <dgm:t>
        <a:bodyPr/>
        <a:lstStyle/>
        <a:p>
          <a:endParaRPr lang="ru-RU"/>
        </a:p>
      </dgm:t>
    </dgm:pt>
    <dgm:pt modelId="{95B43D4A-38C9-4A66-B645-D3F40627D2DB}" type="sibTrans" cxnId="{3B28DB23-9943-4434-A6C7-C46514F4ABA3}">
      <dgm:prSet/>
      <dgm:spPr/>
      <dgm:t>
        <a:bodyPr/>
        <a:lstStyle/>
        <a:p>
          <a:endParaRPr lang="ru-RU"/>
        </a:p>
      </dgm:t>
    </dgm:pt>
    <dgm:pt modelId="{0D9471D2-649F-4C0C-9D49-C3CBEDAFFEB8}" type="pres">
      <dgm:prSet presAssocID="{106BEFA8-36CE-4E6F-BF92-DDD439AB987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4A1870-3F18-4BA9-B652-EED298796A4D}" type="pres">
      <dgm:prSet presAssocID="{260E387F-0324-4CB2-A206-CF247DC02099}" presName="root1" presStyleCnt="0"/>
      <dgm:spPr/>
    </dgm:pt>
    <dgm:pt modelId="{92FF448B-FA75-40C7-BEE8-015A14A363D8}" type="pres">
      <dgm:prSet presAssocID="{260E387F-0324-4CB2-A206-CF247DC02099}" presName="LevelOneTextNode" presStyleLbl="node0" presStyleIdx="0" presStyleCnt="1" custScaleX="148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7E1837-46B3-4377-B535-F9ADB935FDD1}" type="pres">
      <dgm:prSet presAssocID="{260E387F-0324-4CB2-A206-CF247DC02099}" presName="level2hierChild" presStyleCnt="0"/>
      <dgm:spPr/>
    </dgm:pt>
    <dgm:pt modelId="{1C148451-FD82-4566-85F1-B2DAD35C9332}" type="pres">
      <dgm:prSet presAssocID="{8CEF25ED-4098-43A8-B7A0-0FF298E852C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FAC5AF7-D06A-464C-98A6-9E4CB8473C8A}" type="pres">
      <dgm:prSet presAssocID="{8CEF25ED-4098-43A8-B7A0-0FF298E852C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620684B-402A-439C-9D5E-12E522E1EB4D}" type="pres">
      <dgm:prSet presAssocID="{39B82B57-7809-45E1-81F1-1A03528F9470}" presName="root2" presStyleCnt="0"/>
      <dgm:spPr/>
    </dgm:pt>
    <dgm:pt modelId="{DA8F5DE7-CE13-4D56-A63E-15E9230FFCC8}" type="pres">
      <dgm:prSet presAssocID="{39B82B57-7809-45E1-81F1-1A03528F947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C7273E-84EE-444B-9264-5D14D4E2FEE1}" type="pres">
      <dgm:prSet presAssocID="{39B82B57-7809-45E1-81F1-1A03528F9470}" presName="level3hierChild" presStyleCnt="0"/>
      <dgm:spPr/>
    </dgm:pt>
    <dgm:pt modelId="{6877B192-89F9-4227-889F-255AC91F0BB5}" type="pres">
      <dgm:prSet presAssocID="{41DC7F11-519C-4B22-B1A1-B850094FA707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83650AF7-5E94-4474-BFEE-ADDBBE3BBA22}" type="pres">
      <dgm:prSet presAssocID="{41DC7F11-519C-4B22-B1A1-B850094FA707}" presName="connTx" presStyleLbl="parChTrans1D3" presStyleIdx="0" presStyleCnt="6"/>
      <dgm:spPr/>
      <dgm:t>
        <a:bodyPr/>
        <a:lstStyle/>
        <a:p>
          <a:endParaRPr lang="ru-RU"/>
        </a:p>
      </dgm:t>
    </dgm:pt>
    <dgm:pt modelId="{FDF882AB-4AC1-422E-8592-1118E4528784}" type="pres">
      <dgm:prSet presAssocID="{DB51C533-63F2-4016-ABA7-EF58F99D5921}" presName="root2" presStyleCnt="0"/>
      <dgm:spPr/>
    </dgm:pt>
    <dgm:pt modelId="{D413AED7-6DF4-4690-8930-683DF17DC340}" type="pres">
      <dgm:prSet presAssocID="{DB51C533-63F2-4016-ABA7-EF58F99D5921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03DE47-0526-4A2B-9E38-5370BA17DBFF}" type="pres">
      <dgm:prSet presAssocID="{DB51C533-63F2-4016-ABA7-EF58F99D5921}" presName="level3hierChild" presStyleCnt="0"/>
      <dgm:spPr/>
    </dgm:pt>
    <dgm:pt modelId="{66660E8F-8C31-41E0-88DA-89E7D278F643}" type="pres">
      <dgm:prSet presAssocID="{EC473D11-DC49-4E6D-A721-C6F32F7FACF1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977D03F0-DCC0-4EE9-9A74-CD8EB6AE021B}" type="pres">
      <dgm:prSet presAssocID="{EC473D11-DC49-4E6D-A721-C6F32F7FACF1}" presName="connTx" presStyleLbl="parChTrans1D3" presStyleIdx="1" presStyleCnt="6"/>
      <dgm:spPr/>
      <dgm:t>
        <a:bodyPr/>
        <a:lstStyle/>
        <a:p>
          <a:endParaRPr lang="ru-RU"/>
        </a:p>
      </dgm:t>
    </dgm:pt>
    <dgm:pt modelId="{0637D72A-82D5-4DAE-A194-D5C0169EF5F4}" type="pres">
      <dgm:prSet presAssocID="{AADF244B-ADFF-441F-BD4A-EE46E84D2126}" presName="root2" presStyleCnt="0"/>
      <dgm:spPr/>
    </dgm:pt>
    <dgm:pt modelId="{EADC796C-7AE1-4139-8C6C-28CF62E47D34}" type="pres">
      <dgm:prSet presAssocID="{AADF244B-ADFF-441F-BD4A-EE46E84D2126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C90B6-4E39-4749-A459-1AF58A98066E}" type="pres">
      <dgm:prSet presAssocID="{AADF244B-ADFF-441F-BD4A-EE46E84D2126}" presName="level3hierChild" presStyleCnt="0"/>
      <dgm:spPr/>
    </dgm:pt>
    <dgm:pt modelId="{7634A375-A6AF-475D-8C41-C6FF29847D87}" type="pres">
      <dgm:prSet presAssocID="{A699D28C-B333-48AA-A957-EA24F3E66661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C012E61F-D9D6-4CF7-942A-A61EDD874FDC}" type="pres">
      <dgm:prSet presAssocID="{A699D28C-B333-48AA-A957-EA24F3E66661}" presName="connTx" presStyleLbl="parChTrans1D3" presStyleIdx="2" presStyleCnt="6"/>
      <dgm:spPr/>
      <dgm:t>
        <a:bodyPr/>
        <a:lstStyle/>
        <a:p>
          <a:endParaRPr lang="ru-RU"/>
        </a:p>
      </dgm:t>
    </dgm:pt>
    <dgm:pt modelId="{5B184C83-2262-444C-81C3-073C86B6E1AF}" type="pres">
      <dgm:prSet presAssocID="{0472C514-7DC8-418A-BD0D-D93E41B6D079}" presName="root2" presStyleCnt="0"/>
      <dgm:spPr/>
    </dgm:pt>
    <dgm:pt modelId="{96B2B98A-6129-4AFB-8204-419CBFD7D551}" type="pres">
      <dgm:prSet presAssocID="{0472C514-7DC8-418A-BD0D-D93E41B6D079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B33309-6E15-4AFA-8141-EDCBFFA2BE56}" type="pres">
      <dgm:prSet presAssocID="{0472C514-7DC8-418A-BD0D-D93E41B6D079}" presName="level3hierChild" presStyleCnt="0"/>
      <dgm:spPr/>
    </dgm:pt>
    <dgm:pt modelId="{029D8012-5938-479A-BB40-E1CEC26B92F9}" type="pres">
      <dgm:prSet presAssocID="{B9540714-97D0-4238-8B99-90774637EF2C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9ED0A0CB-266D-4347-918A-405EE9E3CC8A}" type="pres">
      <dgm:prSet presAssocID="{B9540714-97D0-4238-8B99-90774637EF2C}" presName="connTx" presStyleLbl="parChTrans1D3" presStyleIdx="3" presStyleCnt="6"/>
      <dgm:spPr/>
      <dgm:t>
        <a:bodyPr/>
        <a:lstStyle/>
        <a:p>
          <a:endParaRPr lang="ru-RU"/>
        </a:p>
      </dgm:t>
    </dgm:pt>
    <dgm:pt modelId="{67842809-E082-4276-B75E-A1CE20E92EF0}" type="pres">
      <dgm:prSet presAssocID="{D4D71CB7-9F79-44F7-8093-6B20151F7D59}" presName="root2" presStyleCnt="0"/>
      <dgm:spPr/>
    </dgm:pt>
    <dgm:pt modelId="{19CC53B2-EC2A-4167-8663-FD75BEFDF179}" type="pres">
      <dgm:prSet presAssocID="{D4D71CB7-9F79-44F7-8093-6B20151F7D59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6E7F52-9CE8-45A4-9199-CDF854CFE4BE}" type="pres">
      <dgm:prSet presAssocID="{D4D71CB7-9F79-44F7-8093-6B20151F7D59}" presName="level3hierChild" presStyleCnt="0"/>
      <dgm:spPr/>
    </dgm:pt>
    <dgm:pt modelId="{D3070AD9-CF3C-4D8A-A3A3-D9F3D3CFFCEF}" type="pres">
      <dgm:prSet presAssocID="{3DB2C586-39D9-4066-A168-AD7E403D66E3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2DCD192D-F9D1-4E09-AECF-E6CBCFD46CB6}" type="pres">
      <dgm:prSet presAssocID="{3DB2C586-39D9-4066-A168-AD7E403D66E3}" presName="connTx" presStyleLbl="parChTrans1D3" presStyleIdx="4" presStyleCnt="6"/>
      <dgm:spPr/>
      <dgm:t>
        <a:bodyPr/>
        <a:lstStyle/>
        <a:p>
          <a:endParaRPr lang="ru-RU"/>
        </a:p>
      </dgm:t>
    </dgm:pt>
    <dgm:pt modelId="{9312B5C9-E2DE-41C2-A708-BA00ECCF74A2}" type="pres">
      <dgm:prSet presAssocID="{389AE5D0-B753-4924-9AC8-F3F1C6D7B164}" presName="root2" presStyleCnt="0"/>
      <dgm:spPr/>
    </dgm:pt>
    <dgm:pt modelId="{83F8177A-E12E-4DEC-8D4F-51A7644142EE}" type="pres">
      <dgm:prSet presAssocID="{389AE5D0-B753-4924-9AC8-F3F1C6D7B164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29DF29-3BBA-496B-8490-70442B6F7154}" type="pres">
      <dgm:prSet presAssocID="{389AE5D0-B753-4924-9AC8-F3F1C6D7B164}" presName="level3hierChild" presStyleCnt="0"/>
      <dgm:spPr/>
    </dgm:pt>
    <dgm:pt modelId="{D2A59AC2-C2A6-4AF9-A72B-025EF352B45D}" type="pres">
      <dgm:prSet presAssocID="{5E156031-393F-47BE-9269-BA292CAE51D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CF36032-FD6E-42E7-9442-00C23F66B143}" type="pres">
      <dgm:prSet presAssocID="{5E156031-393F-47BE-9269-BA292CAE51D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B92458E-C418-4C97-8D99-3373731F4842}" type="pres">
      <dgm:prSet presAssocID="{E11AAFCC-F088-4EA4-8A14-2502677A999D}" presName="root2" presStyleCnt="0"/>
      <dgm:spPr/>
    </dgm:pt>
    <dgm:pt modelId="{D5958F43-AECB-449F-BEC0-79D16504A9C4}" type="pres">
      <dgm:prSet presAssocID="{E11AAFCC-F088-4EA4-8A14-2502677A999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905186-DCFB-45FB-8A65-FD72930C151A}" type="pres">
      <dgm:prSet presAssocID="{E11AAFCC-F088-4EA4-8A14-2502677A999D}" presName="level3hierChild" presStyleCnt="0"/>
      <dgm:spPr/>
    </dgm:pt>
    <dgm:pt modelId="{17F73CE0-37F9-47AF-B3BB-4F654BAC3E10}" type="pres">
      <dgm:prSet presAssocID="{0F2C0FCA-F5AC-4C17-A2A2-6D5245CF819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5CBE432-638C-4B03-ABDC-59A2A0E6636A}" type="pres">
      <dgm:prSet presAssocID="{0F2C0FCA-F5AC-4C17-A2A2-6D5245CF819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00D3942-4ED6-4DEC-9965-F50060207DB5}" type="pres">
      <dgm:prSet presAssocID="{5CCE22C6-330E-405F-858F-061D9C2AD895}" presName="root2" presStyleCnt="0"/>
      <dgm:spPr/>
    </dgm:pt>
    <dgm:pt modelId="{7B72FE00-930C-41EC-AF51-49AC2E3F6979}" type="pres">
      <dgm:prSet presAssocID="{5CCE22C6-330E-405F-858F-061D9C2AD895}" presName="LevelTwoTextNode" presStyleLbl="node2" presStyleIdx="2" presStyleCnt="3" custLinFactNeighborX="1288" custLinFactNeighborY="-1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8FEE-332A-4163-8496-477D55EFE2B5}" type="pres">
      <dgm:prSet presAssocID="{5CCE22C6-330E-405F-858F-061D9C2AD895}" presName="level3hierChild" presStyleCnt="0"/>
      <dgm:spPr/>
    </dgm:pt>
    <dgm:pt modelId="{E120F538-77A3-460A-8F1F-868592379C19}" type="pres">
      <dgm:prSet presAssocID="{43F3CBF7-A406-4CE4-91A5-EAA4B5BF52A8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3D309AA0-1F77-4F27-AEDA-5351287E39D3}" type="pres">
      <dgm:prSet presAssocID="{43F3CBF7-A406-4CE4-91A5-EAA4B5BF52A8}" presName="connTx" presStyleLbl="parChTrans1D3" presStyleIdx="5" presStyleCnt="6"/>
      <dgm:spPr/>
      <dgm:t>
        <a:bodyPr/>
        <a:lstStyle/>
        <a:p>
          <a:endParaRPr lang="ru-RU"/>
        </a:p>
      </dgm:t>
    </dgm:pt>
    <dgm:pt modelId="{60CE24B1-81DE-45AA-9D22-2F769CFB1F44}" type="pres">
      <dgm:prSet presAssocID="{9D528F71-8B1A-4881-8153-1C0ABC742E8A}" presName="root2" presStyleCnt="0"/>
      <dgm:spPr/>
    </dgm:pt>
    <dgm:pt modelId="{E4041103-B081-4148-B708-823682E843A9}" type="pres">
      <dgm:prSet presAssocID="{9D528F71-8B1A-4881-8153-1C0ABC742E8A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5634E7-7B3C-4056-9DD2-8E3AF713DECB}" type="pres">
      <dgm:prSet presAssocID="{9D528F71-8B1A-4881-8153-1C0ABC742E8A}" presName="level3hierChild" presStyleCnt="0"/>
      <dgm:spPr/>
    </dgm:pt>
  </dgm:ptLst>
  <dgm:cxnLst>
    <dgm:cxn modelId="{30FE1D9B-9358-4F80-B523-D6182A1369B5}" type="presOf" srcId="{B9540714-97D0-4238-8B99-90774637EF2C}" destId="{9ED0A0CB-266D-4347-918A-405EE9E3CC8A}" srcOrd="1" destOrd="0" presId="urn:microsoft.com/office/officeart/2005/8/layout/hierarchy2"/>
    <dgm:cxn modelId="{398DF7E1-0268-49D6-B89B-8F1B509035E3}" type="presOf" srcId="{389AE5D0-B753-4924-9AC8-F3F1C6D7B164}" destId="{83F8177A-E12E-4DEC-8D4F-51A7644142EE}" srcOrd="0" destOrd="0" presId="urn:microsoft.com/office/officeart/2005/8/layout/hierarchy2"/>
    <dgm:cxn modelId="{E1D4E17B-D37E-4DCD-8F8F-CE16D9ECE75F}" type="presOf" srcId="{EC473D11-DC49-4E6D-A721-C6F32F7FACF1}" destId="{977D03F0-DCC0-4EE9-9A74-CD8EB6AE021B}" srcOrd="1" destOrd="0" presId="urn:microsoft.com/office/officeart/2005/8/layout/hierarchy2"/>
    <dgm:cxn modelId="{8C60748C-A2DD-4E7E-96B5-46A7D4DB37AF}" srcId="{260E387F-0324-4CB2-A206-CF247DC02099}" destId="{5CCE22C6-330E-405F-858F-061D9C2AD895}" srcOrd="2" destOrd="0" parTransId="{0F2C0FCA-F5AC-4C17-A2A2-6D5245CF819D}" sibTransId="{F24D5A51-1617-4E18-BD9F-2077E12C5313}"/>
    <dgm:cxn modelId="{AFF35F4E-9915-4689-BAE4-5919DE2AA5C8}" type="presOf" srcId="{0F2C0FCA-F5AC-4C17-A2A2-6D5245CF819D}" destId="{17F73CE0-37F9-47AF-B3BB-4F654BAC3E10}" srcOrd="0" destOrd="0" presId="urn:microsoft.com/office/officeart/2005/8/layout/hierarchy2"/>
    <dgm:cxn modelId="{5F1E5861-C0FB-4D4B-A534-942A9BC1B081}" type="presOf" srcId="{43F3CBF7-A406-4CE4-91A5-EAA4B5BF52A8}" destId="{3D309AA0-1F77-4F27-AEDA-5351287E39D3}" srcOrd="1" destOrd="0" presId="urn:microsoft.com/office/officeart/2005/8/layout/hierarchy2"/>
    <dgm:cxn modelId="{FEBFDAF6-A828-4937-B377-E19A0D31F726}" type="presOf" srcId="{A699D28C-B333-48AA-A957-EA24F3E66661}" destId="{7634A375-A6AF-475D-8C41-C6FF29847D87}" srcOrd="0" destOrd="0" presId="urn:microsoft.com/office/officeart/2005/8/layout/hierarchy2"/>
    <dgm:cxn modelId="{195514B7-A729-44E6-B0F1-E174443520D6}" srcId="{106BEFA8-36CE-4E6F-BF92-DDD439AB9876}" destId="{260E387F-0324-4CB2-A206-CF247DC02099}" srcOrd="0" destOrd="0" parTransId="{E097F214-5AB1-4556-998F-C1A0CA1C7FFC}" sibTransId="{85901E5E-4932-4BF7-B364-6C30F7A148CB}"/>
    <dgm:cxn modelId="{51E4AEBD-99C1-4838-B6E3-FCAD41B78FF7}" type="presOf" srcId="{EC473D11-DC49-4E6D-A721-C6F32F7FACF1}" destId="{66660E8F-8C31-41E0-88DA-89E7D278F643}" srcOrd="0" destOrd="0" presId="urn:microsoft.com/office/officeart/2005/8/layout/hierarchy2"/>
    <dgm:cxn modelId="{52CAAA3D-57B3-4355-8F5C-ED47F11A90CB}" type="presOf" srcId="{260E387F-0324-4CB2-A206-CF247DC02099}" destId="{92FF448B-FA75-40C7-BEE8-015A14A363D8}" srcOrd="0" destOrd="0" presId="urn:microsoft.com/office/officeart/2005/8/layout/hierarchy2"/>
    <dgm:cxn modelId="{34F7AF0D-1402-4D12-8A30-2B789D92E8AF}" srcId="{5CCE22C6-330E-405F-858F-061D9C2AD895}" destId="{9D528F71-8B1A-4881-8153-1C0ABC742E8A}" srcOrd="0" destOrd="0" parTransId="{43F3CBF7-A406-4CE4-91A5-EAA4B5BF52A8}" sibTransId="{BABD4697-10A3-452E-8B33-3FD38E984A9A}"/>
    <dgm:cxn modelId="{8E9F6CF4-DDA9-4FE6-B96E-65D29F1FD4AE}" type="presOf" srcId="{A699D28C-B333-48AA-A957-EA24F3E66661}" destId="{C012E61F-D9D6-4CF7-942A-A61EDD874FDC}" srcOrd="1" destOrd="0" presId="urn:microsoft.com/office/officeart/2005/8/layout/hierarchy2"/>
    <dgm:cxn modelId="{69A701AC-9FAA-40E0-8B3C-4B327B72A371}" srcId="{39B82B57-7809-45E1-81F1-1A03528F9470}" destId="{AADF244B-ADFF-441F-BD4A-EE46E84D2126}" srcOrd="1" destOrd="0" parTransId="{EC473D11-DC49-4E6D-A721-C6F32F7FACF1}" sibTransId="{2DD51948-A496-4789-A2FA-1A610060E11D}"/>
    <dgm:cxn modelId="{C356A17F-C4E8-44E3-B663-B489E1F62E7E}" type="presOf" srcId="{B9540714-97D0-4238-8B99-90774637EF2C}" destId="{029D8012-5938-479A-BB40-E1CEC26B92F9}" srcOrd="0" destOrd="0" presId="urn:microsoft.com/office/officeart/2005/8/layout/hierarchy2"/>
    <dgm:cxn modelId="{93917B7D-28BA-4F55-9ABB-6DD5439CEEA3}" type="presOf" srcId="{106BEFA8-36CE-4E6F-BF92-DDD439AB9876}" destId="{0D9471D2-649F-4C0C-9D49-C3CBEDAFFEB8}" srcOrd="0" destOrd="0" presId="urn:microsoft.com/office/officeart/2005/8/layout/hierarchy2"/>
    <dgm:cxn modelId="{AD6DB22A-AFD4-417E-A6FC-8CD9B890D2A5}" type="presOf" srcId="{AADF244B-ADFF-441F-BD4A-EE46E84D2126}" destId="{EADC796C-7AE1-4139-8C6C-28CF62E47D34}" srcOrd="0" destOrd="0" presId="urn:microsoft.com/office/officeart/2005/8/layout/hierarchy2"/>
    <dgm:cxn modelId="{99BFDA08-E990-4A90-A2C9-74C0456317E3}" type="presOf" srcId="{0472C514-7DC8-418A-BD0D-D93E41B6D079}" destId="{96B2B98A-6129-4AFB-8204-419CBFD7D551}" srcOrd="0" destOrd="0" presId="urn:microsoft.com/office/officeart/2005/8/layout/hierarchy2"/>
    <dgm:cxn modelId="{CCF26D12-87B8-493B-B899-D880405BCBD5}" type="presOf" srcId="{5CCE22C6-330E-405F-858F-061D9C2AD895}" destId="{7B72FE00-930C-41EC-AF51-49AC2E3F6979}" srcOrd="0" destOrd="0" presId="urn:microsoft.com/office/officeart/2005/8/layout/hierarchy2"/>
    <dgm:cxn modelId="{0C56EA64-66F3-40FA-80A5-0E14BCA814E4}" srcId="{39B82B57-7809-45E1-81F1-1A03528F9470}" destId="{389AE5D0-B753-4924-9AC8-F3F1C6D7B164}" srcOrd="4" destOrd="0" parTransId="{3DB2C586-39D9-4066-A168-AD7E403D66E3}" sibTransId="{790859AE-5C62-400E-856F-CB606FEEF433}"/>
    <dgm:cxn modelId="{DA0FFD21-46A0-4788-9C16-24A60E3CDAF3}" type="presOf" srcId="{8CEF25ED-4098-43A8-B7A0-0FF298E852CE}" destId="{1C148451-FD82-4566-85F1-B2DAD35C9332}" srcOrd="0" destOrd="0" presId="urn:microsoft.com/office/officeart/2005/8/layout/hierarchy2"/>
    <dgm:cxn modelId="{ACA3E767-073F-4BCB-AE7F-DA009D0AA657}" type="presOf" srcId="{3DB2C586-39D9-4066-A168-AD7E403D66E3}" destId="{2DCD192D-F9D1-4E09-AECF-E6CBCFD46CB6}" srcOrd="1" destOrd="0" presId="urn:microsoft.com/office/officeart/2005/8/layout/hierarchy2"/>
    <dgm:cxn modelId="{679AEA3B-4534-4DA6-A638-E0DD8FF3C5CB}" type="presOf" srcId="{D4D71CB7-9F79-44F7-8093-6B20151F7D59}" destId="{19CC53B2-EC2A-4167-8663-FD75BEFDF179}" srcOrd="0" destOrd="0" presId="urn:microsoft.com/office/officeart/2005/8/layout/hierarchy2"/>
    <dgm:cxn modelId="{0078C8BE-F1BE-4FF3-BAB1-EB45510A8BA5}" type="presOf" srcId="{8CEF25ED-4098-43A8-B7A0-0FF298E852CE}" destId="{1FAC5AF7-D06A-464C-98A6-9E4CB8473C8A}" srcOrd="1" destOrd="0" presId="urn:microsoft.com/office/officeart/2005/8/layout/hierarchy2"/>
    <dgm:cxn modelId="{90EB2C61-7726-4272-8D12-2126F0EDC131}" type="presOf" srcId="{9D528F71-8B1A-4881-8153-1C0ABC742E8A}" destId="{E4041103-B081-4148-B708-823682E843A9}" srcOrd="0" destOrd="0" presId="urn:microsoft.com/office/officeart/2005/8/layout/hierarchy2"/>
    <dgm:cxn modelId="{9CF4E5D7-FC66-49FE-B219-4170E8A3B10A}" type="presOf" srcId="{43F3CBF7-A406-4CE4-91A5-EAA4B5BF52A8}" destId="{E120F538-77A3-460A-8F1F-868592379C19}" srcOrd="0" destOrd="0" presId="urn:microsoft.com/office/officeart/2005/8/layout/hierarchy2"/>
    <dgm:cxn modelId="{AF5F1CA2-CE2E-4CF3-AA03-7F48AA98BCE3}" type="presOf" srcId="{41DC7F11-519C-4B22-B1A1-B850094FA707}" destId="{83650AF7-5E94-4474-BFEE-ADDBBE3BBA22}" srcOrd="1" destOrd="0" presId="urn:microsoft.com/office/officeart/2005/8/layout/hierarchy2"/>
    <dgm:cxn modelId="{3D31A56A-57AF-4AC8-A2C7-764C8AF6A979}" type="presOf" srcId="{39B82B57-7809-45E1-81F1-1A03528F9470}" destId="{DA8F5DE7-CE13-4D56-A63E-15E9230FFCC8}" srcOrd="0" destOrd="0" presId="urn:microsoft.com/office/officeart/2005/8/layout/hierarchy2"/>
    <dgm:cxn modelId="{BF2C5091-9B6B-4E52-ACF0-13770AD5B558}" srcId="{260E387F-0324-4CB2-A206-CF247DC02099}" destId="{39B82B57-7809-45E1-81F1-1A03528F9470}" srcOrd="0" destOrd="0" parTransId="{8CEF25ED-4098-43A8-B7A0-0FF298E852CE}" sibTransId="{8A0803D6-A861-4F02-87D8-59A43BA077D2}"/>
    <dgm:cxn modelId="{863A01D6-0DD9-4168-84F8-40DBDAAB7892}" srcId="{260E387F-0324-4CB2-A206-CF247DC02099}" destId="{E11AAFCC-F088-4EA4-8A14-2502677A999D}" srcOrd="1" destOrd="0" parTransId="{5E156031-393F-47BE-9269-BA292CAE51D8}" sibTransId="{AF656E50-9FA9-46B7-B573-A4A39D6E4266}"/>
    <dgm:cxn modelId="{83E84E32-DA6C-4E07-BE06-A53F87F208FD}" type="presOf" srcId="{0F2C0FCA-F5AC-4C17-A2A2-6D5245CF819D}" destId="{E5CBE432-638C-4B03-ABDC-59A2A0E6636A}" srcOrd="1" destOrd="0" presId="urn:microsoft.com/office/officeart/2005/8/layout/hierarchy2"/>
    <dgm:cxn modelId="{DFA2DCD3-9BD2-4FB7-8AD9-C10B73711297}" type="presOf" srcId="{41DC7F11-519C-4B22-B1A1-B850094FA707}" destId="{6877B192-89F9-4227-889F-255AC91F0BB5}" srcOrd="0" destOrd="0" presId="urn:microsoft.com/office/officeart/2005/8/layout/hierarchy2"/>
    <dgm:cxn modelId="{C7E6C5C4-8B3F-4CB6-8E99-39BEF720F08B}" srcId="{39B82B57-7809-45E1-81F1-1A03528F9470}" destId="{DB51C533-63F2-4016-ABA7-EF58F99D5921}" srcOrd="0" destOrd="0" parTransId="{41DC7F11-519C-4B22-B1A1-B850094FA707}" sibTransId="{E39CEDA1-46DF-483E-85EB-D73BDCF1AAC1}"/>
    <dgm:cxn modelId="{C0042F2F-F09A-4666-9906-F889E17F380E}" type="presOf" srcId="{3DB2C586-39D9-4066-A168-AD7E403D66E3}" destId="{D3070AD9-CF3C-4D8A-A3A3-D9F3D3CFFCEF}" srcOrd="0" destOrd="0" presId="urn:microsoft.com/office/officeart/2005/8/layout/hierarchy2"/>
    <dgm:cxn modelId="{5958A54B-0E39-4512-A320-DD06313C3CF3}" type="presOf" srcId="{5E156031-393F-47BE-9269-BA292CAE51D8}" destId="{9CF36032-FD6E-42E7-9442-00C23F66B143}" srcOrd="1" destOrd="0" presId="urn:microsoft.com/office/officeart/2005/8/layout/hierarchy2"/>
    <dgm:cxn modelId="{150F441B-7E05-4950-9974-4E5DFB654C6E}" type="presOf" srcId="{DB51C533-63F2-4016-ABA7-EF58F99D5921}" destId="{D413AED7-6DF4-4690-8930-683DF17DC340}" srcOrd="0" destOrd="0" presId="urn:microsoft.com/office/officeart/2005/8/layout/hierarchy2"/>
    <dgm:cxn modelId="{226AB3E2-D5B6-4CE7-BF5F-77644E5759B1}" type="presOf" srcId="{5E156031-393F-47BE-9269-BA292CAE51D8}" destId="{D2A59AC2-C2A6-4AF9-A72B-025EF352B45D}" srcOrd="0" destOrd="0" presId="urn:microsoft.com/office/officeart/2005/8/layout/hierarchy2"/>
    <dgm:cxn modelId="{ABF823F8-F0E8-4B8A-9527-7AD547F9D051}" srcId="{39B82B57-7809-45E1-81F1-1A03528F9470}" destId="{D4D71CB7-9F79-44F7-8093-6B20151F7D59}" srcOrd="3" destOrd="0" parTransId="{B9540714-97D0-4238-8B99-90774637EF2C}" sibTransId="{64FBB097-AA4D-4B89-87C1-DE6B68C03615}"/>
    <dgm:cxn modelId="{3B28DB23-9943-4434-A6C7-C46514F4ABA3}" srcId="{39B82B57-7809-45E1-81F1-1A03528F9470}" destId="{0472C514-7DC8-418A-BD0D-D93E41B6D079}" srcOrd="2" destOrd="0" parTransId="{A699D28C-B333-48AA-A957-EA24F3E66661}" sibTransId="{95B43D4A-38C9-4A66-B645-D3F40627D2DB}"/>
    <dgm:cxn modelId="{282ACC06-83B8-4023-A956-2D111D0844FC}" type="presOf" srcId="{E11AAFCC-F088-4EA4-8A14-2502677A999D}" destId="{D5958F43-AECB-449F-BEC0-79D16504A9C4}" srcOrd="0" destOrd="0" presId="urn:microsoft.com/office/officeart/2005/8/layout/hierarchy2"/>
    <dgm:cxn modelId="{9D5E79B7-3722-4240-ACCB-352E71D1DDDF}" type="presParOf" srcId="{0D9471D2-649F-4C0C-9D49-C3CBEDAFFEB8}" destId="{F44A1870-3F18-4BA9-B652-EED298796A4D}" srcOrd="0" destOrd="0" presId="urn:microsoft.com/office/officeart/2005/8/layout/hierarchy2"/>
    <dgm:cxn modelId="{147F4F84-92B8-4844-8B3F-40CC6800A5F6}" type="presParOf" srcId="{F44A1870-3F18-4BA9-B652-EED298796A4D}" destId="{92FF448B-FA75-40C7-BEE8-015A14A363D8}" srcOrd="0" destOrd="0" presId="urn:microsoft.com/office/officeart/2005/8/layout/hierarchy2"/>
    <dgm:cxn modelId="{FE700590-EFFE-461B-9F2A-95F1BD734244}" type="presParOf" srcId="{F44A1870-3F18-4BA9-B652-EED298796A4D}" destId="{D47E1837-46B3-4377-B535-F9ADB935FDD1}" srcOrd="1" destOrd="0" presId="urn:microsoft.com/office/officeart/2005/8/layout/hierarchy2"/>
    <dgm:cxn modelId="{AD240063-E608-4BC0-AC76-C81542B46EB0}" type="presParOf" srcId="{D47E1837-46B3-4377-B535-F9ADB935FDD1}" destId="{1C148451-FD82-4566-85F1-B2DAD35C9332}" srcOrd="0" destOrd="0" presId="urn:microsoft.com/office/officeart/2005/8/layout/hierarchy2"/>
    <dgm:cxn modelId="{7274A0CF-F97E-46A7-9962-6948D516ADEC}" type="presParOf" srcId="{1C148451-FD82-4566-85F1-B2DAD35C9332}" destId="{1FAC5AF7-D06A-464C-98A6-9E4CB8473C8A}" srcOrd="0" destOrd="0" presId="urn:microsoft.com/office/officeart/2005/8/layout/hierarchy2"/>
    <dgm:cxn modelId="{E2BCA0C2-A1F9-4E5F-8FCA-FBE9282D2B78}" type="presParOf" srcId="{D47E1837-46B3-4377-B535-F9ADB935FDD1}" destId="{C620684B-402A-439C-9D5E-12E522E1EB4D}" srcOrd="1" destOrd="0" presId="urn:microsoft.com/office/officeart/2005/8/layout/hierarchy2"/>
    <dgm:cxn modelId="{F0164F8A-0B91-4F1D-A5FE-4211EB08A1DC}" type="presParOf" srcId="{C620684B-402A-439C-9D5E-12E522E1EB4D}" destId="{DA8F5DE7-CE13-4D56-A63E-15E9230FFCC8}" srcOrd="0" destOrd="0" presId="urn:microsoft.com/office/officeart/2005/8/layout/hierarchy2"/>
    <dgm:cxn modelId="{F853A6BE-6890-4FAD-8549-BF6B437E586D}" type="presParOf" srcId="{C620684B-402A-439C-9D5E-12E522E1EB4D}" destId="{26C7273E-84EE-444B-9264-5D14D4E2FEE1}" srcOrd="1" destOrd="0" presId="urn:microsoft.com/office/officeart/2005/8/layout/hierarchy2"/>
    <dgm:cxn modelId="{DB30C70B-6956-440B-982B-76E2B1CD33F1}" type="presParOf" srcId="{26C7273E-84EE-444B-9264-5D14D4E2FEE1}" destId="{6877B192-89F9-4227-889F-255AC91F0BB5}" srcOrd="0" destOrd="0" presId="urn:microsoft.com/office/officeart/2005/8/layout/hierarchy2"/>
    <dgm:cxn modelId="{99FEEA68-3F4A-4923-8C68-4D7C65E764D1}" type="presParOf" srcId="{6877B192-89F9-4227-889F-255AC91F0BB5}" destId="{83650AF7-5E94-4474-BFEE-ADDBBE3BBA22}" srcOrd="0" destOrd="0" presId="urn:microsoft.com/office/officeart/2005/8/layout/hierarchy2"/>
    <dgm:cxn modelId="{8CCD5B18-C9CE-4407-AEB2-C5CFE3B0BC03}" type="presParOf" srcId="{26C7273E-84EE-444B-9264-5D14D4E2FEE1}" destId="{FDF882AB-4AC1-422E-8592-1118E4528784}" srcOrd="1" destOrd="0" presId="urn:microsoft.com/office/officeart/2005/8/layout/hierarchy2"/>
    <dgm:cxn modelId="{3ECB5103-EC59-4CC6-8893-F86436EA6C6E}" type="presParOf" srcId="{FDF882AB-4AC1-422E-8592-1118E4528784}" destId="{D413AED7-6DF4-4690-8930-683DF17DC340}" srcOrd="0" destOrd="0" presId="urn:microsoft.com/office/officeart/2005/8/layout/hierarchy2"/>
    <dgm:cxn modelId="{9D34742B-A6F4-425B-A26F-ABF235575CC7}" type="presParOf" srcId="{FDF882AB-4AC1-422E-8592-1118E4528784}" destId="{D803DE47-0526-4A2B-9E38-5370BA17DBFF}" srcOrd="1" destOrd="0" presId="urn:microsoft.com/office/officeart/2005/8/layout/hierarchy2"/>
    <dgm:cxn modelId="{888841FC-7A95-425D-A4E0-C20DBD3C218D}" type="presParOf" srcId="{26C7273E-84EE-444B-9264-5D14D4E2FEE1}" destId="{66660E8F-8C31-41E0-88DA-89E7D278F643}" srcOrd="2" destOrd="0" presId="urn:microsoft.com/office/officeart/2005/8/layout/hierarchy2"/>
    <dgm:cxn modelId="{FC8281CE-BAC7-402B-9EA4-B54465A0F11B}" type="presParOf" srcId="{66660E8F-8C31-41E0-88DA-89E7D278F643}" destId="{977D03F0-DCC0-4EE9-9A74-CD8EB6AE021B}" srcOrd="0" destOrd="0" presId="urn:microsoft.com/office/officeart/2005/8/layout/hierarchy2"/>
    <dgm:cxn modelId="{A7767290-987F-4C7C-BDF8-E13128AAE641}" type="presParOf" srcId="{26C7273E-84EE-444B-9264-5D14D4E2FEE1}" destId="{0637D72A-82D5-4DAE-A194-D5C0169EF5F4}" srcOrd="3" destOrd="0" presId="urn:microsoft.com/office/officeart/2005/8/layout/hierarchy2"/>
    <dgm:cxn modelId="{D2CA4242-3A66-46DB-9049-F12C14DE69A7}" type="presParOf" srcId="{0637D72A-82D5-4DAE-A194-D5C0169EF5F4}" destId="{EADC796C-7AE1-4139-8C6C-28CF62E47D34}" srcOrd="0" destOrd="0" presId="urn:microsoft.com/office/officeart/2005/8/layout/hierarchy2"/>
    <dgm:cxn modelId="{23E672F9-2397-43B0-AA8B-DF0820BED8F4}" type="presParOf" srcId="{0637D72A-82D5-4DAE-A194-D5C0169EF5F4}" destId="{955C90B6-4E39-4749-A459-1AF58A98066E}" srcOrd="1" destOrd="0" presId="urn:microsoft.com/office/officeart/2005/8/layout/hierarchy2"/>
    <dgm:cxn modelId="{A441CCA1-0086-4835-AB77-46CD87DCCA4F}" type="presParOf" srcId="{26C7273E-84EE-444B-9264-5D14D4E2FEE1}" destId="{7634A375-A6AF-475D-8C41-C6FF29847D87}" srcOrd="4" destOrd="0" presId="urn:microsoft.com/office/officeart/2005/8/layout/hierarchy2"/>
    <dgm:cxn modelId="{FE162B7B-03C2-4DC1-B640-647F3892F802}" type="presParOf" srcId="{7634A375-A6AF-475D-8C41-C6FF29847D87}" destId="{C012E61F-D9D6-4CF7-942A-A61EDD874FDC}" srcOrd="0" destOrd="0" presId="urn:microsoft.com/office/officeart/2005/8/layout/hierarchy2"/>
    <dgm:cxn modelId="{0998D9A1-BB47-4DF5-BDE1-7963513ADF1D}" type="presParOf" srcId="{26C7273E-84EE-444B-9264-5D14D4E2FEE1}" destId="{5B184C83-2262-444C-81C3-073C86B6E1AF}" srcOrd="5" destOrd="0" presId="urn:microsoft.com/office/officeart/2005/8/layout/hierarchy2"/>
    <dgm:cxn modelId="{FB4E67DA-8C9A-4A4C-9BE9-1F7F732C8A3B}" type="presParOf" srcId="{5B184C83-2262-444C-81C3-073C86B6E1AF}" destId="{96B2B98A-6129-4AFB-8204-419CBFD7D551}" srcOrd="0" destOrd="0" presId="urn:microsoft.com/office/officeart/2005/8/layout/hierarchy2"/>
    <dgm:cxn modelId="{47EE4D26-87EE-434E-9D74-FFE28968F6B8}" type="presParOf" srcId="{5B184C83-2262-444C-81C3-073C86B6E1AF}" destId="{96B33309-6E15-4AFA-8141-EDCBFFA2BE56}" srcOrd="1" destOrd="0" presId="urn:microsoft.com/office/officeart/2005/8/layout/hierarchy2"/>
    <dgm:cxn modelId="{F2C93E10-74BA-432B-BF4C-B9D5515D1093}" type="presParOf" srcId="{26C7273E-84EE-444B-9264-5D14D4E2FEE1}" destId="{029D8012-5938-479A-BB40-E1CEC26B92F9}" srcOrd="6" destOrd="0" presId="urn:microsoft.com/office/officeart/2005/8/layout/hierarchy2"/>
    <dgm:cxn modelId="{7789050A-7FA5-43B2-9DF5-6FF9063C8837}" type="presParOf" srcId="{029D8012-5938-479A-BB40-E1CEC26B92F9}" destId="{9ED0A0CB-266D-4347-918A-405EE9E3CC8A}" srcOrd="0" destOrd="0" presId="urn:microsoft.com/office/officeart/2005/8/layout/hierarchy2"/>
    <dgm:cxn modelId="{40F05A6A-601D-425B-83BC-F98CEDDB4CD5}" type="presParOf" srcId="{26C7273E-84EE-444B-9264-5D14D4E2FEE1}" destId="{67842809-E082-4276-B75E-A1CE20E92EF0}" srcOrd="7" destOrd="0" presId="urn:microsoft.com/office/officeart/2005/8/layout/hierarchy2"/>
    <dgm:cxn modelId="{1F5DC7C0-BA42-4F1A-ADAD-447B85CEB39E}" type="presParOf" srcId="{67842809-E082-4276-B75E-A1CE20E92EF0}" destId="{19CC53B2-EC2A-4167-8663-FD75BEFDF179}" srcOrd="0" destOrd="0" presId="urn:microsoft.com/office/officeart/2005/8/layout/hierarchy2"/>
    <dgm:cxn modelId="{494A0878-C6D7-486B-98E4-70DB911E5711}" type="presParOf" srcId="{67842809-E082-4276-B75E-A1CE20E92EF0}" destId="{326E7F52-9CE8-45A4-9199-CDF854CFE4BE}" srcOrd="1" destOrd="0" presId="urn:microsoft.com/office/officeart/2005/8/layout/hierarchy2"/>
    <dgm:cxn modelId="{93ABCD22-DB19-45A9-A1FE-E71A1171016D}" type="presParOf" srcId="{26C7273E-84EE-444B-9264-5D14D4E2FEE1}" destId="{D3070AD9-CF3C-4D8A-A3A3-D9F3D3CFFCEF}" srcOrd="8" destOrd="0" presId="urn:microsoft.com/office/officeart/2005/8/layout/hierarchy2"/>
    <dgm:cxn modelId="{3434300A-F831-4F91-8A3D-92A1CB92764D}" type="presParOf" srcId="{D3070AD9-CF3C-4D8A-A3A3-D9F3D3CFFCEF}" destId="{2DCD192D-F9D1-4E09-AECF-E6CBCFD46CB6}" srcOrd="0" destOrd="0" presId="urn:microsoft.com/office/officeart/2005/8/layout/hierarchy2"/>
    <dgm:cxn modelId="{4BE06273-0894-4A68-BE19-EBCF4FEA294E}" type="presParOf" srcId="{26C7273E-84EE-444B-9264-5D14D4E2FEE1}" destId="{9312B5C9-E2DE-41C2-A708-BA00ECCF74A2}" srcOrd="9" destOrd="0" presId="urn:microsoft.com/office/officeart/2005/8/layout/hierarchy2"/>
    <dgm:cxn modelId="{013934BF-C85A-4519-8EDA-0E2D17D27742}" type="presParOf" srcId="{9312B5C9-E2DE-41C2-A708-BA00ECCF74A2}" destId="{83F8177A-E12E-4DEC-8D4F-51A7644142EE}" srcOrd="0" destOrd="0" presId="urn:microsoft.com/office/officeart/2005/8/layout/hierarchy2"/>
    <dgm:cxn modelId="{07AC5D68-6655-4E93-9388-09A26C04E8F1}" type="presParOf" srcId="{9312B5C9-E2DE-41C2-A708-BA00ECCF74A2}" destId="{A429DF29-3BBA-496B-8490-70442B6F7154}" srcOrd="1" destOrd="0" presId="urn:microsoft.com/office/officeart/2005/8/layout/hierarchy2"/>
    <dgm:cxn modelId="{AEFE6383-E203-46CE-9986-88B37E979764}" type="presParOf" srcId="{D47E1837-46B3-4377-B535-F9ADB935FDD1}" destId="{D2A59AC2-C2A6-4AF9-A72B-025EF352B45D}" srcOrd="2" destOrd="0" presId="urn:microsoft.com/office/officeart/2005/8/layout/hierarchy2"/>
    <dgm:cxn modelId="{D0CF993D-72BB-4019-8E76-D118EBE1584B}" type="presParOf" srcId="{D2A59AC2-C2A6-4AF9-A72B-025EF352B45D}" destId="{9CF36032-FD6E-42E7-9442-00C23F66B143}" srcOrd="0" destOrd="0" presId="urn:microsoft.com/office/officeart/2005/8/layout/hierarchy2"/>
    <dgm:cxn modelId="{524561D0-6A04-47A1-B012-EAFAC8B491D7}" type="presParOf" srcId="{D47E1837-46B3-4377-B535-F9ADB935FDD1}" destId="{8B92458E-C418-4C97-8D99-3373731F4842}" srcOrd="3" destOrd="0" presId="urn:microsoft.com/office/officeart/2005/8/layout/hierarchy2"/>
    <dgm:cxn modelId="{D976C3A8-D976-4EEA-92D3-CAD4F1C86D4C}" type="presParOf" srcId="{8B92458E-C418-4C97-8D99-3373731F4842}" destId="{D5958F43-AECB-449F-BEC0-79D16504A9C4}" srcOrd="0" destOrd="0" presId="urn:microsoft.com/office/officeart/2005/8/layout/hierarchy2"/>
    <dgm:cxn modelId="{156C44C4-807D-4843-B568-0DA13541B8D1}" type="presParOf" srcId="{8B92458E-C418-4C97-8D99-3373731F4842}" destId="{04905186-DCFB-45FB-8A65-FD72930C151A}" srcOrd="1" destOrd="0" presId="urn:microsoft.com/office/officeart/2005/8/layout/hierarchy2"/>
    <dgm:cxn modelId="{065B326F-B41F-4174-94BB-1E8695559FFE}" type="presParOf" srcId="{D47E1837-46B3-4377-B535-F9ADB935FDD1}" destId="{17F73CE0-37F9-47AF-B3BB-4F654BAC3E10}" srcOrd="4" destOrd="0" presId="urn:microsoft.com/office/officeart/2005/8/layout/hierarchy2"/>
    <dgm:cxn modelId="{A44AA094-AF99-423A-A580-94E5083C669A}" type="presParOf" srcId="{17F73CE0-37F9-47AF-B3BB-4F654BAC3E10}" destId="{E5CBE432-638C-4B03-ABDC-59A2A0E6636A}" srcOrd="0" destOrd="0" presId="urn:microsoft.com/office/officeart/2005/8/layout/hierarchy2"/>
    <dgm:cxn modelId="{671CE3E3-AFD4-4CF8-B497-6F622DFE56AF}" type="presParOf" srcId="{D47E1837-46B3-4377-B535-F9ADB935FDD1}" destId="{600D3942-4ED6-4DEC-9965-F50060207DB5}" srcOrd="5" destOrd="0" presId="urn:microsoft.com/office/officeart/2005/8/layout/hierarchy2"/>
    <dgm:cxn modelId="{7AF7DA0C-F4A9-4492-9A84-3F5AA081F25E}" type="presParOf" srcId="{600D3942-4ED6-4DEC-9965-F50060207DB5}" destId="{7B72FE00-930C-41EC-AF51-49AC2E3F6979}" srcOrd="0" destOrd="0" presId="urn:microsoft.com/office/officeart/2005/8/layout/hierarchy2"/>
    <dgm:cxn modelId="{6839016F-4EC9-48C8-AA40-391ED2F4D14A}" type="presParOf" srcId="{600D3942-4ED6-4DEC-9965-F50060207DB5}" destId="{4E428FEE-332A-4163-8496-477D55EFE2B5}" srcOrd="1" destOrd="0" presId="urn:microsoft.com/office/officeart/2005/8/layout/hierarchy2"/>
    <dgm:cxn modelId="{EA2615C0-3557-470B-BE76-43E0AC60109B}" type="presParOf" srcId="{4E428FEE-332A-4163-8496-477D55EFE2B5}" destId="{E120F538-77A3-460A-8F1F-868592379C19}" srcOrd="0" destOrd="0" presId="urn:microsoft.com/office/officeart/2005/8/layout/hierarchy2"/>
    <dgm:cxn modelId="{9397D41F-0F40-4690-9C01-0AB148FEA969}" type="presParOf" srcId="{E120F538-77A3-460A-8F1F-868592379C19}" destId="{3D309AA0-1F77-4F27-AEDA-5351287E39D3}" srcOrd="0" destOrd="0" presId="urn:microsoft.com/office/officeart/2005/8/layout/hierarchy2"/>
    <dgm:cxn modelId="{1C2F2EDE-6A63-423B-AED9-9EB0F711B694}" type="presParOf" srcId="{4E428FEE-332A-4163-8496-477D55EFE2B5}" destId="{60CE24B1-81DE-45AA-9D22-2F769CFB1F44}" srcOrd="1" destOrd="0" presId="urn:microsoft.com/office/officeart/2005/8/layout/hierarchy2"/>
    <dgm:cxn modelId="{4B1FCDE6-4C07-4442-A50A-8817168FCE79}" type="presParOf" srcId="{60CE24B1-81DE-45AA-9D22-2F769CFB1F44}" destId="{E4041103-B081-4148-B708-823682E843A9}" srcOrd="0" destOrd="0" presId="urn:microsoft.com/office/officeart/2005/8/layout/hierarchy2"/>
    <dgm:cxn modelId="{958B2D15-AF76-41E0-8A1D-9262A646EA03}" type="presParOf" srcId="{60CE24B1-81DE-45AA-9D22-2F769CFB1F44}" destId="{365634E7-7B3C-4056-9DD2-8E3AF713DE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7B439B-1220-4240-B2F9-522DB03C986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347590-CF94-42D6-A9E3-E1D1D7E3E71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Индивидуальные 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7EC8899-D7D0-4E2A-9EE6-2811B7B64B52}" type="parTrans" cxnId="{BA2FD2D7-D40B-4CC9-8957-9D73D7DD1359}">
      <dgm:prSet/>
      <dgm:spPr/>
      <dgm:t>
        <a:bodyPr/>
        <a:lstStyle/>
        <a:p>
          <a:endParaRPr lang="ru-RU"/>
        </a:p>
      </dgm:t>
    </dgm:pt>
    <dgm:pt modelId="{7CF5F7F1-024F-4C3D-9E9C-338DA7884345}" type="sibTrans" cxnId="{BA2FD2D7-D40B-4CC9-8957-9D73D7DD1359}">
      <dgm:prSet/>
      <dgm:spPr/>
      <dgm:t>
        <a:bodyPr/>
        <a:lstStyle/>
        <a:p>
          <a:endParaRPr lang="ru-RU"/>
        </a:p>
      </dgm:t>
    </dgm:pt>
    <dgm:pt modelId="{C840FF9E-EEC1-4EFB-B9C1-6F4B82AFC1A6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CECF65F-2714-4E85-B18B-6A6EF5273919}" type="parTrans" cxnId="{44B6463B-36E2-4C5B-A85E-95D53E258714}">
      <dgm:prSet/>
      <dgm:spPr/>
      <dgm:t>
        <a:bodyPr/>
        <a:lstStyle/>
        <a:p>
          <a:endParaRPr lang="ru-RU"/>
        </a:p>
      </dgm:t>
    </dgm:pt>
    <dgm:pt modelId="{F1EA278A-5CE8-47A7-9D65-7809E0C1431D}" type="sibTrans" cxnId="{44B6463B-36E2-4C5B-A85E-95D53E258714}">
      <dgm:prSet/>
      <dgm:spPr/>
      <dgm:t>
        <a:bodyPr/>
        <a:lstStyle/>
        <a:p>
          <a:endParaRPr lang="ru-RU"/>
        </a:p>
      </dgm:t>
    </dgm:pt>
    <dgm:pt modelId="{83BE1DA5-D4AB-4D19-A388-9BEC6E2AB6C6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rPr>
            <a:t>Посещение семьи</a:t>
          </a:r>
          <a:endParaRPr lang="ru-RU" dirty="0">
            <a:solidFill>
              <a:schemeClr val="bg2">
                <a:lumMod val="9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D075F7F-8691-4248-8E14-936A194113A6}" type="parTrans" cxnId="{F8AE6DFF-3CD4-4D1D-A513-145F0F11323A}">
      <dgm:prSet/>
      <dgm:spPr/>
      <dgm:t>
        <a:bodyPr/>
        <a:lstStyle/>
        <a:p>
          <a:endParaRPr lang="ru-RU"/>
        </a:p>
      </dgm:t>
    </dgm:pt>
    <dgm:pt modelId="{F17234B2-B090-43E4-9298-BC96770D761D}" type="sibTrans" cxnId="{F8AE6DFF-3CD4-4D1D-A513-145F0F11323A}">
      <dgm:prSet/>
      <dgm:spPr/>
      <dgm:t>
        <a:bodyPr/>
        <a:lstStyle/>
        <a:p>
          <a:endParaRPr lang="ru-RU"/>
        </a:p>
      </dgm:t>
    </dgm:pt>
    <dgm:pt modelId="{EA94068E-C3A4-4042-9FA7-93F8569FCC2F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индивидуальные педагогические беседы</a:t>
          </a:r>
          <a:endParaRPr lang="ru-RU" dirty="0">
            <a:solidFill>
              <a:schemeClr val="accent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04FF3DF-588C-4830-82B2-0501A00E96E3}" type="parTrans" cxnId="{478461D2-9A98-47F3-ABA5-BC7C51A536DE}">
      <dgm:prSet/>
      <dgm:spPr/>
      <dgm:t>
        <a:bodyPr/>
        <a:lstStyle/>
        <a:p>
          <a:endParaRPr lang="ru-RU"/>
        </a:p>
      </dgm:t>
    </dgm:pt>
    <dgm:pt modelId="{56A176C7-BC3A-442D-A4D2-0AB1356C18ED}" type="sibTrans" cxnId="{478461D2-9A98-47F3-ABA5-BC7C51A536DE}">
      <dgm:prSet/>
      <dgm:spPr/>
      <dgm:t>
        <a:bodyPr/>
        <a:lstStyle/>
        <a:p>
          <a:endParaRPr lang="ru-RU"/>
        </a:p>
      </dgm:t>
    </dgm:pt>
    <dgm:pt modelId="{68B4F733-6D1B-48E3-A261-3EE6555EF3AD}">
      <dgm:prSet/>
      <dgm:spPr/>
      <dgm:t>
        <a:bodyPr/>
        <a:lstStyle/>
        <a:p>
          <a:r>
            <a:rPr lang="ru-RU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поручения родителям</a:t>
          </a:r>
          <a:endParaRPr lang="ru-RU" dirty="0">
            <a:solidFill>
              <a:schemeClr val="accent1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E5A5272-0BFC-44BA-B061-53E2D4D9F7BC}" type="parTrans" cxnId="{52EEC607-5D98-4471-9230-6C6A955BCDCF}">
      <dgm:prSet/>
      <dgm:spPr/>
      <dgm:t>
        <a:bodyPr/>
        <a:lstStyle/>
        <a:p>
          <a:endParaRPr lang="ru-RU"/>
        </a:p>
      </dgm:t>
    </dgm:pt>
    <dgm:pt modelId="{EFF763D5-1A48-4626-A7D4-A80DE1D69491}" type="sibTrans" cxnId="{52EEC607-5D98-4471-9230-6C6A955BCDCF}">
      <dgm:prSet/>
      <dgm:spPr/>
      <dgm:t>
        <a:bodyPr/>
        <a:lstStyle/>
        <a:p>
          <a:endParaRPr lang="ru-RU"/>
        </a:p>
      </dgm:t>
    </dgm:pt>
    <dgm:pt modelId="{DE22D2DB-8427-4C74-A43D-ED0DC6DD5E97}">
      <dgm:prSet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портфолио ребенка</a:t>
          </a:r>
          <a:endParaRPr lang="ru-RU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B9045C-FF18-4DA0-AF09-D8657D4AD7D7}" type="parTrans" cxnId="{28D76225-08A0-4FC5-8E1B-FACEB395226B}">
      <dgm:prSet/>
      <dgm:spPr/>
      <dgm:t>
        <a:bodyPr/>
        <a:lstStyle/>
        <a:p>
          <a:endParaRPr lang="ru-RU"/>
        </a:p>
      </dgm:t>
    </dgm:pt>
    <dgm:pt modelId="{C08A2499-5F55-43F0-946B-E6C4898DACF7}" type="sibTrans" cxnId="{28D76225-08A0-4FC5-8E1B-FACEB395226B}">
      <dgm:prSet/>
      <dgm:spPr/>
      <dgm:t>
        <a:bodyPr/>
        <a:lstStyle/>
        <a:p>
          <a:endParaRPr lang="ru-RU"/>
        </a:p>
      </dgm:t>
    </dgm:pt>
    <dgm:pt modelId="{5AD46BC4-003A-4B87-A30A-EC53C9644342}" type="pres">
      <dgm:prSet presAssocID="{DB7B439B-1220-4240-B2F9-522DB03C98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B8126E-9AC5-44D3-AD72-63C6E15103AE}" type="pres">
      <dgm:prSet presAssocID="{C0347590-CF94-42D6-A9E3-E1D1D7E3E714}" presName="root1" presStyleCnt="0"/>
      <dgm:spPr/>
    </dgm:pt>
    <dgm:pt modelId="{323DD20C-FE52-48F8-9CC4-CFA8E688C98F}" type="pres">
      <dgm:prSet presAssocID="{C0347590-CF94-42D6-A9E3-E1D1D7E3E714}" presName="LevelOneTextNode" presStyleLbl="node0" presStyleIdx="0" presStyleCnt="1" custScaleX="195909" custScaleY="80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7F17D-04A3-45E2-8A8F-0B5BE1FF58D8}" type="pres">
      <dgm:prSet presAssocID="{C0347590-CF94-42D6-A9E3-E1D1D7E3E714}" presName="level2hierChild" presStyleCnt="0"/>
      <dgm:spPr/>
    </dgm:pt>
    <dgm:pt modelId="{5EA0D2CB-84D6-4F0E-AF5E-557F94F80792}" type="pres">
      <dgm:prSet presAssocID="{CCECF65F-2714-4E85-B18B-6A6EF527391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DF5FBA47-DBF7-4C60-B827-75F2EB4B7096}" type="pres">
      <dgm:prSet presAssocID="{CCECF65F-2714-4E85-B18B-6A6EF527391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4A09E92-2F98-4D6F-B283-38EB0F055853}" type="pres">
      <dgm:prSet presAssocID="{C840FF9E-EEC1-4EFB-B9C1-6F4B82AFC1A6}" presName="root2" presStyleCnt="0"/>
      <dgm:spPr/>
    </dgm:pt>
    <dgm:pt modelId="{9A2A2BF7-A40E-4CDB-8291-3A20504C165A}" type="pres">
      <dgm:prSet presAssocID="{C840FF9E-EEC1-4EFB-B9C1-6F4B82AFC1A6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C5B99-F332-4673-B5FC-DF2E961019C4}" type="pres">
      <dgm:prSet presAssocID="{C840FF9E-EEC1-4EFB-B9C1-6F4B82AFC1A6}" presName="level3hierChild" presStyleCnt="0"/>
      <dgm:spPr/>
    </dgm:pt>
    <dgm:pt modelId="{38354697-C062-4D3F-8F84-127698C47B6D}" type="pres">
      <dgm:prSet presAssocID="{704FF3DF-588C-4830-82B2-0501A00E96E3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D0E1D47B-9BF1-40B4-AFEC-D12E0FE257D2}" type="pres">
      <dgm:prSet presAssocID="{704FF3DF-588C-4830-82B2-0501A00E96E3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AD46808-F266-49A8-A810-ED9A3A2F39BB}" type="pres">
      <dgm:prSet presAssocID="{EA94068E-C3A4-4042-9FA7-93F8569FCC2F}" presName="root2" presStyleCnt="0"/>
      <dgm:spPr/>
    </dgm:pt>
    <dgm:pt modelId="{27BEBA11-076A-40C5-BE73-82511C04B3CD}" type="pres">
      <dgm:prSet presAssocID="{EA94068E-C3A4-4042-9FA7-93F8569FCC2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B4F5B-E41B-4BF5-B2FE-0E8361273275}" type="pres">
      <dgm:prSet presAssocID="{EA94068E-C3A4-4042-9FA7-93F8569FCC2F}" presName="level3hierChild" presStyleCnt="0"/>
      <dgm:spPr/>
    </dgm:pt>
    <dgm:pt modelId="{557C2FD9-8B93-49F9-8C50-4A6396428D17}" type="pres">
      <dgm:prSet presAssocID="{AD075F7F-8691-4248-8E14-936A194113A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CB6F1542-A2E2-4735-8CF1-26EA5D3547A5}" type="pres">
      <dgm:prSet presAssocID="{AD075F7F-8691-4248-8E14-936A194113A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2BEC0FF-BBA8-42CA-83D1-9268BB5D378C}" type="pres">
      <dgm:prSet presAssocID="{83BE1DA5-D4AB-4D19-A388-9BEC6E2AB6C6}" presName="root2" presStyleCnt="0"/>
      <dgm:spPr/>
    </dgm:pt>
    <dgm:pt modelId="{9CF32FD6-B16B-4EF1-94F0-C838D9524261}" type="pres">
      <dgm:prSet presAssocID="{83BE1DA5-D4AB-4D19-A388-9BEC6E2AB6C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93A7D-5124-4D4C-8029-78BFD19CC68E}" type="pres">
      <dgm:prSet presAssocID="{83BE1DA5-D4AB-4D19-A388-9BEC6E2AB6C6}" presName="level3hierChild" presStyleCnt="0"/>
      <dgm:spPr/>
    </dgm:pt>
    <dgm:pt modelId="{85B000B4-1D89-47C9-8E14-85AD2D811E86}" type="pres">
      <dgm:prSet presAssocID="{00B9045C-FF18-4DA0-AF09-D8657D4AD7D7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2FC38EC-3BB5-4149-B2C6-FBB83AAFE0DF}" type="pres">
      <dgm:prSet presAssocID="{00B9045C-FF18-4DA0-AF09-D8657D4AD7D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58F1071-D2B9-4E04-95EB-E98CC115FA24}" type="pres">
      <dgm:prSet presAssocID="{DE22D2DB-8427-4C74-A43D-ED0DC6DD5E97}" presName="root2" presStyleCnt="0"/>
      <dgm:spPr/>
    </dgm:pt>
    <dgm:pt modelId="{423A72AE-3C30-49FF-82C9-E69261446802}" type="pres">
      <dgm:prSet presAssocID="{DE22D2DB-8427-4C74-A43D-ED0DC6DD5E9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48327-7F6C-4587-9B01-E41992842D29}" type="pres">
      <dgm:prSet presAssocID="{DE22D2DB-8427-4C74-A43D-ED0DC6DD5E97}" presName="level3hierChild" presStyleCnt="0"/>
      <dgm:spPr/>
    </dgm:pt>
    <dgm:pt modelId="{21752148-7C6D-4437-9A67-43C1F621DC4C}" type="pres">
      <dgm:prSet presAssocID="{2E5A5272-0BFC-44BA-B061-53E2D4D9F7BC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B5AD149-EDDC-44B0-92C6-EF86D99D92EC}" type="pres">
      <dgm:prSet presAssocID="{2E5A5272-0BFC-44BA-B061-53E2D4D9F7B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AB08314-ADB3-4FE4-8A53-94B32BBC0D35}" type="pres">
      <dgm:prSet presAssocID="{68B4F733-6D1B-48E3-A261-3EE6555EF3AD}" presName="root2" presStyleCnt="0"/>
      <dgm:spPr/>
    </dgm:pt>
    <dgm:pt modelId="{3E30B30C-6D53-410B-8720-C43C754EA99B}" type="pres">
      <dgm:prSet presAssocID="{68B4F733-6D1B-48E3-A261-3EE6555EF3AD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9FD965-5119-4F45-A162-2CDB8EE68332}" type="pres">
      <dgm:prSet presAssocID="{68B4F733-6D1B-48E3-A261-3EE6555EF3AD}" presName="level3hierChild" presStyleCnt="0"/>
      <dgm:spPr/>
    </dgm:pt>
  </dgm:ptLst>
  <dgm:cxnLst>
    <dgm:cxn modelId="{05A4BD27-3850-4479-AA05-21248E503901}" type="presOf" srcId="{EA94068E-C3A4-4042-9FA7-93F8569FCC2F}" destId="{27BEBA11-076A-40C5-BE73-82511C04B3CD}" srcOrd="0" destOrd="0" presId="urn:microsoft.com/office/officeart/2005/8/layout/hierarchy2"/>
    <dgm:cxn modelId="{58FAADC7-3F91-4F82-B116-B5F55CE669E8}" type="presOf" srcId="{DB7B439B-1220-4240-B2F9-522DB03C9868}" destId="{5AD46BC4-003A-4B87-A30A-EC53C9644342}" srcOrd="0" destOrd="0" presId="urn:microsoft.com/office/officeart/2005/8/layout/hierarchy2"/>
    <dgm:cxn modelId="{72A32457-A1C9-4185-8816-77175025BDB3}" type="presOf" srcId="{00B9045C-FF18-4DA0-AF09-D8657D4AD7D7}" destId="{92FC38EC-3BB5-4149-B2C6-FBB83AAFE0DF}" srcOrd="1" destOrd="0" presId="urn:microsoft.com/office/officeart/2005/8/layout/hierarchy2"/>
    <dgm:cxn modelId="{52EEC607-5D98-4471-9230-6C6A955BCDCF}" srcId="{C0347590-CF94-42D6-A9E3-E1D1D7E3E714}" destId="{68B4F733-6D1B-48E3-A261-3EE6555EF3AD}" srcOrd="4" destOrd="0" parTransId="{2E5A5272-0BFC-44BA-B061-53E2D4D9F7BC}" sibTransId="{EFF763D5-1A48-4626-A7D4-A80DE1D69491}"/>
    <dgm:cxn modelId="{7D4DAC6E-C204-477A-BD48-CFE0E52CCD9E}" type="presOf" srcId="{AD075F7F-8691-4248-8E14-936A194113A6}" destId="{557C2FD9-8B93-49F9-8C50-4A6396428D17}" srcOrd="0" destOrd="0" presId="urn:microsoft.com/office/officeart/2005/8/layout/hierarchy2"/>
    <dgm:cxn modelId="{2C00C469-6E81-49EF-9DA5-08E00262B145}" type="presOf" srcId="{DE22D2DB-8427-4C74-A43D-ED0DC6DD5E97}" destId="{423A72AE-3C30-49FF-82C9-E69261446802}" srcOrd="0" destOrd="0" presId="urn:microsoft.com/office/officeart/2005/8/layout/hierarchy2"/>
    <dgm:cxn modelId="{BA2FD2D7-D40B-4CC9-8957-9D73D7DD1359}" srcId="{DB7B439B-1220-4240-B2F9-522DB03C9868}" destId="{C0347590-CF94-42D6-A9E3-E1D1D7E3E714}" srcOrd="0" destOrd="0" parTransId="{F7EC8899-D7D0-4E2A-9EE6-2811B7B64B52}" sibTransId="{7CF5F7F1-024F-4C3D-9E9C-338DA7884345}"/>
    <dgm:cxn modelId="{F8A48054-3233-41DC-B60B-7B289B305398}" type="presOf" srcId="{CCECF65F-2714-4E85-B18B-6A6EF5273919}" destId="{5EA0D2CB-84D6-4F0E-AF5E-557F94F80792}" srcOrd="0" destOrd="0" presId="urn:microsoft.com/office/officeart/2005/8/layout/hierarchy2"/>
    <dgm:cxn modelId="{478461D2-9A98-47F3-ABA5-BC7C51A536DE}" srcId="{C0347590-CF94-42D6-A9E3-E1D1D7E3E714}" destId="{EA94068E-C3A4-4042-9FA7-93F8569FCC2F}" srcOrd="1" destOrd="0" parTransId="{704FF3DF-588C-4830-82B2-0501A00E96E3}" sibTransId="{56A176C7-BC3A-442D-A4D2-0AB1356C18ED}"/>
    <dgm:cxn modelId="{C1567200-F6F8-40CB-81D6-75B4A8E9C719}" type="presOf" srcId="{704FF3DF-588C-4830-82B2-0501A00E96E3}" destId="{38354697-C062-4D3F-8F84-127698C47B6D}" srcOrd="0" destOrd="0" presId="urn:microsoft.com/office/officeart/2005/8/layout/hierarchy2"/>
    <dgm:cxn modelId="{C6FD5A1F-71E3-49AC-9CCE-8D6492DA8745}" type="presOf" srcId="{00B9045C-FF18-4DA0-AF09-D8657D4AD7D7}" destId="{85B000B4-1D89-47C9-8E14-85AD2D811E86}" srcOrd="0" destOrd="0" presId="urn:microsoft.com/office/officeart/2005/8/layout/hierarchy2"/>
    <dgm:cxn modelId="{FDE2677F-680B-4D6E-83D6-90DE2D9C4F6E}" type="presOf" srcId="{CCECF65F-2714-4E85-B18B-6A6EF5273919}" destId="{DF5FBA47-DBF7-4C60-B827-75F2EB4B7096}" srcOrd="1" destOrd="0" presId="urn:microsoft.com/office/officeart/2005/8/layout/hierarchy2"/>
    <dgm:cxn modelId="{9E3D2C53-BAAA-40CB-AD26-264235FAD686}" type="presOf" srcId="{C0347590-CF94-42D6-A9E3-E1D1D7E3E714}" destId="{323DD20C-FE52-48F8-9CC4-CFA8E688C98F}" srcOrd="0" destOrd="0" presId="urn:microsoft.com/office/officeart/2005/8/layout/hierarchy2"/>
    <dgm:cxn modelId="{44B6463B-36E2-4C5B-A85E-95D53E258714}" srcId="{C0347590-CF94-42D6-A9E3-E1D1D7E3E714}" destId="{C840FF9E-EEC1-4EFB-B9C1-6F4B82AFC1A6}" srcOrd="0" destOrd="0" parTransId="{CCECF65F-2714-4E85-B18B-6A6EF5273919}" sibTransId="{F1EA278A-5CE8-47A7-9D65-7809E0C1431D}"/>
    <dgm:cxn modelId="{44347115-0B2A-4017-928A-C8C28D6E6BEC}" type="presOf" srcId="{2E5A5272-0BFC-44BA-B061-53E2D4D9F7BC}" destId="{21752148-7C6D-4437-9A67-43C1F621DC4C}" srcOrd="0" destOrd="0" presId="urn:microsoft.com/office/officeart/2005/8/layout/hierarchy2"/>
    <dgm:cxn modelId="{076FA2D5-7C88-4607-92A7-77EBE13D7CD3}" type="presOf" srcId="{704FF3DF-588C-4830-82B2-0501A00E96E3}" destId="{D0E1D47B-9BF1-40B4-AFEC-D12E0FE257D2}" srcOrd="1" destOrd="0" presId="urn:microsoft.com/office/officeart/2005/8/layout/hierarchy2"/>
    <dgm:cxn modelId="{F8AE6DFF-3CD4-4D1D-A513-145F0F11323A}" srcId="{C0347590-CF94-42D6-A9E3-E1D1D7E3E714}" destId="{83BE1DA5-D4AB-4D19-A388-9BEC6E2AB6C6}" srcOrd="2" destOrd="0" parTransId="{AD075F7F-8691-4248-8E14-936A194113A6}" sibTransId="{F17234B2-B090-43E4-9298-BC96770D761D}"/>
    <dgm:cxn modelId="{230A7FBD-FCF9-499C-BFBB-202B5C1111B0}" type="presOf" srcId="{2E5A5272-0BFC-44BA-B061-53E2D4D9F7BC}" destId="{EB5AD149-EDDC-44B0-92C6-EF86D99D92EC}" srcOrd="1" destOrd="0" presId="urn:microsoft.com/office/officeart/2005/8/layout/hierarchy2"/>
    <dgm:cxn modelId="{28D76225-08A0-4FC5-8E1B-FACEB395226B}" srcId="{C0347590-CF94-42D6-A9E3-E1D1D7E3E714}" destId="{DE22D2DB-8427-4C74-A43D-ED0DC6DD5E97}" srcOrd="3" destOrd="0" parTransId="{00B9045C-FF18-4DA0-AF09-D8657D4AD7D7}" sibTransId="{C08A2499-5F55-43F0-946B-E6C4898DACF7}"/>
    <dgm:cxn modelId="{FE56E4F4-E53E-4A78-B34F-781D37A3E743}" type="presOf" srcId="{C840FF9E-EEC1-4EFB-B9C1-6F4B82AFC1A6}" destId="{9A2A2BF7-A40E-4CDB-8291-3A20504C165A}" srcOrd="0" destOrd="0" presId="urn:microsoft.com/office/officeart/2005/8/layout/hierarchy2"/>
    <dgm:cxn modelId="{B0A3431E-E703-4B78-A6F7-501A22B158F1}" type="presOf" srcId="{68B4F733-6D1B-48E3-A261-3EE6555EF3AD}" destId="{3E30B30C-6D53-410B-8720-C43C754EA99B}" srcOrd="0" destOrd="0" presId="urn:microsoft.com/office/officeart/2005/8/layout/hierarchy2"/>
    <dgm:cxn modelId="{4C39D869-98E2-42F2-B3E8-D14DAD0CE35D}" type="presOf" srcId="{83BE1DA5-D4AB-4D19-A388-9BEC6E2AB6C6}" destId="{9CF32FD6-B16B-4EF1-94F0-C838D9524261}" srcOrd="0" destOrd="0" presId="urn:microsoft.com/office/officeart/2005/8/layout/hierarchy2"/>
    <dgm:cxn modelId="{313A3870-3EF5-4153-BF02-8BB9E23FB171}" type="presOf" srcId="{AD075F7F-8691-4248-8E14-936A194113A6}" destId="{CB6F1542-A2E2-4735-8CF1-26EA5D3547A5}" srcOrd="1" destOrd="0" presId="urn:microsoft.com/office/officeart/2005/8/layout/hierarchy2"/>
    <dgm:cxn modelId="{2E45DEF0-70E1-4E82-A763-84E3700D438A}" type="presParOf" srcId="{5AD46BC4-003A-4B87-A30A-EC53C9644342}" destId="{87B8126E-9AC5-44D3-AD72-63C6E15103AE}" srcOrd="0" destOrd="0" presId="urn:microsoft.com/office/officeart/2005/8/layout/hierarchy2"/>
    <dgm:cxn modelId="{75F5703A-EC2C-4EDB-93F9-B75A3BA262ED}" type="presParOf" srcId="{87B8126E-9AC5-44D3-AD72-63C6E15103AE}" destId="{323DD20C-FE52-48F8-9CC4-CFA8E688C98F}" srcOrd="0" destOrd="0" presId="urn:microsoft.com/office/officeart/2005/8/layout/hierarchy2"/>
    <dgm:cxn modelId="{EFF48180-DA1B-497D-9263-0A172D32FABC}" type="presParOf" srcId="{87B8126E-9AC5-44D3-AD72-63C6E15103AE}" destId="{8EE7F17D-04A3-45E2-8A8F-0B5BE1FF58D8}" srcOrd="1" destOrd="0" presId="urn:microsoft.com/office/officeart/2005/8/layout/hierarchy2"/>
    <dgm:cxn modelId="{D99454FE-07BC-4625-9E84-F16843C11AC9}" type="presParOf" srcId="{8EE7F17D-04A3-45E2-8A8F-0B5BE1FF58D8}" destId="{5EA0D2CB-84D6-4F0E-AF5E-557F94F80792}" srcOrd="0" destOrd="0" presId="urn:microsoft.com/office/officeart/2005/8/layout/hierarchy2"/>
    <dgm:cxn modelId="{D035A174-7348-45FE-88CA-C5561EF08298}" type="presParOf" srcId="{5EA0D2CB-84D6-4F0E-AF5E-557F94F80792}" destId="{DF5FBA47-DBF7-4C60-B827-75F2EB4B7096}" srcOrd="0" destOrd="0" presId="urn:microsoft.com/office/officeart/2005/8/layout/hierarchy2"/>
    <dgm:cxn modelId="{4B4D7FFB-4A7D-4DA5-B194-58089AA91D8B}" type="presParOf" srcId="{8EE7F17D-04A3-45E2-8A8F-0B5BE1FF58D8}" destId="{A4A09E92-2F98-4D6F-B283-38EB0F055853}" srcOrd="1" destOrd="0" presId="urn:microsoft.com/office/officeart/2005/8/layout/hierarchy2"/>
    <dgm:cxn modelId="{7E44BB7D-6FA8-47A8-B9EA-3BA0385E8AB0}" type="presParOf" srcId="{A4A09E92-2F98-4D6F-B283-38EB0F055853}" destId="{9A2A2BF7-A40E-4CDB-8291-3A20504C165A}" srcOrd="0" destOrd="0" presId="urn:microsoft.com/office/officeart/2005/8/layout/hierarchy2"/>
    <dgm:cxn modelId="{83934FEB-9B9D-4A15-9C94-F0B3B8F4AE9A}" type="presParOf" srcId="{A4A09E92-2F98-4D6F-B283-38EB0F055853}" destId="{760C5B99-F332-4673-B5FC-DF2E961019C4}" srcOrd="1" destOrd="0" presId="urn:microsoft.com/office/officeart/2005/8/layout/hierarchy2"/>
    <dgm:cxn modelId="{F738ABAB-87E8-4F85-BDBE-8939AC81D42D}" type="presParOf" srcId="{8EE7F17D-04A3-45E2-8A8F-0B5BE1FF58D8}" destId="{38354697-C062-4D3F-8F84-127698C47B6D}" srcOrd="2" destOrd="0" presId="urn:microsoft.com/office/officeart/2005/8/layout/hierarchy2"/>
    <dgm:cxn modelId="{2B2AF003-FA24-4A8F-8243-45097EB6634C}" type="presParOf" srcId="{38354697-C062-4D3F-8F84-127698C47B6D}" destId="{D0E1D47B-9BF1-40B4-AFEC-D12E0FE257D2}" srcOrd="0" destOrd="0" presId="urn:microsoft.com/office/officeart/2005/8/layout/hierarchy2"/>
    <dgm:cxn modelId="{8F8B17FD-7975-469E-95EC-B28B127ADB75}" type="presParOf" srcId="{8EE7F17D-04A3-45E2-8A8F-0B5BE1FF58D8}" destId="{2AD46808-F266-49A8-A810-ED9A3A2F39BB}" srcOrd="3" destOrd="0" presId="urn:microsoft.com/office/officeart/2005/8/layout/hierarchy2"/>
    <dgm:cxn modelId="{A95F2904-107C-4F16-B225-C97BCBBE2D6F}" type="presParOf" srcId="{2AD46808-F266-49A8-A810-ED9A3A2F39BB}" destId="{27BEBA11-076A-40C5-BE73-82511C04B3CD}" srcOrd="0" destOrd="0" presId="urn:microsoft.com/office/officeart/2005/8/layout/hierarchy2"/>
    <dgm:cxn modelId="{CA865504-946F-429B-9A6B-98D9E053A0DE}" type="presParOf" srcId="{2AD46808-F266-49A8-A810-ED9A3A2F39BB}" destId="{93EB4F5B-E41B-4BF5-B2FE-0E8361273275}" srcOrd="1" destOrd="0" presId="urn:microsoft.com/office/officeart/2005/8/layout/hierarchy2"/>
    <dgm:cxn modelId="{478CF4FC-8437-4707-8749-E8BD2EC6577C}" type="presParOf" srcId="{8EE7F17D-04A3-45E2-8A8F-0B5BE1FF58D8}" destId="{557C2FD9-8B93-49F9-8C50-4A6396428D17}" srcOrd="4" destOrd="0" presId="urn:microsoft.com/office/officeart/2005/8/layout/hierarchy2"/>
    <dgm:cxn modelId="{BC568533-5087-4717-9A4C-1C54C3FCA7D6}" type="presParOf" srcId="{557C2FD9-8B93-49F9-8C50-4A6396428D17}" destId="{CB6F1542-A2E2-4735-8CF1-26EA5D3547A5}" srcOrd="0" destOrd="0" presId="urn:microsoft.com/office/officeart/2005/8/layout/hierarchy2"/>
    <dgm:cxn modelId="{B8B3060A-2729-4C2C-9889-FA4FC15AC0B8}" type="presParOf" srcId="{8EE7F17D-04A3-45E2-8A8F-0B5BE1FF58D8}" destId="{B2BEC0FF-BBA8-42CA-83D1-9268BB5D378C}" srcOrd="5" destOrd="0" presId="urn:microsoft.com/office/officeart/2005/8/layout/hierarchy2"/>
    <dgm:cxn modelId="{BAEE5617-23EC-496E-9A0E-E8634333C1A2}" type="presParOf" srcId="{B2BEC0FF-BBA8-42CA-83D1-9268BB5D378C}" destId="{9CF32FD6-B16B-4EF1-94F0-C838D9524261}" srcOrd="0" destOrd="0" presId="urn:microsoft.com/office/officeart/2005/8/layout/hierarchy2"/>
    <dgm:cxn modelId="{AE744D9B-0C70-4AA2-813C-5CE4BFE4D4B1}" type="presParOf" srcId="{B2BEC0FF-BBA8-42CA-83D1-9268BB5D378C}" destId="{3EB93A7D-5124-4D4C-8029-78BFD19CC68E}" srcOrd="1" destOrd="0" presId="urn:microsoft.com/office/officeart/2005/8/layout/hierarchy2"/>
    <dgm:cxn modelId="{005462BE-A8FF-4BE0-AB02-78D25105B408}" type="presParOf" srcId="{8EE7F17D-04A3-45E2-8A8F-0B5BE1FF58D8}" destId="{85B000B4-1D89-47C9-8E14-85AD2D811E86}" srcOrd="6" destOrd="0" presId="urn:microsoft.com/office/officeart/2005/8/layout/hierarchy2"/>
    <dgm:cxn modelId="{D6F430BA-07C3-4EE5-8A9A-9008A00B9DD5}" type="presParOf" srcId="{85B000B4-1D89-47C9-8E14-85AD2D811E86}" destId="{92FC38EC-3BB5-4149-B2C6-FBB83AAFE0DF}" srcOrd="0" destOrd="0" presId="urn:microsoft.com/office/officeart/2005/8/layout/hierarchy2"/>
    <dgm:cxn modelId="{49FCC2B4-6C64-4627-9463-155FFE5B08A8}" type="presParOf" srcId="{8EE7F17D-04A3-45E2-8A8F-0B5BE1FF58D8}" destId="{E58F1071-D2B9-4E04-95EB-E98CC115FA24}" srcOrd="7" destOrd="0" presId="urn:microsoft.com/office/officeart/2005/8/layout/hierarchy2"/>
    <dgm:cxn modelId="{B7BC24D2-EB0B-41C3-BBBD-55264FDE9DB6}" type="presParOf" srcId="{E58F1071-D2B9-4E04-95EB-E98CC115FA24}" destId="{423A72AE-3C30-49FF-82C9-E69261446802}" srcOrd="0" destOrd="0" presId="urn:microsoft.com/office/officeart/2005/8/layout/hierarchy2"/>
    <dgm:cxn modelId="{542DAC8E-36FE-45BB-B9F7-C67B0B44017D}" type="presParOf" srcId="{E58F1071-D2B9-4E04-95EB-E98CC115FA24}" destId="{56448327-7F6C-4587-9B01-E41992842D29}" srcOrd="1" destOrd="0" presId="urn:microsoft.com/office/officeart/2005/8/layout/hierarchy2"/>
    <dgm:cxn modelId="{D0A6E0BC-C7B5-4B17-B657-6E31B953FA61}" type="presParOf" srcId="{8EE7F17D-04A3-45E2-8A8F-0B5BE1FF58D8}" destId="{21752148-7C6D-4437-9A67-43C1F621DC4C}" srcOrd="8" destOrd="0" presId="urn:microsoft.com/office/officeart/2005/8/layout/hierarchy2"/>
    <dgm:cxn modelId="{FDC83CAD-8BB7-436A-BF13-6DC470080972}" type="presParOf" srcId="{21752148-7C6D-4437-9A67-43C1F621DC4C}" destId="{EB5AD149-EDDC-44B0-92C6-EF86D99D92EC}" srcOrd="0" destOrd="0" presId="urn:microsoft.com/office/officeart/2005/8/layout/hierarchy2"/>
    <dgm:cxn modelId="{87C6DBF3-448E-4498-AAEF-79086F06D547}" type="presParOf" srcId="{8EE7F17D-04A3-45E2-8A8F-0B5BE1FF58D8}" destId="{4AB08314-ADB3-4FE4-8A53-94B32BBC0D35}" srcOrd="9" destOrd="0" presId="urn:microsoft.com/office/officeart/2005/8/layout/hierarchy2"/>
    <dgm:cxn modelId="{CA9E0805-85FC-47A4-B194-4F59CDF8A098}" type="presParOf" srcId="{4AB08314-ADB3-4FE4-8A53-94B32BBC0D35}" destId="{3E30B30C-6D53-410B-8720-C43C754EA99B}" srcOrd="0" destOrd="0" presId="urn:microsoft.com/office/officeart/2005/8/layout/hierarchy2"/>
    <dgm:cxn modelId="{3FB1937D-6CD1-498B-B11C-166AD6687DC7}" type="presParOf" srcId="{4AB08314-ADB3-4FE4-8A53-94B32BBC0D35}" destId="{CD9FD965-5119-4F45-A162-2CDB8EE683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5E8CA3-39A4-42ED-A49A-4A8F2326504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72012C-3051-470F-9EE8-55EB6EE22BB7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Наглядно – информационные </a:t>
          </a:r>
          <a:endParaRPr lang="ru-RU" sz="36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569FE82-6E3F-4BC6-94A6-AB72892AE3B2}" type="parTrans" cxnId="{3E08955A-B769-42FD-AF2A-DDDE0E0140B2}">
      <dgm:prSet/>
      <dgm:spPr/>
      <dgm:t>
        <a:bodyPr/>
        <a:lstStyle/>
        <a:p>
          <a:endParaRPr lang="ru-RU"/>
        </a:p>
      </dgm:t>
    </dgm:pt>
    <dgm:pt modelId="{3D341712-88F8-4F91-B713-01B338ABEE6E}" type="sibTrans" cxnId="{3E08955A-B769-42FD-AF2A-DDDE0E0140B2}">
      <dgm:prSet/>
      <dgm:spPr/>
      <dgm:t>
        <a:bodyPr/>
        <a:lstStyle/>
        <a:p>
          <a:endParaRPr lang="ru-RU"/>
        </a:p>
      </dgm:t>
    </dgm:pt>
    <dgm:pt modelId="{1B992A5B-F5B9-4FDE-8FBA-A1FE6073B115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Видеоорганизации</a:t>
          </a:r>
          <a:r>
            <a:rPr lang="ru-RU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 занятий, режимных моментов</a:t>
          </a:r>
          <a:endParaRPr lang="ru-RU" dirty="0">
            <a:solidFill>
              <a:schemeClr val="accent3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1B39C87-5041-4608-AC44-94C4CE316D20}" type="parTrans" cxnId="{872E3854-97D9-4071-85CA-F712F4E77E14}">
      <dgm:prSet/>
      <dgm:spPr/>
      <dgm:t>
        <a:bodyPr/>
        <a:lstStyle/>
        <a:p>
          <a:endParaRPr lang="ru-RU"/>
        </a:p>
      </dgm:t>
    </dgm:pt>
    <dgm:pt modelId="{42F90664-E285-4458-B08D-B7DAE68A3550}" type="sibTrans" cxnId="{872E3854-97D9-4071-85CA-F712F4E77E14}">
      <dgm:prSet/>
      <dgm:spPr/>
      <dgm:t>
        <a:bodyPr/>
        <a:lstStyle/>
        <a:p>
          <a:endParaRPr lang="ru-RU"/>
        </a:p>
      </dgm:t>
    </dgm:pt>
    <dgm:pt modelId="{83F9403C-0754-4BE8-8828-17120E171EF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Фотографии </a:t>
          </a:r>
          <a:endParaRPr lang="ru-RU" sz="24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E4EDF53-99AB-447E-A659-AF105E417277}" type="parTrans" cxnId="{4CF63E1A-4A74-47C4-8994-03978410FD7C}">
      <dgm:prSet/>
      <dgm:spPr/>
      <dgm:t>
        <a:bodyPr/>
        <a:lstStyle/>
        <a:p>
          <a:endParaRPr lang="ru-RU"/>
        </a:p>
      </dgm:t>
    </dgm:pt>
    <dgm:pt modelId="{7C7B6F43-C485-43E6-9A1F-C06850B35735}" type="sibTrans" cxnId="{4CF63E1A-4A74-47C4-8994-03978410FD7C}">
      <dgm:prSet/>
      <dgm:spPr/>
      <dgm:t>
        <a:bodyPr/>
        <a:lstStyle/>
        <a:p>
          <a:endParaRPr lang="ru-RU"/>
        </a:p>
      </dgm:t>
    </dgm:pt>
    <dgm:pt modelId="{4CCF7991-A22B-431E-ACC8-89EF260798B5}">
      <dgm:prSet custT="1"/>
      <dgm:spPr/>
      <dgm:t>
        <a:bodyPr/>
        <a:lstStyle/>
        <a:p>
          <a:r>
            <a:rPr lang="ru-RU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выставки детских работ</a:t>
          </a:r>
          <a:endParaRPr lang="ru-RU" sz="24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446BEF-F3A2-48B8-8C88-664C67EF7C7F}" type="parTrans" cxnId="{0A552E44-BE71-48AB-AE27-433EA423A6DD}">
      <dgm:prSet/>
      <dgm:spPr/>
      <dgm:t>
        <a:bodyPr/>
        <a:lstStyle/>
        <a:p>
          <a:endParaRPr lang="ru-RU"/>
        </a:p>
      </dgm:t>
    </dgm:pt>
    <dgm:pt modelId="{63E9C0EE-BB7E-4C21-8357-BA19866AEFDB}" type="sibTrans" cxnId="{0A552E44-BE71-48AB-AE27-433EA423A6DD}">
      <dgm:prSet/>
      <dgm:spPr/>
      <dgm:t>
        <a:bodyPr/>
        <a:lstStyle/>
        <a:p>
          <a:endParaRPr lang="ru-RU"/>
        </a:p>
      </dgm:t>
    </dgm:pt>
    <dgm:pt modelId="{9B01B346-716D-47C4-85E4-3D27F953EDFB}">
      <dgm:prSet custT="1"/>
      <dgm:spPr/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папки-передвижки</a:t>
          </a:r>
          <a:r>
            <a:rPr lang="ru-RU" sz="2100" dirty="0" smtClean="0"/>
            <a:t> </a:t>
          </a:r>
          <a:endParaRPr lang="ru-RU" sz="2100" dirty="0"/>
        </a:p>
      </dgm:t>
    </dgm:pt>
    <dgm:pt modelId="{72A26DF5-00DB-4525-8D92-F5763DD8C12C}" type="parTrans" cxnId="{39F8EB0E-AE20-48AD-A226-D267354801CA}">
      <dgm:prSet/>
      <dgm:spPr/>
      <dgm:t>
        <a:bodyPr/>
        <a:lstStyle/>
        <a:p>
          <a:endParaRPr lang="ru-RU"/>
        </a:p>
      </dgm:t>
    </dgm:pt>
    <dgm:pt modelId="{5522F63D-04AE-409E-A105-4CE6CEFA2B69}" type="sibTrans" cxnId="{39F8EB0E-AE20-48AD-A226-D267354801CA}">
      <dgm:prSet/>
      <dgm:spPr/>
      <dgm:t>
        <a:bodyPr/>
        <a:lstStyle/>
        <a:p>
          <a:endParaRPr lang="ru-RU"/>
        </a:p>
      </dgm:t>
    </dgm:pt>
    <dgm:pt modelId="{E50574EA-4EA5-49D0-A23A-228F220045CE}">
      <dgm:prSet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педагогические информационные стенды </a:t>
          </a:r>
          <a:endParaRPr lang="ru-RU" sz="2400" dirty="0">
            <a:solidFill>
              <a:schemeClr val="bg2">
                <a:lumMod val="9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15F2529-AD04-4B25-82B7-E7BB7DEA9B3E}" type="parTrans" cxnId="{49B1226C-4EAE-4F2A-A2E0-5EBCECB3C9F9}">
      <dgm:prSet/>
      <dgm:spPr/>
      <dgm:t>
        <a:bodyPr/>
        <a:lstStyle/>
        <a:p>
          <a:endParaRPr lang="ru-RU"/>
        </a:p>
      </dgm:t>
    </dgm:pt>
    <dgm:pt modelId="{9BA3B00F-966B-482E-B3CF-5F11BD10812B}" type="sibTrans" cxnId="{49B1226C-4EAE-4F2A-A2E0-5EBCECB3C9F9}">
      <dgm:prSet/>
      <dgm:spPr/>
      <dgm:t>
        <a:bodyPr/>
        <a:lstStyle/>
        <a:p>
          <a:endParaRPr lang="ru-RU"/>
        </a:p>
      </dgm:t>
    </dgm:pt>
    <dgm:pt modelId="{734906CE-3FF3-4EA4-B842-EDFE3D0472BA}" type="pres">
      <dgm:prSet presAssocID="{B65E8CA3-39A4-42ED-A49A-4A8F2326504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6397E-2B76-49A7-994F-DAAEF86DCF42}" type="pres">
      <dgm:prSet presAssocID="{F172012C-3051-470F-9EE8-55EB6EE22BB7}" presName="root1" presStyleCnt="0"/>
      <dgm:spPr/>
    </dgm:pt>
    <dgm:pt modelId="{50EB15F8-3066-42F3-A640-A033B5CE29F2}" type="pres">
      <dgm:prSet presAssocID="{F172012C-3051-470F-9EE8-55EB6EE22BB7}" presName="LevelOneTextNode" presStyleLbl="node0" presStyleIdx="0" presStyleCnt="1" custScaleX="172951" custLinFactNeighborX="-18761" custLinFactNeighborY="-2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CC3F94-06B7-4E7C-88E3-61BDC34CCA0A}" type="pres">
      <dgm:prSet presAssocID="{F172012C-3051-470F-9EE8-55EB6EE22BB7}" presName="level2hierChild" presStyleCnt="0"/>
      <dgm:spPr/>
    </dgm:pt>
    <dgm:pt modelId="{ACDD9DDA-B06B-4BF6-BFA8-0FC26AD68255}" type="pres">
      <dgm:prSet presAssocID="{11B39C87-5041-4608-AC44-94C4CE316D20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5B69670-9351-49CE-BCAD-9CEE2B32E3D2}" type="pres">
      <dgm:prSet presAssocID="{11B39C87-5041-4608-AC44-94C4CE316D2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17AA9FF-7353-469F-A4FB-6B12584F8668}" type="pres">
      <dgm:prSet presAssocID="{1B992A5B-F5B9-4FDE-8FBA-A1FE6073B115}" presName="root2" presStyleCnt="0"/>
      <dgm:spPr/>
    </dgm:pt>
    <dgm:pt modelId="{D03526E6-9CC9-4AF9-B0DA-82319624AAB3}" type="pres">
      <dgm:prSet presAssocID="{1B992A5B-F5B9-4FDE-8FBA-A1FE6073B11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EBA8AC-9645-4850-A43D-B6ECA81F41C5}" type="pres">
      <dgm:prSet presAssocID="{1B992A5B-F5B9-4FDE-8FBA-A1FE6073B115}" presName="level3hierChild" presStyleCnt="0"/>
      <dgm:spPr/>
    </dgm:pt>
    <dgm:pt modelId="{C7F56094-3BCF-48E3-9493-12F0F6F337BB}" type="pres">
      <dgm:prSet presAssocID="{7E4EDF53-99AB-447E-A659-AF105E417277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0AF38C6-53EA-4BE1-9144-92CF33EEDC89}" type="pres">
      <dgm:prSet presAssocID="{7E4EDF53-99AB-447E-A659-AF105E41727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708CE7E-C941-42BB-AF3B-B705DD65730A}" type="pres">
      <dgm:prSet presAssocID="{83F9403C-0754-4BE8-8828-17120E171EFB}" presName="root2" presStyleCnt="0"/>
      <dgm:spPr/>
    </dgm:pt>
    <dgm:pt modelId="{39B26F69-6C9A-4319-8B1D-0E18377D2627}" type="pres">
      <dgm:prSet presAssocID="{83F9403C-0754-4BE8-8828-17120E171EF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7A6320-703E-4EA1-9556-F194C180FCA4}" type="pres">
      <dgm:prSet presAssocID="{83F9403C-0754-4BE8-8828-17120E171EFB}" presName="level3hierChild" presStyleCnt="0"/>
      <dgm:spPr/>
    </dgm:pt>
    <dgm:pt modelId="{FD1524AA-0DEB-4467-8A98-5AC5036C1CFE}" type="pres">
      <dgm:prSet presAssocID="{615F2529-AD04-4B25-82B7-E7BB7DEA9B3E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90E5ECF3-E273-46DF-BAFC-DF442F5726CE}" type="pres">
      <dgm:prSet presAssocID="{615F2529-AD04-4B25-82B7-E7BB7DEA9B3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A273561-B7EF-4252-8213-D2BADFB4FA31}" type="pres">
      <dgm:prSet presAssocID="{E50574EA-4EA5-49D0-A23A-228F220045CE}" presName="root2" presStyleCnt="0"/>
      <dgm:spPr/>
    </dgm:pt>
    <dgm:pt modelId="{387113F7-CC4F-4892-AD7C-148D3977FDEB}" type="pres">
      <dgm:prSet presAssocID="{E50574EA-4EA5-49D0-A23A-228F220045C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08F1C-6216-4A6D-929D-668147431B16}" type="pres">
      <dgm:prSet presAssocID="{E50574EA-4EA5-49D0-A23A-228F220045CE}" presName="level3hierChild" presStyleCnt="0"/>
      <dgm:spPr/>
    </dgm:pt>
    <dgm:pt modelId="{41C82112-9331-4EE9-82A9-0486A30968C8}" type="pres">
      <dgm:prSet presAssocID="{72A26DF5-00DB-4525-8D92-F5763DD8C12C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BD1AE936-7C2D-450D-83ED-287CE994EE80}" type="pres">
      <dgm:prSet presAssocID="{72A26DF5-00DB-4525-8D92-F5763DD8C12C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78CF539-C212-4902-9974-68792307CC68}" type="pres">
      <dgm:prSet presAssocID="{9B01B346-716D-47C4-85E4-3D27F953EDFB}" presName="root2" presStyleCnt="0"/>
      <dgm:spPr/>
    </dgm:pt>
    <dgm:pt modelId="{C7FECCAF-45BE-4AC1-8C54-099D33EACF2B}" type="pres">
      <dgm:prSet presAssocID="{9B01B346-716D-47C4-85E4-3D27F953EDF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F772A-750E-4D03-9104-C611D9545AF3}" type="pres">
      <dgm:prSet presAssocID="{9B01B346-716D-47C4-85E4-3D27F953EDFB}" presName="level3hierChild" presStyleCnt="0"/>
      <dgm:spPr/>
    </dgm:pt>
    <dgm:pt modelId="{89F0873B-3461-442F-BB05-B0D6844C4EC0}" type="pres">
      <dgm:prSet presAssocID="{09446BEF-F3A2-48B8-8C88-664C67EF7C7F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8B00C263-F639-435A-A30B-471D3D6D6348}" type="pres">
      <dgm:prSet presAssocID="{09446BEF-F3A2-48B8-8C88-664C67EF7C7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542D143-3DAE-4926-8E31-547EE352DEDF}" type="pres">
      <dgm:prSet presAssocID="{4CCF7991-A22B-431E-ACC8-89EF260798B5}" presName="root2" presStyleCnt="0"/>
      <dgm:spPr/>
    </dgm:pt>
    <dgm:pt modelId="{8143DE1D-E7B2-4FD1-8799-EBBCAD243651}" type="pres">
      <dgm:prSet presAssocID="{4CCF7991-A22B-431E-ACC8-89EF260798B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6AAF10-517E-428D-9B8F-7CAF6DD880A0}" type="pres">
      <dgm:prSet presAssocID="{4CCF7991-A22B-431E-ACC8-89EF260798B5}" presName="level3hierChild" presStyleCnt="0"/>
      <dgm:spPr/>
    </dgm:pt>
  </dgm:ptLst>
  <dgm:cxnLst>
    <dgm:cxn modelId="{EEB2CA34-C907-4280-AD27-F8BB3EF9FB46}" type="presOf" srcId="{4CCF7991-A22B-431E-ACC8-89EF260798B5}" destId="{8143DE1D-E7B2-4FD1-8799-EBBCAD243651}" srcOrd="0" destOrd="0" presId="urn:microsoft.com/office/officeart/2005/8/layout/hierarchy2"/>
    <dgm:cxn modelId="{AE3DC6AD-1E55-48C3-94A3-F687C9F248CF}" type="presOf" srcId="{1B992A5B-F5B9-4FDE-8FBA-A1FE6073B115}" destId="{D03526E6-9CC9-4AF9-B0DA-82319624AAB3}" srcOrd="0" destOrd="0" presId="urn:microsoft.com/office/officeart/2005/8/layout/hierarchy2"/>
    <dgm:cxn modelId="{DC698AA8-0D14-4A48-BC24-D739BCAE25A0}" type="presOf" srcId="{11B39C87-5041-4608-AC44-94C4CE316D20}" destId="{ACDD9DDA-B06B-4BF6-BFA8-0FC26AD68255}" srcOrd="0" destOrd="0" presId="urn:microsoft.com/office/officeart/2005/8/layout/hierarchy2"/>
    <dgm:cxn modelId="{3E80B406-805C-403F-BAFA-452012FD906D}" type="presOf" srcId="{11B39C87-5041-4608-AC44-94C4CE316D20}" destId="{75B69670-9351-49CE-BCAD-9CEE2B32E3D2}" srcOrd="1" destOrd="0" presId="urn:microsoft.com/office/officeart/2005/8/layout/hierarchy2"/>
    <dgm:cxn modelId="{0ECCF5C5-DA18-4585-A48F-628A55D52BDD}" type="presOf" srcId="{83F9403C-0754-4BE8-8828-17120E171EFB}" destId="{39B26F69-6C9A-4319-8B1D-0E18377D2627}" srcOrd="0" destOrd="0" presId="urn:microsoft.com/office/officeart/2005/8/layout/hierarchy2"/>
    <dgm:cxn modelId="{49B1226C-4EAE-4F2A-A2E0-5EBCECB3C9F9}" srcId="{F172012C-3051-470F-9EE8-55EB6EE22BB7}" destId="{E50574EA-4EA5-49D0-A23A-228F220045CE}" srcOrd="2" destOrd="0" parTransId="{615F2529-AD04-4B25-82B7-E7BB7DEA9B3E}" sibTransId="{9BA3B00F-966B-482E-B3CF-5F11BD10812B}"/>
    <dgm:cxn modelId="{520D3601-B70E-4557-AA8C-F83AC1BDE8CD}" type="presOf" srcId="{B65E8CA3-39A4-42ED-A49A-4A8F23265047}" destId="{734906CE-3FF3-4EA4-B842-EDFE3D0472BA}" srcOrd="0" destOrd="0" presId="urn:microsoft.com/office/officeart/2005/8/layout/hierarchy2"/>
    <dgm:cxn modelId="{B2082CCC-3B90-48D2-B093-A7C08FAEF1C0}" type="presOf" srcId="{9B01B346-716D-47C4-85E4-3D27F953EDFB}" destId="{C7FECCAF-45BE-4AC1-8C54-099D33EACF2B}" srcOrd="0" destOrd="0" presId="urn:microsoft.com/office/officeart/2005/8/layout/hierarchy2"/>
    <dgm:cxn modelId="{2CB6DC66-9890-41DC-A370-0FC1450396E8}" type="presOf" srcId="{615F2529-AD04-4B25-82B7-E7BB7DEA9B3E}" destId="{FD1524AA-0DEB-4467-8A98-5AC5036C1CFE}" srcOrd="0" destOrd="0" presId="urn:microsoft.com/office/officeart/2005/8/layout/hierarchy2"/>
    <dgm:cxn modelId="{872E3854-97D9-4071-85CA-F712F4E77E14}" srcId="{F172012C-3051-470F-9EE8-55EB6EE22BB7}" destId="{1B992A5B-F5B9-4FDE-8FBA-A1FE6073B115}" srcOrd="0" destOrd="0" parTransId="{11B39C87-5041-4608-AC44-94C4CE316D20}" sibTransId="{42F90664-E285-4458-B08D-B7DAE68A3550}"/>
    <dgm:cxn modelId="{4CF63E1A-4A74-47C4-8994-03978410FD7C}" srcId="{F172012C-3051-470F-9EE8-55EB6EE22BB7}" destId="{83F9403C-0754-4BE8-8828-17120E171EFB}" srcOrd="1" destOrd="0" parTransId="{7E4EDF53-99AB-447E-A659-AF105E417277}" sibTransId="{7C7B6F43-C485-43E6-9A1F-C06850B35735}"/>
    <dgm:cxn modelId="{3E08955A-B769-42FD-AF2A-DDDE0E0140B2}" srcId="{B65E8CA3-39A4-42ED-A49A-4A8F23265047}" destId="{F172012C-3051-470F-9EE8-55EB6EE22BB7}" srcOrd="0" destOrd="0" parTransId="{0569FE82-6E3F-4BC6-94A6-AB72892AE3B2}" sibTransId="{3D341712-88F8-4F91-B713-01B338ABEE6E}"/>
    <dgm:cxn modelId="{32C04157-F65A-42DC-98C1-CB828632EEBC}" type="presOf" srcId="{09446BEF-F3A2-48B8-8C88-664C67EF7C7F}" destId="{8B00C263-F639-435A-A30B-471D3D6D6348}" srcOrd="1" destOrd="0" presId="urn:microsoft.com/office/officeart/2005/8/layout/hierarchy2"/>
    <dgm:cxn modelId="{39F8EB0E-AE20-48AD-A226-D267354801CA}" srcId="{F172012C-3051-470F-9EE8-55EB6EE22BB7}" destId="{9B01B346-716D-47C4-85E4-3D27F953EDFB}" srcOrd="3" destOrd="0" parTransId="{72A26DF5-00DB-4525-8D92-F5763DD8C12C}" sibTransId="{5522F63D-04AE-409E-A105-4CE6CEFA2B69}"/>
    <dgm:cxn modelId="{0A552E44-BE71-48AB-AE27-433EA423A6DD}" srcId="{F172012C-3051-470F-9EE8-55EB6EE22BB7}" destId="{4CCF7991-A22B-431E-ACC8-89EF260798B5}" srcOrd="4" destOrd="0" parTransId="{09446BEF-F3A2-48B8-8C88-664C67EF7C7F}" sibTransId="{63E9C0EE-BB7E-4C21-8357-BA19866AEFDB}"/>
    <dgm:cxn modelId="{C94B7798-4DE7-4A74-975A-D84C39E8651A}" type="presOf" srcId="{615F2529-AD04-4B25-82B7-E7BB7DEA9B3E}" destId="{90E5ECF3-E273-46DF-BAFC-DF442F5726CE}" srcOrd="1" destOrd="0" presId="urn:microsoft.com/office/officeart/2005/8/layout/hierarchy2"/>
    <dgm:cxn modelId="{FA3C2DB8-262B-44FF-88C3-61DCAF50D7D8}" type="presOf" srcId="{E50574EA-4EA5-49D0-A23A-228F220045CE}" destId="{387113F7-CC4F-4892-AD7C-148D3977FDEB}" srcOrd="0" destOrd="0" presId="urn:microsoft.com/office/officeart/2005/8/layout/hierarchy2"/>
    <dgm:cxn modelId="{D62131CC-9D23-4CA2-81FC-A1A91BB0D7F5}" type="presOf" srcId="{09446BEF-F3A2-48B8-8C88-664C67EF7C7F}" destId="{89F0873B-3461-442F-BB05-B0D6844C4EC0}" srcOrd="0" destOrd="0" presId="urn:microsoft.com/office/officeart/2005/8/layout/hierarchy2"/>
    <dgm:cxn modelId="{F12D5452-7A24-48A3-B4D9-AE5709DB99AE}" type="presOf" srcId="{72A26DF5-00DB-4525-8D92-F5763DD8C12C}" destId="{41C82112-9331-4EE9-82A9-0486A30968C8}" srcOrd="0" destOrd="0" presId="urn:microsoft.com/office/officeart/2005/8/layout/hierarchy2"/>
    <dgm:cxn modelId="{A5EA5D40-D468-4B4F-A785-07ADB3A8F48D}" type="presOf" srcId="{72A26DF5-00DB-4525-8D92-F5763DD8C12C}" destId="{BD1AE936-7C2D-450D-83ED-287CE994EE80}" srcOrd="1" destOrd="0" presId="urn:microsoft.com/office/officeart/2005/8/layout/hierarchy2"/>
    <dgm:cxn modelId="{00BC1E38-38CB-4B25-A61A-F4290638AB81}" type="presOf" srcId="{7E4EDF53-99AB-447E-A659-AF105E417277}" destId="{C7F56094-3BCF-48E3-9493-12F0F6F337BB}" srcOrd="0" destOrd="0" presId="urn:microsoft.com/office/officeart/2005/8/layout/hierarchy2"/>
    <dgm:cxn modelId="{B2AF9D03-6F4B-4E5A-91CD-2FF4CA0D13B9}" type="presOf" srcId="{F172012C-3051-470F-9EE8-55EB6EE22BB7}" destId="{50EB15F8-3066-42F3-A640-A033B5CE29F2}" srcOrd="0" destOrd="0" presId="urn:microsoft.com/office/officeart/2005/8/layout/hierarchy2"/>
    <dgm:cxn modelId="{1A50631B-DAF8-4742-8116-E641733BB282}" type="presOf" srcId="{7E4EDF53-99AB-447E-A659-AF105E417277}" destId="{50AF38C6-53EA-4BE1-9144-92CF33EEDC89}" srcOrd="1" destOrd="0" presId="urn:microsoft.com/office/officeart/2005/8/layout/hierarchy2"/>
    <dgm:cxn modelId="{530206AF-DBCB-4965-B480-109B3603E585}" type="presParOf" srcId="{734906CE-3FF3-4EA4-B842-EDFE3D0472BA}" destId="{77F6397E-2B76-49A7-994F-DAAEF86DCF42}" srcOrd="0" destOrd="0" presId="urn:microsoft.com/office/officeart/2005/8/layout/hierarchy2"/>
    <dgm:cxn modelId="{17C448AD-E305-45B0-BE73-84A2F93DC431}" type="presParOf" srcId="{77F6397E-2B76-49A7-994F-DAAEF86DCF42}" destId="{50EB15F8-3066-42F3-A640-A033B5CE29F2}" srcOrd="0" destOrd="0" presId="urn:microsoft.com/office/officeart/2005/8/layout/hierarchy2"/>
    <dgm:cxn modelId="{AF78D370-C2AE-47E5-B352-5CFF45B4F495}" type="presParOf" srcId="{77F6397E-2B76-49A7-994F-DAAEF86DCF42}" destId="{3ECC3F94-06B7-4E7C-88E3-61BDC34CCA0A}" srcOrd="1" destOrd="0" presId="urn:microsoft.com/office/officeart/2005/8/layout/hierarchy2"/>
    <dgm:cxn modelId="{A500A4BB-9774-41ED-82C2-E557AF6E79B0}" type="presParOf" srcId="{3ECC3F94-06B7-4E7C-88E3-61BDC34CCA0A}" destId="{ACDD9DDA-B06B-4BF6-BFA8-0FC26AD68255}" srcOrd="0" destOrd="0" presId="urn:microsoft.com/office/officeart/2005/8/layout/hierarchy2"/>
    <dgm:cxn modelId="{7F2F586F-C0DF-47A1-A888-6E26DD733DC4}" type="presParOf" srcId="{ACDD9DDA-B06B-4BF6-BFA8-0FC26AD68255}" destId="{75B69670-9351-49CE-BCAD-9CEE2B32E3D2}" srcOrd="0" destOrd="0" presId="urn:microsoft.com/office/officeart/2005/8/layout/hierarchy2"/>
    <dgm:cxn modelId="{29A0D4FF-A1C3-4F47-B0B6-37619308AD15}" type="presParOf" srcId="{3ECC3F94-06B7-4E7C-88E3-61BDC34CCA0A}" destId="{317AA9FF-7353-469F-A4FB-6B12584F8668}" srcOrd="1" destOrd="0" presId="urn:microsoft.com/office/officeart/2005/8/layout/hierarchy2"/>
    <dgm:cxn modelId="{B060E0D3-CAD9-4698-BC47-926D99627A46}" type="presParOf" srcId="{317AA9FF-7353-469F-A4FB-6B12584F8668}" destId="{D03526E6-9CC9-4AF9-B0DA-82319624AAB3}" srcOrd="0" destOrd="0" presId="urn:microsoft.com/office/officeart/2005/8/layout/hierarchy2"/>
    <dgm:cxn modelId="{ED806FE7-D020-4B2B-BA5D-5F584D6A7629}" type="presParOf" srcId="{317AA9FF-7353-469F-A4FB-6B12584F8668}" destId="{41EBA8AC-9645-4850-A43D-B6ECA81F41C5}" srcOrd="1" destOrd="0" presId="urn:microsoft.com/office/officeart/2005/8/layout/hierarchy2"/>
    <dgm:cxn modelId="{ECEED1D6-FF16-4529-88AE-59F8E8A414BA}" type="presParOf" srcId="{3ECC3F94-06B7-4E7C-88E3-61BDC34CCA0A}" destId="{C7F56094-3BCF-48E3-9493-12F0F6F337BB}" srcOrd="2" destOrd="0" presId="urn:microsoft.com/office/officeart/2005/8/layout/hierarchy2"/>
    <dgm:cxn modelId="{D8A4F7D7-8B7E-42A4-A326-59FAB7A74645}" type="presParOf" srcId="{C7F56094-3BCF-48E3-9493-12F0F6F337BB}" destId="{50AF38C6-53EA-4BE1-9144-92CF33EEDC89}" srcOrd="0" destOrd="0" presId="urn:microsoft.com/office/officeart/2005/8/layout/hierarchy2"/>
    <dgm:cxn modelId="{ADF53EB7-9D1D-410F-8449-E16AE0DD3D18}" type="presParOf" srcId="{3ECC3F94-06B7-4E7C-88E3-61BDC34CCA0A}" destId="{0708CE7E-C941-42BB-AF3B-B705DD65730A}" srcOrd="3" destOrd="0" presId="urn:microsoft.com/office/officeart/2005/8/layout/hierarchy2"/>
    <dgm:cxn modelId="{E7C381CD-49C2-48AE-AD1E-87BDF1C38123}" type="presParOf" srcId="{0708CE7E-C941-42BB-AF3B-B705DD65730A}" destId="{39B26F69-6C9A-4319-8B1D-0E18377D2627}" srcOrd="0" destOrd="0" presId="urn:microsoft.com/office/officeart/2005/8/layout/hierarchy2"/>
    <dgm:cxn modelId="{0744C787-4BC2-442B-B235-09CE7C8943B3}" type="presParOf" srcId="{0708CE7E-C941-42BB-AF3B-B705DD65730A}" destId="{FF7A6320-703E-4EA1-9556-F194C180FCA4}" srcOrd="1" destOrd="0" presId="urn:microsoft.com/office/officeart/2005/8/layout/hierarchy2"/>
    <dgm:cxn modelId="{43DE692D-3ADC-4280-BD97-12048E5CACF5}" type="presParOf" srcId="{3ECC3F94-06B7-4E7C-88E3-61BDC34CCA0A}" destId="{FD1524AA-0DEB-4467-8A98-5AC5036C1CFE}" srcOrd="4" destOrd="0" presId="urn:microsoft.com/office/officeart/2005/8/layout/hierarchy2"/>
    <dgm:cxn modelId="{59D09179-3E05-4283-9C99-82F0F8ACCC8B}" type="presParOf" srcId="{FD1524AA-0DEB-4467-8A98-5AC5036C1CFE}" destId="{90E5ECF3-E273-46DF-BAFC-DF442F5726CE}" srcOrd="0" destOrd="0" presId="urn:microsoft.com/office/officeart/2005/8/layout/hierarchy2"/>
    <dgm:cxn modelId="{E1FB3A74-45E7-48FC-AEF0-38CD1C050D57}" type="presParOf" srcId="{3ECC3F94-06B7-4E7C-88E3-61BDC34CCA0A}" destId="{CA273561-B7EF-4252-8213-D2BADFB4FA31}" srcOrd="5" destOrd="0" presId="urn:microsoft.com/office/officeart/2005/8/layout/hierarchy2"/>
    <dgm:cxn modelId="{2C10A66C-1F98-4757-ADEA-1F4E7EDCA387}" type="presParOf" srcId="{CA273561-B7EF-4252-8213-D2BADFB4FA31}" destId="{387113F7-CC4F-4892-AD7C-148D3977FDEB}" srcOrd="0" destOrd="0" presId="urn:microsoft.com/office/officeart/2005/8/layout/hierarchy2"/>
    <dgm:cxn modelId="{5E9C4695-AA3D-41BD-A897-D64833FDDED5}" type="presParOf" srcId="{CA273561-B7EF-4252-8213-D2BADFB4FA31}" destId="{88508F1C-6216-4A6D-929D-668147431B16}" srcOrd="1" destOrd="0" presId="urn:microsoft.com/office/officeart/2005/8/layout/hierarchy2"/>
    <dgm:cxn modelId="{7912A3C6-6C86-422C-9D5A-76D6A94C04E4}" type="presParOf" srcId="{3ECC3F94-06B7-4E7C-88E3-61BDC34CCA0A}" destId="{41C82112-9331-4EE9-82A9-0486A30968C8}" srcOrd="6" destOrd="0" presId="urn:microsoft.com/office/officeart/2005/8/layout/hierarchy2"/>
    <dgm:cxn modelId="{CE48E85B-870F-476E-88E9-9D3BD9BCFD71}" type="presParOf" srcId="{41C82112-9331-4EE9-82A9-0486A30968C8}" destId="{BD1AE936-7C2D-450D-83ED-287CE994EE80}" srcOrd="0" destOrd="0" presId="urn:microsoft.com/office/officeart/2005/8/layout/hierarchy2"/>
    <dgm:cxn modelId="{3A5F359A-EABC-4CF8-BE7D-5EE558880232}" type="presParOf" srcId="{3ECC3F94-06B7-4E7C-88E3-61BDC34CCA0A}" destId="{C78CF539-C212-4902-9974-68792307CC68}" srcOrd="7" destOrd="0" presId="urn:microsoft.com/office/officeart/2005/8/layout/hierarchy2"/>
    <dgm:cxn modelId="{A42BEA35-1031-43A1-95CD-772D1DBBCABF}" type="presParOf" srcId="{C78CF539-C212-4902-9974-68792307CC68}" destId="{C7FECCAF-45BE-4AC1-8C54-099D33EACF2B}" srcOrd="0" destOrd="0" presId="urn:microsoft.com/office/officeart/2005/8/layout/hierarchy2"/>
    <dgm:cxn modelId="{03901249-1777-4B8C-B61D-FB9F778494B2}" type="presParOf" srcId="{C78CF539-C212-4902-9974-68792307CC68}" destId="{B2CF772A-750E-4D03-9104-C611D9545AF3}" srcOrd="1" destOrd="0" presId="urn:microsoft.com/office/officeart/2005/8/layout/hierarchy2"/>
    <dgm:cxn modelId="{B523C7D4-A141-462F-809B-34FCCB7954B5}" type="presParOf" srcId="{3ECC3F94-06B7-4E7C-88E3-61BDC34CCA0A}" destId="{89F0873B-3461-442F-BB05-B0D6844C4EC0}" srcOrd="8" destOrd="0" presId="urn:microsoft.com/office/officeart/2005/8/layout/hierarchy2"/>
    <dgm:cxn modelId="{64F4BB54-52C4-4372-930C-15813D4F301E}" type="presParOf" srcId="{89F0873B-3461-442F-BB05-B0D6844C4EC0}" destId="{8B00C263-F639-435A-A30B-471D3D6D6348}" srcOrd="0" destOrd="0" presId="urn:microsoft.com/office/officeart/2005/8/layout/hierarchy2"/>
    <dgm:cxn modelId="{D5F15D63-69B1-4BE5-B198-F71AED358569}" type="presParOf" srcId="{3ECC3F94-06B7-4E7C-88E3-61BDC34CCA0A}" destId="{4542D143-3DAE-4926-8E31-547EE352DEDF}" srcOrd="9" destOrd="0" presId="urn:microsoft.com/office/officeart/2005/8/layout/hierarchy2"/>
    <dgm:cxn modelId="{AA801CEC-DE8E-457D-9DC6-BAE49DBE6139}" type="presParOf" srcId="{4542D143-3DAE-4926-8E31-547EE352DEDF}" destId="{8143DE1D-E7B2-4FD1-8799-EBBCAD243651}" srcOrd="0" destOrd="0" presId="urn:microsoft.com/office/officeart/2005/8/layout/hierarchy2"/>
    <dgm:cxn modelId="{F99C5067-CB6F-4C6E-88CB-05B9890826E9}" type="presParOf" srcId="{4542D143-3DAE-4926-8E31-547EE352DEDF}" destId="{966AAF10-517E-428D-9B8F-7CAF6DD880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C46BEE-A276-4419-97AB-6B531D1A3F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B110B-37A6-4FCF-96B9-88C11AC12016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rPr>
            <a:t>Информационно - аналитические</a:t>
          </a:r>
          <a:endParaRPr lang="ru-RU" dirty="0">
            <a:solidFill>
              <a:schemeClr val="bg2">
                <a:lumMod val="9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93A9B8-AA4E-4DCE-B7A1-2DC2B95AFB33}" type="parTrans" cxnId="{8EA3610B-03BE-4E74-935A-0C8794D292A6}">
      <dgm:prSet/>
      <dgm:spPr/>
      <dgm:t>
        <a:bodyPr/>
        <a:lstStyle/>
        <a:p>
          <a:endParaRPr lang="ru-RU"/>
        </a:p>
      </dgm:t>
    </dgm:pt>
    <dgm:pt modelId="{D6824C6F-7AC4-4FD9-9E56-5FCEE6D54470}" type="sibTrans" cxnId="{8EA3610B-03BE-4E74-935A-0C8794D292A6}">
      <dgm:prSet/>
      <dgm:spPr/>
      <dgm:t>
        <a:bodyPr/>
        <a:lstStyle/>
        <a:p>
          <a:endParaRPr lang="ru-RU"/>
        </a:p>
      </dgm:t>
    </dgm:pt>
    <dgm:pt modelId="{2DA3E0D3-C6AF-4CFD-8233-DCE088C00EB0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Досуговые </a:t>
          </a:r>
          <a:endParaRPr lang="ru-RU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34B89F-18C5-441D-B966-BB2622FFE7B8}" type="parTrans" cxnId="{57D808C4-72DE-4EDB-AEE8-E0954CE0DDCE}">
      <dgm:prSet/>
      <dgm:spPr/>
      <dgm:t>
        <a:bodyPr/>
        <a:lstStyle/>
        <a:p>
          <a:endParaRPr lang="ru-RU"/>
        </a:p>
      </dgm:t>
    </dgm:pt>
    <dgm:pt modelId="{6C0CEB7A-1BD2-4F79-BFC1-805639DA377A}" type="sibTrans" cxnId="{57D808C4-72DE-4EDB-AEE8-E0954CE0DDCE}">
      <dgm:prSet/>
      <dgm:spPr/>
      <dgm:t>
        <a:bodyPr/>
        <a:lstStyle/>
        <a:p>
          <a:endParaRPr lang="ru-RU"/>
        </a:p>
      </dgm:t>
    </dgm:pt>
    <dgm:pt modelId="{CD3D7E5C-BEB9-498D-8E35-3EF6D33B6F4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Познавательные 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DA95A5-192D-46C9-ABED-57312E019542}" type="parTrans" cxnId="{BF981390-8955-49F8-9ED0-75320B73F731}">
      <dgm:prSet/>
      <dgm:spPr/>
      <dgm:t>
        <a:bodyPr/>
        <a:lstStyle/>
        <a:p>
          <a:endParaRPr lang="ru-RU"/>
        </a:p>
      </dgm:t>
    </dgm:pt>
    <dgm:pt modelId="{E6FEB6E8-A51F-445B-ABBF-4110C87F9E23}" type="sibTrans" cxnId="{BF981390-8955-49F8-9ED0-75320B73F731}">
      <dgm:prSet/>
      <dgm:spPr/>
      <dgm:t>
        <a:bodyPr/>
        <a:lstStyle/>
        <a:p>
          <a:endParaRPr lang="ru-RU"/>
        </a:p>
      </dgm:t>
    </dgm:pt>
    <dgm:pt modelId="{F809F9D5-3854-4EA6-9217-37BDC8C224CD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Наглядно - информационные</a:t>
          </a:r>
          <a:endParaRPr lang="ru-RU" dirty="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56C3B37-E27F-4FD3-A591-C8879522B514}" type="parTrans" cxnId="{CF3023B1-198A-408D-9412-4460BA539D60}">
      <dgm:prSet/>
      <dgm:spPr/>
      <dgm:t>
        <a:bodyPr/>
        <a:lstStyle/>
        <a:p>
          <a:endParaRPr lang="ru-RU"/>
        </a:p>
      </dgm:t>
    </dgm:pt>
    <dgm:pt modelId="{249480F7-6A2E-4847-A623-089A4130DB99}" type="sibTrans" cxnId="{CF3023B1-198A-408D-9412-4460BA539D60}">
      <dgm:prSet/>
      <dgm:spPr/>
      <dgm:t>
        <a:bodyPr/>
        <a:lstStyle/>
        <a:p>
          <a:endParaRPr lang="ru-RU"/>
        </a:p>
      </dgm:t>
    </dgm:pt>
    <dgm:pt modelId="{C4A1CC5A-1317-4D20-BB63-3D12F98F5ED8}" type="pres">
      <dgm:prSet presAssocID="{93C46BEE-A276-4419-97AB-6B531D1A3F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97875-F57D-4FB3-8C34-809DF7C4624A}" type="pres">
      <dgm:prSet presAssocID="{001B110B-37A6-4FCF-96B9-88C11AC120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C74CF-F78A-4373-A078-7407EED994BF}" type="pres">
      <dgm:prSet presAssocID="{D6824C6F-7AC4-4FD9-9E56-5FCEE6D54470}" presName="sibTrans" presStyleCnt="0"/>
      <dgm:spPr/>
    </dgm:pt>
    <dgm:pt modelId="{0A9F6A81-B7E5-4675-B73B-FEEA5F6A6E26}" type="pres">
      <dgm:prSet presAssocID="{2DA3E0D3-C6AF-4CFD-8233-DCE088C00E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52716-CA4A-4701-A920-0FC0D48AE156}" type="pres">
      <dgm:prSet presAssocID="{6C0CEB7A-1BD2-4F79-BFC1-805639DA377A}" presName="sibTrans" presStyleCnt="0"/>
      <dgm:spPr/>
    </dgm:pt>
    <dgm:pt modelId="{AF2472CB-4805-46FA-8C14-3482ED5101EA}" type="pres">
      <dgm:prSet presAssocID="{CD3D7E5C-BEB9-498D-8E35-3EF6D33B6F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475B0-087B-4F66-81A7-7010C2589B1A}" type="pres">
      <dgm:prSet presAssocID="{E6FEB6E8-A51F-445B-ABBF-4110C87F9E23}" presName="sibTrans" presStyleCnt="0"/>
      <dgm:spPr/>
    </dgm:pt>
    <dgm:pt modelId="{B9865212-7607-470A-8B67-1CC74D1F4399}" type="pres">
      <dgm:prSet presAssocID="{F809F9D5-3854-4EA6-9217-37BDC8C224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981390-8955-49F8-9ED0-75320B73F731}" srcId="{93C46BEE-A276-4419-97AB-6B531D1A3F4B}" destId="{CD3D7E5C-BEB9-498D-8E35-3EF6D33B6F46}" srcOrd="2" destOrd="0" parTransId="{85DA95A5-192D-46C9-ABED-57312E019542}" sibTransId="{E6FEB6E8-A51F-445B-ABBF-4110C87F9E23}"/>
    <dgm:cxn modelId="{57D808C4-72DE-4EDB-AEE8-E0954CE0DDCE}" srcId="{93C46BEE-A276-4419-97AB-6B531D1A3F4B}" destId="{2DA3E0D3-C6AF-4CFD-8233-DCE088C00EB0}" srcOrd="1" destOrd="0" parTransId="{0034B89F-18C5-441D-B966-BB2622FFE7B8}" sibTransId="{6C0CEB7A-1BD2-4F79-BFC1-805639DA377A}"/>
    <dgm:cxn modelId="{E342FD02-A8AD-4569-AE27-8B251C9CC1D9}" type="presOf" srcId="{CD3D7E5C-BEB9-498D-8E35-3EF6D33B6F46}" destId="{AF2472CB-4805-46FA-8C14-3482ED5101EA}" srcOrd="0" destOrd="0" presId="urn:microsoft.com/office/officeart/2005/8/layout/default"/>
    <dgm:cxn modelId="{C6840F9E-DC10-4B70-811F-91451EB3E6EB}" type="presOf" srcId="{93C46BEE-A276-4419-97AB-6B531D1A3F4B}" destId="{C4A1CC5A-1317-4D20-BB63-3D12F98F5ED8}" srcOrd="0" destOrd="0" presId="urn:microsoft.com/office/officeart/2005/8/layout/default"/>
    <dgm:cxn modelId="{CF3023B1-198A-408D-9412-4460BA539D60}" srcId="{93C46BEE-A276-4419-97AB-6B531D1A3F4B}" destId="{F809F9D5-3854-4EA6-9217-37BDC8C224CD}" srcOrd="3" destOrd="0" parTransId="{356C3B37-E27F-4FD3-A591-C8879522B514}" sibTransId="{249480F7-6A2E-4847-A623-089A4130DB99}"/>
    <dgm:cxn modelId="{8EA3610B-03BE-4E74-935A-0C8794D292A6}" srcId="{93C46BEE-A276-4419-97AB-6B531D1A3F4B}" destId="{001B110B-37A6-4FCF-96B9-88C11AC12016}" srcOrd="0" destOrd="0" parTransId="{E493A9B8-AA4E-4DCE-B7A1-2DC2B95AFB33}" sibTransId="{D6824C6F-7AC4-4FD9-9E56-5FCEE6D54470}"/>
    <dgm:cxn modelId="{6285515E-CE89-456E-A0EB-BF6AE7990C97}" type="presOf" srcId="{001B110B-37A6-4FCF-96B9-88C11AC12016}" destId="{46597875-F57D-4FB3-8C34-809DF7C4624A}" srcOrd="0" destOrd="0" presId="urn:microsoft.com/office/officeart/2005/8/layout/default"/>
    <dgm:cxn modelId="{025A1F02-CC72-4566-A345-83BF715B57A0}" type="presOf" srcId="{F809F9D5-3854-4EA6-9217-37BDC8C224CD}" destId="{B9865212-7607-470A-8B67-1CC74D1F4399}" srcOrd="0" destOrd="0" presId="urn:microsoft.com/office/officeart/2005/8/layout/default"/>
    <dgm:cxn modelId="{A99B83A4-F97F-4306-AC3C-347922011250}" type="presOf" srcId="{2DA3E0D3-C6AF-4CFD-8233-DCE088C00EB0}" destId="{0A9F6A81-B7E5-4675-B73B-FEEA5F6A6E26}" srcOrd="0" destOrd="0" presId="urn:microsoft.com/office/officeart/2005/8/layout/default"/>
    <dgm:cxn modelId="{8DBCA0EB-1463-4AED-B9C6-48517BDD7CA8}" type="presParOf" srcId="{C4A1CC5A-1317-4D20-BB63-3D12F98F5ED8}" destId="{46597875-F57D-4FB3-8C34-809DF7C4624A}" srcOrd="0" destOrd="0" presId="urn:microsoft.com/office/officeart/2005/8/layout/default"/>
    <dgm:cxn modelId="{C879D5CB-4A75-473F-B75F-B5645A4F7736}" type="presParOf" srcId="{C4A1CC5A-1317-4D20-BB63-3D12F98F5ED8}" destId="{693C74CF-F78A-4373-A078-7407EED994BF}" srcOrd="1" destOrd="0" presId="urn:microsoft.com/office/officeart/2005/8/layout/default"/>
    <dgm:cxn modelId="{C82942BF-FC94-4178-95A9-D66BA97AC0D6}" type="presParOf" srcId="{C4A1CC5A-1317-4D20-BB63-3D12F98F5ED8}" destId="{0A9F6A81-B7E5-4675-B73B-FEEA5F6A6E26}" srcOrd="2" destOrd="0" presId="urn:microsoft.com/office/officeart/2005/8/layout/default"/>
    <dgm:cxn modelId="{77F63D7A-6D00-443A-83D1-81B1825ED95A}" type="presParOf" srcId="{C4A1CC5A-1317-4D20-BB63-3D12F98F5ED8}" destId="{9DC52716-CA4A-4701-A920-0FC0D48AE156}" srcOrd="3" destOrd="0" presId="urn:microsoft.com/office/officeart/2005/8/layout/default"/>
    <dgm:cxn modelId="{AA7CF07F-118E-4666-ACE0-1702BFDB310A}" type="presParOf" srcId="{C4A1CC5A-1317-4D20-BB63-3D12F98F5ED8}" destId="{AF2472CB-4805-46FA-8C14-3482ED5101EA}" srcOrd="4" destOrd="0" presId="urn:microsoft.com/office/officeart/2005/8/layout/default"/>
    <dgm:cxn modelId="{B92EE51C-EC48-42F6-895E-FD0FDCE8612F}" type="presParOf" srcId="{C4A1CC5A-1317-4D20-BB63-3D12F98F5ED8}" destId="{94E475B0-087B-4F66-81A7-7010C2589B1A}" srcOrd="5" destOrd="0" presId="urn:microsoft.com/office/officeart/2005/8/layout/default"/>
    <dgm:cxn modelId="{4FBCD435-8191-4889-A5E8-98C7A325E4C3}" type="presParOf" srcId="{C4A1CC5A-1317-4D20-BB63-3D12F98F5ED8}" destId="{B9865212-7607-470A-8B67-1CC74D1F439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F74E6-56C8-4037-9554-7CE875FC1069}">
      <dsp:nvSpPr>
        <dsp:cNvPr id="0" name=""/>
        <dsp:cNvSpPr/>
      </dsp:nvSpPr>
      <dsp:spPr>
        <a:xfrm>
          <a:off x="12" y="0"/>
          <a:ext cx="3793765" cy="2276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Коллективные </a:t>
          </a:r>
          <a:endParaRPr lang="ru-RU" sz="36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" y="0"/>
        <a:ext cx="3793765" cy="2276259"/>
      </dsp:txXfrm>
    </dsp:sp>
    <dsp:sp modelId="{CA5FA4E0-87B0-4281-9048-57DD4112A953}">
      <dsp:nvSpPr>
        <dsp:cNvPr id="0" name=""/>
        <dsp:cNvSpPr/>
      </dsp:nvSpPr>
      <dsp:spPr>
        <a:xfrm>
          <a:off x="4800959" y="0"/>
          <a:ext cx="3793765" cy="2276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rPr>
            <a:t>Индивидуальные </a:t>
          </a:r>
          <a:endParaRPr lang="ru-RU" sz="3600" kern="1200" dirty="0">
            <a:solidFill>
              <a:schemeClr val="bg2">
                <a:lumMod val="9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00959" y="0"/>
        <a:ext cx="3793765" cy="2276259"/>
      </dsp:txXfrm>
    </dsp:sp>
    <dsp:sp modelId="{DCC23D3C-9D51-4827-B958-1D7909FDD60D}">
      <dsp:nvSpPr>
        <dsp:cNvPr id="0" name=""/>
        <dsp:cNvSpPr/>
      </dsp:nvSpPr>
      <dsp:spPr>
        <a:xfrm>
          <a:off x="2400479" y="2658250"/>
          <a:ext cx="3793765" cy="2276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Наглядно-информационные</a:t>
          </a:r>
          <a:endParaRPr lang="ru-RU" sz="36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00479" y="2658250"/>
        <a:ext cx="3793765" cy="2276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F448B-FA75-40C7-BEE8-015A14A363D8}">
      <dsp:nvSpPr>
        <dsp:cNvPr id="0" name=""/>
        <dsp:cNvSpPr/>
      </dsp:nvSpPr>
      <dsp:spPr>
        <a:xfrm>
          <a:off x="5759339" y="4087869"/>
          <a:ext cx="3003977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Коллективные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5789028" y="4117558"/>
        <a:ext cx="2944599" cy="954266"/>
      </dsp:txXfrm>
    </dsp:sp>
    <dsp:sp modelId="{1C148451-FD82-4566-85F1-B2DAD35C9332}">
      <dsp:nvSpPr>
        <dsp:cNvPr id="0" name=""/>
        <dsp:cNvSpPr/>
      </dsp:nvSpPr>
      <dsp:spPr>
        <a:xfrm rot="14707178">
          <a:off x="4390169" y="3707120"/>
          <a:ext cx="192742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27425" y="133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5305696" y="3672237"/>
        <a:ext cx="96371" cy="96371"/>
      </dsp:txXfrm>
    </dsp:sp>
    <dsp:sp modelId="{DA8F5DE7-CE13-4D56-A63E-15E9230FFCC8}">
      <dsp:nvSpPr>
        <dsp:cNvPr id="0" name=""/>
        <dsp:cNvSpPr/>
      </dsp:nvSpPr>
      <dsp:spPr>
        <a:xfrm>
          <a:off x="2921133" y="2339331"/>
          <a:ext cx="2027289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2400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0822" y="2369020"/>
        <a:ext cx="1967911" cy="954266"/>
      </dsp:txXfrm>
    </dsp:sp>
    <dsp:sp modelId="{6877B192-89F9-4227-889F-255AC91F0BB5}">
      <dsp:nvSpPr>
        <dsp:cNvPr id="0" name=""/>
        <dsp:cNvSpPr/>
      </dsp:nvSpPr>
      <dsp:spPr>
        <a:xfrm rot="15049260">
          <a:off x="1281482" y="1667160"/>
          <a:ext cx="246838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468386" y="133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453966" y="1618752"/>
        <a:ext cx="123419" cy="123419"/>
      </dsp:txXfrm>
    </dsp:sp>
    <dsp:sp modelId="{D413AED7-6DF4-4690-8930-683DF17DC340}">
      <dsp:nvSpPr>
        <dsp:cNvPr id="0" name=""/>
        <dsp:cNvSpPr/>
      </dsp:nvSpPr>
      <dsp:spPr>
        <a:xfrm>
          <a:off x="82928" y="7948"/>
          <a:ext cx="2027289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выставки совместных работ детей и родителей</a:t>
          </a:r>
          <a:endParaRPr lang="ru-RU" sz="19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617" y="37637"/>
        <a:ext cx="1967911" cy="954266"/>
      </dsp:txXfrm>
    </dsp:sp>
    <dsp:sp modelId="{66660E8F-8C31-41E0-88DA-89E7D278F643}">
      <dsp:nvSpPr>
        <dsp:cNvPr id="0" name=""/>
        <dsp:cNvSpPr/>
      </dsp:nvSpPr>
      <dsp:spPr>
        <a:xfrm rot="14110531">
          <a:off x="1805672" y="2250005"/>
          <a:ext cx="142000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20007" y="133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80175" y="2227808"/>
        <a:ext cx="71000" cy="71000"/>
      </dsp:txXfrm>
    </dsp:sp>
    <dsp:sp modelId="{EADC796C-7AE1-4139-8C6C-28CF62E47D34}">
      <dsp:nvSpPr>
        <dsp:cNvPr id="0" name=""/>
        <dsp:cNvSpPr/>
      </dsp:nvSpPr>
      <dsp:spPr>
        <a:xfrm>
          <a:off x="82928" y="1173640"/>
          <a:ext cx="2027289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конкурсы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617" y="1203329"/>
        <a:ext cx="1967911" cy="954266"/>
      </dsp:txXfrm>
    </dsp:sp>
    <dsp:sp modelId="{7634A375-A6AF-475D-8C41-C6FF29847D87}">
      <dsp:nvSpPr>
        <dsp:cNvPr id="0" name=""/>
        <dsp:cNvSpPr/>
      </dsp:nvSpPr>
      <dsp:spPr>
        <a:xfrm rot="10800000">
          <a:off x="2110218" y="2832851"/>
          <a:ext cx="81091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0915" y="133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95403" y="2825881"/>
        <a:ext cx="40545" cy="40545"/>
      </dsp:txXfrm>
    </dsp:sp>
    <dsp:sp modelId="{96B2B98A-6129-4AFB-8204-419CBFD7D551}">
      <dsp:nvSpPr>
        <dsp:cNvPr id="0" name=""/>
        <dsp:cNvSpPr/>
      </dsp:nvSpPr>
      <dsp:spPr>
        <a:xfrm>
          <a:off x="82928" y="2339331"/>
          <a:ext cx="2027289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семинары - практикумы </a:t>
          </a:r>
          <a:r>
            <a:rPr lang="ru-RU" sz="1900" kern="1200" dirty="0" smtClean="0"/>
            <a:t> </a:t>
          </a:r>
          <a:endParaRPr lang="ru-RU" sz="1900" kern="1200" dirty="0"/>
        </a:p>
      </dsp:txBody>
      <dsp:txXfrm>
        <a:off x="112617" y="2369020"/>
        <a:ext cx="1967911" cy="954266"/>
      </dsp:txXfrm>
    </dsp:sp>
    <dsp:sp modelId="{029D8012-5938-479A-BB40-E1CEC26B92F9}">
      <dsp:nvSpPr>
        <dsp:cNvPr id="0" name=""/>
        <dsp:cNvSpPr/>
      </dsp:nvSpPr>
      <dsp:spPr>
        <a:xfrm rot="7489469">
          <a:off x="1805672" y="3415697"/>
          <a:ext cx="142000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20007" y="133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80175" y="3393499"/>
        <a:ext cx="71000" cy="71000"/>
      </dsp:txXfrm>
    </dsp:sp>
    <dsp:sp modelId="{19CC53B2-EC2A-4167-8663-FD75BEFDF179}">
      <dsp:nvSpPr>
        <dsp:cNvPr id="0" name=""/>
        <dsp:cNvSpPr/>
      </dsp:nvSpPr>
      <dsp:spPr>
        <a:xfrm>
          <a:off x="82928" y="3505023"/>
          <a:ext cx="2027289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родительские кружки</a:t>
          </a:r>
          <a:endParaRPr lang="ru-RU" sz="2000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617" y="3534712"/>
        <a:ext cx="1967911" cy="954266"/>
      </dsp:txXfrm>
    </dsp:sp>
    <dsp:sp modelId="{D3070AD9-CF3C-4D8A-A3A3-D9F3D3CFFCEF}">
      <dsp:nvSpPr>
        <dsp:cNvPr id="0" name=""/>
        <dsp:cNvSpPr/>
      </dsp:nvSpPr>
      <dsp:spPr>
        <a:xfrm rot="6550740">
          <a:off x="1281482" y="3998543"/>
          <a:ext cx="246838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468386" y="133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453966" y="3950136"/>
        <a:ext cx="123419" cy="123419"/>
      </dsp:txXfrm>
    </dsp:sp>
    <dsp:sp modelId="{83F8177A-E12E-4DEC-8D4F-51A7644142EE}">
      <dsp:nvSpPr>
        <dsp:cNvPr id="0" name=""/>
        <dsp:cNvSpPr/>
      </dsp:nvSpPr>
      <dsp:spPr>
        <a:xfrm>
          <a:off x="82928" y="4670714"/>
          <a:ext cx="2027289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педагогическое просвещение</a:t>
          </a:r>
          <a:endParaRPr lang="ru-RU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2617" y="4700403"/>
        <a:ext cx="1967911" cy="954266"/>
      </dsp:txXfrm>
    </dsp:sp>
    <dsp:sp modelId="{D2A59AC2-C2A6-4AF9-A72B-025EF352B45D}">
      <dsp:nvSpPr>
        <dsp:cNvPr id="0" name=""/>
        <dsp:cNvSpPr/>
      </dsp:nvSpPr>
      <dsp:spPr>
        <a:xfrm rot="12942401">
          <a:off x="4854558" y="4289966"/>
          <a:ext cx="99864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98646" y="133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328915" y="4278302"/>
        <a:ext cx="49932" cy="49932"/>
      </dsp:txXfrm>
    </dsp:sp>
    <dsp:sp modelId="{D5958F43-AECB-449F-BEC0-79D16504A9C4}">
      <dsp:nvSpPr>
        <dsp:cNvPr id="0" name=""/>
        <dsp:cNvSpPr/>
      </dsp:nvSpPr>
      <dsp:spPr>
        <a:xfrm>
          <a:off x="2921133" y="3505023"/>
          <a:ext cx="2027289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0822" y="3534712"/>
        <a:ext cx="1967911" cy="954266"/>
      </dsp:txXfrm>
    </dsp:sp>
    <dsp:sp modelId="{17F73CE0-37F9-47AF-B3BB-4F654BAC3E10}">
      <dsp:nvSpPr>
        <dsp:cNvPr id="0" name=""/>
        <dsp:cNvSpPr/>
      </dsp:nvSpPr>
      <dsp:spPr>
        <a:xfrm rot="6861067">
          <a:off x="4415261" y="5448400"/>
          <a:ext cx="190335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03352" y="133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5319353" y="5414118"/>
        <a:ext cx="95167" cy="95167"/>
      </dsp:txXfrm>
    </dsp:sp>
    <dsp:sp modelId="{7B72FE00-930C-41EC-AF51-49AC2E3F6979}">
      <dsp:nvSpPr>
        <dsp:cNvPr id="0" name=""/>
        <dsp:cNvSpPr/>
      </dsp:nvSpPr>
      <dsp:spPr>
        <a:xfrm>
          <a:off x="2947245" y="5821891"/>
          <a:ext cx="2027289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конференции</a:t>
          </a:r>
          <a:endParaRPr lang="ru-RU" sz="2000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76934" y="5851580"/>
        <a:ext cx="1967911" cy="954266"/>
      </dsp:txXfrm>
    </dsp:sp>
    <dsp:sp modelId="{E120F538-77A3-460A-8F1F-868592379C19}">
      <dsp:nvSpPr>
        <dsp:cNvPr id="0" name=""/>
        <dsp:cNvSpPr/>
      </dsp:nvSpPr>
      <dsp:spPr>
        <a:xfrm rot="10740390">
          <a:off x="2110155" y="6322668"/>
          <a:ext cx="8371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37153" y="133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507802" y="6315042"/>
        <a:ext cx="41857" cy="41857"/>
      </dsp:txXfrm>
    </dsp:sp>
    <dsp:sp modelId="{E4041103-B081-4148-B708-823682E843A9}">
      <dsp:nvSpPr>
        <dsp:cNvPr id="0" name=""/>
        <dsp:cNvSpPr/>
      </dsp:nvSpPr>
      <dsp:spPr>
        <a:xfrm>
          <a:off x="82928" y="5836406"/>
          <a:ext cx="2027289" cy="10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развлечения и праздники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617" y="5866095"/>
        <a:ext cx="1967911" cy="954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DD20C-FE52-48F8-9CC4-CFA8E688C98F}">
      <dsp:nvSpPr>
        <dsp:cNvPr id="0" name=""/>
        <dsp:cNvSpPr/>
      </dsp:nvSpPr>
      <dsp:spPr>
        <a:xfrm>
          <a:off x="432051" y="2808312"/>
          <a:ext cx="4577618" cy="936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Индивидуальные 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468" y="2835729"/>
        <a:ext cx="4522784" cy="881268"/>
      </dsp:txXfrm>
    </dsp:sp>
    <dsp:sp modelId="{5EA0D2CB-84D6-4F0E-AF5E-557F94F80792}">
      <dsp:nvSpPr>
        <dsp:cNvPr id="0" name=""/>
        <dsp:cNvSpPr/>
      </dsp:nvSpPr>
      <dsp:spPr>
        <a:xfrm rot="17350740">
          <a:off x="4054490" y="1916769"/>
          <a:ext cx="284500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845002" y="160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405866" y="1861691"/>
        <a:ext cx="142250" cy="142250"/>
      </dsp:txXfrm>
    </dsp:sp>
    <dsp:sp modelId="{9A2A2BF7-A40E-4CDB-8291-3A20504C165A}">
      <dsp:nvSpPr>
        <dsp:cNvPr id="0" name=""/>
        <dsp:cNvSpPr/>
      </dsp:nvSpPr>
      <dsp:spPr>
        <a:xfrm>
          <a:off x="5944312" y="5117"/>
          <a:ext cx="2336604" cy="1168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2400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8530" y="39335"/>
        <a:ext cx="2268168" cy="1099866"/>
      </dsp:txXfrm>
    </dsp:sp>
    <dsp:sp modelId="{38354697-C062-4D3F-8F84-127698C47B6D}">
      <dsp:nvSpPr>
        <dsp:cNvPr id="0" name=""/>
        <dsp:cNvSpPr/>
      </dsp:nvSpPr>
      <dsp:spPr>
        <a:xfrm rot="18289469">
          <a:off x="4658658" y="2588543"/>
          <a:ext cx="163666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636666" y="160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36074" y="2563673"/>
        <a:ext cx="81833" cy="81833"/>
      </dsp:txXfrm>
    </dsp:sp>
    <dsp:sp modelId="{27BEBA11-076A-40C5-BE73-82511C04B3CD}">
      <dsp:nvSpPr>
        <dsp:cNvPr id="0" name=""/>
        <dsp:cNvSpPr/>
      </dsp:nvSpPr>
      <dsp:spPr>
        <a:xfrm>
          <a:off x="5944312" y="1348665"/>
          <a:ext cx="2336604" cy="1168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индивидуальные педагогические беседы</a:t>
          </a:r>
          <a:endParaRPr lang="ru-RU" sz="2400" kern="1200" dirty="0">
            <a:solidFill>
              <a:schemeClr val="accent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8530" y="1382883"/>
        <a:ext cx="2268168" cy="1099866"/>
      </dsp:txXfrm>
    </dsp:sp>
    <dsp:sp modelId="{557C2FD9-8B93-49F9-8C50-4A6396428D17}">
      <dsp:nvSpPr>
        <dsp:cNvPr id="0" name=""/>
        <dsp:cNvSpPr/>
      </dsp:nvSpPr>
      <dsp:spPr>
        <a:xfrm>
          <a:off x="5009670" y="3260317"/>
          <a:ext cx="93464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34641" y="160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53625" y="3252997"/>
        <a:ext cx="46732" cy="46732"/>
      </dsp:txXfrm>
    </dsp:sp>
    <dsp:sp modelId="{9CF32FD6-B16B-4EF1-94F0-C838D9524261}">
      <dsp:nvSpPr>
        <dsp:cNvPr id="0" name=""/>
        <dsp:cNvSpPr/>
      </dsp:nvSpPr>
      <dsp:spPr>
        <a:xfrm>
          <a:off x="5944312" y="2692212"/>
          <a:ext cx="2336604" cy="1168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rPr>
            <a:t>Посещение семьи</a:t>
          </a:r>
          <a:endParaRPr lang="ru-RU" sz="2400" kern="1200" dirty="0">
            <a:solidFill>
              <a:schemeClr val="bg2">
                <a:lumMod val="9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8530" y="2726430"/>
        <a:ext cx="2268168" cy="1099866"/>
      </dsp:txXfrm>
    </dsp:sp>
    <dsp:sp modelId="{85B000B4-1D89-47C9-8E14-85AD2D811E86}">
      <dsp:nvSpPr>
        <dsp:cNvPr id="0" name=""/>
        <dsp:cNvSpPr/>
      </dsp:nvSpPr>
      <dsp:spPr>
        <a:xfrm rot="3310531">
          <a:off x="4658658" y="3932091"/>
          <a:ext cx="163666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636666" y="160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36074" y="3907221"/>
        <a:ext cx="81833" cy="81833"/>
      </dsp:txXfrm>
    </dsp:sp>
    <dsp:sp modelId="{423A72AE-3C30-49FF-82C9-E69261446802}">
      <dsp:nvSpPr>
        <dsp:cNvPr id="0" name=""/>
        <dsp:cNvSpPr/>
      </dsp:nvSpPr>
      <dsp:spPr>
        <a:xfrm>
          <a:off x="5944312" y="4035760"/>
          <a:ext cx="2336604" cy="1168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портфолио ребенка</a:t>
          </a:r>
          <a:endParaRPr lang="ru-RU" sz="2400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8530" y="4069978"/>
        <a:ext cx="2268168" cy="1099866"/>
      </dsp:txXfrm>
    </dsp:sp>
    <dsp:sp modelId="{21752148-7C6D-4437-9A67-43C1F621DC4C}">
      <dsp:nvSpPr>
        <dsp:cNvPr id="0" name=""/>
        <dsp:cNvSpPr/>
      </dsp:nvSpPr>
      <dsp:spPr>
        <a:xfrm rot="4249260">
          <a:off x="4054490" y="4603865"/>
          <a:ext cx="284500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845002" y="160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405866" y="4548786"/>
        <a:ext cx="142250" cy="142250"/>
      </dsp:txXfrm>
    </dsp:sp>
    <dsp:sp modelId="{3E30B30C-6D53-410B-8720-C43C754EA99B}">
      <dsp:nvSpPr>
        <dsp:cNvPr id="0" name=""/>
        <dsp:cNvSpPr/>
      </dsp:nvSpPr>
      <dsp:spPr>
        <a:xfrm>
          <a:off x="5944312" y="5379308"/>
          <a:ext cx="2336604" cy="1168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поручения родителям</a:t>
          </a:r>
          <a:endParaRPr lang="ru-RU" sz="2400" kern="1200" dirty="0">
            <a:solidFill>
              <a:schemeClr val="accent1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8530" y="5413526"/>
        <a:ext cx="2268168" cy="1099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B15F8-3066-42F3-A640-A033B5CE29F2}">
      <dsp:nvSpPr>
        <dsp:cNvPr id="0" name=""/>
        <dsp:cNvSpPr/>
      </dsp:nvSpPr>
      <dsp:spPr>
        <a:xfrm>
          <a:off x="3581452" y="2736302"/>
          <a:ext cx="4157518" cy="1201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Наглядно – информационные </a:t>
          </a:r>
          <a:endParaRPr lang="ru-RU" sz="36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16655" y="2771505"/>
        <a:ext cx="4087112" cy="1131529"/>
      </dsp:txXfrm>
    </dsp:sp>
    <dsp:sp modelId="{ACDD9DDA-B06B-4BF6-BFA8-0FC26AD68255}">
      <dsp:nvSpPr>
        <dsp:cNvPr id="0" name=""/>
        <dsp:cNvSpPr/>
      </dsp:nvSpPr>
      <dsp:spPr>
        <a:xfrm rot="15564659">
          <a:off x="1936997" y="1955705"/>
          <a:ext cx="277835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778351" y="160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256714" y="1902292"/>
        <a:ext cx="138917" cy="138917"/>
      </dsp:txXfrm>
    </dsp:sp>
    <dsp:sp modelId="{D03526E6-9CC9-4AF9-B0DA-82319624AAB3}">
      <dsp:nvSpPr>
        <dsp:cNvPr id="0" name=""/>
        <dsp:cNvSpPr/>
      </dsp:nvSpPr>
      <dsp:spPr>
        <a:xfrm>
          <a:off x="667023" y="5264"/>
          <a:ext cx="2403870" cy="1201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Видеоорганизации</a:t>
          </a:r>
          <a:r>
            <a:rPr lang="ru-RU" sz="21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 занятий, режимных моментов</a:t>
          </a:r>
          <a:endParaRPr lang="ru-RU" sz="2100" kern="1200" dirty="0">
            <a:solidFill>
              <a:schemeClr val="accent3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2226" y="40467"/>
        <a:ext cx="2333464" cy="1131529"/>
      </dsp:txXfrm>
    </dsp:sp>
    <dsp:sp modelId="{C7F56094-3BCF-48E3-9493-12F0F6F337BB}">
      <dsp:nvSpPr>
        <dsp:cNvPr id="0" name=""/>
        <dsp:cNvSpPr/>
      </dsp:nvSpPr>
      <dsp:spPr>
        <a:xfrm rot="14956028">
          <a:off x="2605069" y="2646817"/>
          <a:ext cx="144220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42207" y="160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90117" y="2626809"/>
        <a:ext cx="72110" cy="72110"/>
      </dsp:txXfrm>
    </dsp:sp>
    <dsp:sp modelId="{39B26F69-6C9A-4319-8B1D-0E18377D2627}">
      <dsp:nvSpPr>
        <dsp:cNvPr id="0" name=""/>
        <dsp:cNvSpPr/>
      </dsp:nvSpPr>
      <dsp:spPr>
        <a:xfrm>
          <a:off x="667023" y="1387490"/>
          <a:ext cx="2403870" cy="1201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Фотографии 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2226" y="1422693"/>
        <a:ext cx="2333464" cy="1131529"/>
      </dsp:txXfrm>
    </dsp:sp>
    <dsp:sp modelId="{FD1524AA-0DEB-4467-8A98-5AC5036C1CFE}">
      <dsp:nvSpPr>
        <dsp:cNvPr id="0" name=""/>
        <dsp:cNvSpPr/>
      </dsp:nvSpPr>
      <dsp:spPr>
        <a:xfrm rot="10575335">
          <a:off x="3070347" y="3337930"/>
          <a:ext cx="51165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11650" y="160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13381" y="3341185"/>
        <a:ext cx="25582" cy="25582"/>
      </dsp:txXfrm>
    </dsp:sp>
    <dsp:sp modelId="{387113F7-CC4F-4892-AD7C-148D3977FDEB}">
      <dsp:nvSpPr>
        <dsp:cNvPr id="0" name=""/>
        <dsp:cNvSpPr/>
      </dsp:nvSpPr>
      <dsp:spPr>
        <a:xfrm>
          <a:off x="667023" y="2769716"/>
          <a:ext cx="2403870" cy="1201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педагогические информационные стенды </a:t>
          </a:r>
          <a:endParaRPr lang="ru-RU" sz="2400" kern="1200" dirty="0">
            <a:solidFill>
              <a:schemeClr val="bg2">
                <a:lumMod val="9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2226" y="2804919"/>
        <a:ext cx="2333464" cy="1131529"/>
      </dsp:txXfrm>
    </dsp:sp>
    <dsp:sp modelId="{41C82112-9331-4EE9-82A9-0486A30968C8}">
      <dsp:nvSpPr>
        <dsp:cNvPr id="0" name=""/>
        <dsp:cNvSpPr/>
      </dsp:nvSpPr>
      <dsp:spPr>
        <a:xfrm rot="6589927">
          <a:off x="2573726" y="4029043"/>
          <a:ext cx="150489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04893" y="160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88550" y="4007467"/>
        <a:ext cx="75244" cy="75244"/>
      </dsp:txXfrm>
    </dsp:sp>
    <dsp:sp modelId="{C7FECCAF-45BE-4AC1-8C54-099D33EACF2B}">
      <dsp:nvSpPr>
        <dsp:cNvPr id="0" name=""/>
        <dsp:cNvSpPr/>
      </dsp:nvSpPr>
      <dsp:spPr>
        <a:xfrm>
          <a:off x="667023" y="4151942"/>
          <a:ext cx="2403870" cy="1201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папки-передвижки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702226" y="4187145"/>
        <a:ext cx="2333464" cy="1131529"/>
      </dsp:txXfrm>
    </dsp:sp>
    <dsp:sp modelId="{89F0873B-3461-442F-BB05-B0D6844C4EC0}">
      <dsp:nvSpPr>
        <dsp:cNvPr id="0" name=""/>
        <dsp:cNvSpPr/>
      </dsp:nvSpPr>
      <dsp:spPr>
        <a:xfrm rot="6020497">
          <a:off x="1904139" y="4720156"/>
          <a:ext cx="284406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844067" y="160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255071" y="4665101"/>
        <a:ext cx="142203" cy="142203"/>
      </dsp:txXfrm>
    </dsp:sp>
    <dsp:sp modelId="{8143DE1D-E7B2-4FD1-8799-EBBCAD243651}">
      <dsp:nvSpPr>
        <dsp:cNvPr id="0" name=""/>
        <dsp:cNvSpPr/>
      </dsp:nvSpPr>
      <dsp:spPr>
        <a:xfrm>
          <a:off x="667023" y="5534167"/>
          <a:ext cx="2403870" cy="1201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выставки детских работ</a:t>
          </a:r>
          <a:endParaRPr lang="ru-RU" sz="24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2226" y="5569370"/>
        <a:ext cx="2333464" cy="11315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97875-F57D-4FB3-8C34-809DF7C4624A}">
      <dsp:nvSpPr>
        <dsp:cNvPr id="0" name=""/>
        <dsp:cNvSpPr/>
      </dsp:nvSpPr>
      <dsp:spPr>
        <a:xfrm>
          <a:off x="76367" y="984"/>
          <a:ext cx="4042011" cy="2425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rPr>
            <a:t>Информационно - аналитические</a:t>
          </a:r>
          <a:endParaRPr lang="ru-RU" sz="3900" kern="1200" dirty="0">
            <a:solidFill>
              <a:schemeClr val="bg2">
                <a:lumMod val="9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367" y="984"/>
        <a:ext cx="4042011" cy="2425206"/>
      </dsp:txXfrm>
    </dsp:sp>
    <dsp:sp modelId="{0A9F6A81-B7E5-4675-B73B-FEEA5F6A6E26}">
      <dsp:nvSpPr>
        <dsp:cNvPr id="0" name=""/>
        <dsp:cNvSpPr/>
      </dsp:nvSpPr>
      <dsp:spPr>
        <a:xfrm>
          <a:off x="4522580" y="984"/>
          <a:ext cx="4042011" cy="2425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Досуговые </a:t>
          </a:r>
          <a:endParaRPr lang="ru-RU" sz="3900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2580" y="984"/>
        <a:ext cx="4042011" cy="2425206"/>
      </dsp:txXfrm>
    </dsp:sp>
    <dsp:sp modelId="{AF2472CB-4805-46FA-8C14-3482ED5101EA}">
      <dsp:nvSpPr>
        <dsp:cNvPr id="0" name=""/>
        <dsp:cNvSpPr/>
      </dsp:nvSpPr>
      <dsp:spPr>
        <a:xfrm>
          <a:off x="76367" y="2830392"/>
          <a:ext cx="4042011" cy="2425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Познавательные </a:t>
          </a:r>
          <a:endParaRPr lang="ru-RU" sz="39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367" y="2830392"/>
        <a:ext cx="4042011" cy="2425206"/>
      </dsp:txXfrm>
    </dsp:sp>
    <dsp:sp modelId="{B9865212-7607-470A-8B67-1CC74D1F4399}">
      <dsp:nvSpPr>
        <dsp:cNvPr id="0" name=""/>
        <dsp:cNvSpPr/>
      </dsp:nvSpPr>
      <dsp:spPr>
        <a:xfrm>
          <a:off x="4522580" y="2830392"/>
          <a:ext cx="4042011" cy="2425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Наглядно - информационные</a:t>
          </a:r>
          <a:endParaRPr lang="ru-RU" sz="3900" kern="1200" dirty="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2580" y="2830392"/>
        <a:ext cx="4042011" cy="2425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653136"/>
            <a:ext cx="5120640" cy="158115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Романова Г. 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Починки 2024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Активные формы работы с родителями как средство развития сенсорных способностей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детей.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84446740"/>
              </p:ext>
            </p:extLst>
          </p:nvPr>
        </p:nvGraphicFramePr>
        <p:xfrm>
          <a:off x="179512" y="188640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71203801"/>
              </p:ext>
            </p:extLst>
          </p:nvPr>
        </p:nvGraphicFramePr>
        <p:xfrm>
          <a:off x="107504" y="116632"/>
          <a:ext cx="885698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16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Нетрадиционные формы 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8465826"/>
              </p:ext>
            </p:extLst>
          </p:nvPr>
        </p:nvGraphicFramePr>
        <p:xfrm>
          <a:off x="323528" y="1484784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методы взаимодействия педагогов и родителей: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8595360" cy="493776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1. Словесные, наглядные,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практические;</a:t>
            </a:r>
          </a:p>
          <a:p>
            <a:pPr algn="ctr"/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2. Репродуктивные, поисковые, исследовательские,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проблемные;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</a:b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3. Активные и интерактивные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6224" y="260648"/>
            <a:ext cx="3071640" cy="648072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Содержание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работы с родителями реализуется через разнообразные формы и методы. </a:t>
            </a:r>
            <a:endParaRPr lang="ru-RU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Главное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— правильно и целенаправленно спланировать работу по взаимодействию с родителями воспитанников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06" y="1"/>
            <a:ext cx="5769694" cy="682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5" y="620688"/>
            <a:ext cx="768085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4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90168" cy="604756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Занятия по </a:t>
            </a:r>
            <a:r>
              <a:rPr lang="ru-RU" sz="3600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сенсорике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служат основой познания мира, первой ступенью которого является чувственный опыт. 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</a:endParaRPr>
          </a:p>
          <a:p>
            <a:pPr algn="ctr"/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endParaRPr lang="ru-RU" sz="3600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70" y="2420888"/>
            <a:ext cx="5508104" cy="413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9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228601"/>
            <a:ext cx="8472239" cy="5361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Значение сенсорного воспитания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836712"/>
            <a:ext cx="8640960" cy="583264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интеллектуального развития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>
              <a:lnSpc>
                <a:spcPct val="115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упорядочивание хаотичных представлений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полученных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взаимодействии с внешним миром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>
              <a:lnSpc>
                <a:spcPct val="115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развитие наблюдательности;</a:t>
            </a:r>
          </a:p>
          <a:p>
            <a:pPr>
              <a:lnSpc>
                <a:spcPct val="115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подготовка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реальной жизни;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позитивное влияние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эстетическое чувство;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развития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воображения, внимания; </a:t>
            </a:r>
          </a:p>
          <a:p>
            <a:pPr>
              <a:lnSpc>
                <a:spcPct val="115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обеспечение усвоения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сенсорных эталонов;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влияние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расширение словарного запаса ребенка;  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влияние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развитие зрительной, слуховой, моторной, образной 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других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видов памяти.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13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980728"/>
            <a:ext cx="5129543" cy="56886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7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 В соответствии с законом «Об образовании в Российской Федерации» одной из основных задач, стоящих перед детским дошкольным учреждением является «взаимодействие с семьей для обеспечения полноценного развития личности ребенка». </a:t>
            </a:r>
            <a:endParaRPr lang="ru-RU" sz="27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72174" cy="7028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«Активные формы взаимодействия с родителями как условие сенсорного развития детей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дошкольно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возраста».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85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 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 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повышение уровня педагогической культуры родителей по сенсорному развитию и воспитанию </a:t>
            </a: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детей </a:t>
            </a:r>
            <a:r>
              <a:rPr lang="ru-RU" sz="24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Заинтересовать родителей актуальностью данной темы;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Повысить педагогическую грамотность родителей;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Приобщить родителей к участию в жизни детского сада через поиск и внедрение наиболее эффективных форм работы;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Создать игротеку по сенсорному воспитанию;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Научить родителей использовать в работе с детьми игровой материал.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0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организации деятельности: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Родительские собрания, в том числе и тематические;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Мастер-классы;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Проектная деятельность;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Беседы;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Консультации (устные и фронтальные);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Анкетирование;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Выставки совместных работ детей и родителей;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Проведение совместных мероприятий;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Оформление наглядной информации в уголке, информационных буклетов и выставок.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1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Направления  работы: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нализ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психолого-педагогической и методической литературы, посвященной проблеме взаимодействия воспитателя с родителями в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ДОО.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Обогащение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предметно-развивающей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среды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сенсорике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Разработка информационно-консультативного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практического материала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для родителей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формы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3041218"/>
              </p:ext>
            </p:extLst>
          </p:nvPr>
        </p:nvGraphicFramePr>
        <p:xfrm>
          <a:off x="251520" y="1772816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7113904"/>
              </p:ext>
            </p:extLst>
          </p:nvPr>
        </p:nvGraphicFramePr>
        <p:xfrm>
          <a:off x="0" y="0"/>
          <a:ext cx="884624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5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27839</TotalTime>
  <Words>268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Soho</vt:lpstr>
      <vt:lpstr>Активные формы работы с родителями как средство развития сенсорных способностей детей.</vt:lpstr>
      <vt:lpstr>Презентация PowerPoint</vt:lpstr>
      <vt:lpstr>Значение сенсорного воспитания</vt:lpstr>
      <vt:lpstr>   В соответствии с законом «Об образовании в Российской Федерации» одной из основных задач, стоящих перед детским дошкольным учреждением является «взаимодействие с семьей для обеспечения полноценного развития личности ребенка». </vt:lpstr>
      <vt:lpstr>Презентация PowerPoint</vt:lpstr>
      <vt:lpstr>Формы организации деятельности: </vt:lpstr>
      <vt:lpstr>Направления  работы: </vt:lpstr>
      <vt:lpstr>Традиционные формы</vt:lpstr>
      <vt:lpstr>Презентация PowerPoint</vt:lpstr>
      <vt:lpstr>Презентация PowerPoint</vt:lpstr>
      <vt:lpstr>Презентация PowerPoint</vt:lpstr>
      <vt:lpstr>Нетрадиционные формы </vt:lpstr>
      <vt:lpstr>Основные методы взаимодействия педагогов и родителей: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Активные формы работы с родителями как средство развития сенсорных способностей детей.</dc:title>
  <dc:creator>SAD</dc:creator>
  <cp:lastModifiedBy>SAD</cp:lastModifiedBy>
  <cp:revision>22</cp:revision>
  <dcterms:created xsi:type="dcterms:W3CDTF">2024-08-29T09:12:13Z</dcterms:created>
  <dcterms:modified xsi:type="dcterms:W3CDTF">2024-10-01T07:50:38Z</dcterms:modified>
</cp:coreProperties>
</file>