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1" r:id="rId3"/>
    <p:sldId id="257" r:id="rId4"/>
    <p:sldId id="262" r:id="rId5"/>
    <p:sldId id="263" r:id="rId6"/>
    <p:sldId id="264" r:id="rId7"/>
    <p:sldId id="258" r:id="rId8"/>
    <p:sldId id="259" r:id="rId9"/>
    <p:sldId id="260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196752"/>
            <a:ext cx="8352928" cy="316835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dirty="0" smtClean="0"/>
              <a:t>МУНИЦИПАЛЬНОЕ БЮДЖЕТНОЕ ДОШКОЛЬНОЕ ОБРАЗОВАТЕЛЬНОЕ УЧРЕЖДЕНИЕ</a:t>
            </a:r>
            <a:br>
              <a:rPr lang="ru-RU" sz="2200" dirty="0" smtClean="0"/>
            </a:br>
            <a:r>
              <a:rPr lang="ru-RU" sz="2200" dirty="0" smtClean="0"/>
              <a:t>Починковский детский сад № 2</a:t>
            </a:r>
            <a:br>
              <a:rPr lang="ru-RU" sz="2200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ru-RU" dirty="0" smtClean="0"/>
              <a:t>Инновационные технологии</a:t>
            </a:r>
            <a:r>
              <a:rPr lang="ru-RU" sz="3200" dirty="0" smtClean="0"/>
              <a:t> </a:t>
            </a:r>
            <a:br>
              <a:rPr lang="ru-RU" sz="3200" dirty="0" smtClean="0"/>
            </a:br>
            <a:r>
              <a:rPr lang="ru-RU" sz="3200" dirty="0" smtClean="0"/>
              <a:t>в </a:t>
            </a:r>
            <a:r>
              <a:rPr lang="ru-RU" sz="3200" dirty="0" smtClean="0"/>
              <a:t>работе учителя- логопеда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5589240"/>
            <a:ext cx="7772400" cy="914400"/>
          </a:xfrm>
        </p:spPr>
        <p:txBody>
          <a:bodyPr/>
          <a:lstStyle/>
          <a:p>
            <a:r>
              <a:rPr lang="ru-RU" dirty="0" smtClean="0"/>
              <a:t>Учитель- логопед: Страмнова Н.В.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0620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Инновационные технологии в логопедической практике 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27584" y="1881674"/>
            <a:ext cx="3168352" cy="16193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Технология 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Лэпбук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644008" y="1916831"/>
            <a:ext cx="3168352" cy="15841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Технология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«Квест»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27584" y="3933056"/>
            <a:ext cx="3168352" cy="17281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Технология «Синквейн»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644008" y="3933056"/>
            <a:ext cx="3168352" cy="17281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Технология 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Сторителлинг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74856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8749" y="-23039"/>
            <a:ext cx="8183880" cy="1051560"/>
          </a:xfrm>
        </p:spPr>
        <p:txBody>
          <a:bodyPr/>
          <a:lstStyle/>
          <a:p>
            <a:pPr algn="ctr"/>
            <a:r>
              <a:rPr lang="ru-RU" dirty="0" smtClean="0"/>
              <a:t>Логопедический «ЛЭПБУК»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196752"/>
            <a:ext cx="790788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практике работы с детьми </a:t>
            </a:r>
            <a:r>
              <a:rPr lang="ru-RU" b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лэпбук</a:t>
            </a:r>
            <a:r>
              <a:rPr lang="ru-RU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используется на индивидуальных и подгрупповых занятиях по коррекции звукопроизношения, формированию лексико-грамматических категорий и развитию связной речи; также в свободной деятельности используются карточки и игры из 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лэпбуков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автоматизации поставленных звуков, в том числе в период дистанционного обучения.</a:t>
            </a:r>
          </a:p>
          <a:p>
            <a:pPr lvl="0" algn="just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и содержание </a:t>
            </a:r>
            <a:r>
              <a:rPr lang="ru-RU" b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лэпбука</a:t>
            </a:r>
            <a:r>
              <a:rPr lang="ru-RU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доступны детям дошкольного возраста; 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лэпбук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обеспечивает игровую, познавательную, исследовательскую и творческую активность всех воспитанников. 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Лэпбук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это целая интерактивная папка, которая позволяет пополнять словарь детей и расширять «семантические поля» значений слов, ускорить и сделать более привлекательным процесс автоматизации и дифференциации звуков, формировать грамматические категории, развивать связную речь, формировать психологическую базу речи, совершенствовать мелкую моторику. </a:t>
            </a:r>
            <a:r>
              <a:rPr lang="ru-RU" sz="1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1546343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987" y="505127"/>
            <a:ext cx="3312368" cy="2488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1105" y="502935"/>
            <a:ext cx="3384376" cy="2545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987" y="3194943"/>
            <a:ext cx="2530475" cy="337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2744" y="3140968"/>
            <a:ext cx="4565650" cy="342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17154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92696"/>
            <a:ext cx="3640137" cy="2395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703808"/>
            <a:ext cx="3810000" cy="238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284984"/>
            <a:ext cx="4292339" cy="3221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82634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183880" cy="1051560"/>
          </a:xfrm>
        </p:spPr>
        <p:txBody>
          <a:bodyPr/>
          <a:lstStyle/>
          <a:p>
            <a:pPr algn="ctr"/>
            <a:r>
              <a:rPr lang="ru-RU" dirty="0" smtClean="0"/>
              <a:t>«Квест» технология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616624"/>
          </a:xfrm>
        </p:spPr>
        <p:txBody>
          <a:bodyPr>
            <a:noAutofit/>
          </a:bodyPr>
          <a:lstStyle/>
          <a:p>
            <a:pPr algn="just"/>
            <a:r>
              <a:rPr lang="ru-RU" sz="1400" dirty="0">
                <a:solidFill>
                  <a:srgbClr val="000000"/>
                </a:solidFill>
                <a:latin typeface="Times New Roman"/>
              </a:rPr>
              <a:t>Квест- технология- актуальна в контексте требований ФГОС дошкольного образования, она способствует развитию активной позиции ребенка во время решения игровых поисковых задач. В </a:t>
            </a:r>
            <a:r>
              <a:rPr lang="ru-RU" sz="1400" dirty="0" err="1">
                <a:solidFill>
                  <a:srgbClr val="000000"/>
                </a:solidFill>
                <a:latin typeface="Times New Roman"/>
              </a:rPr>
              <a:t>квесте</a:t>
            </a:r>
            <a:r>
              <a:rPr lang="ru-RU" sz="1400" dirty="0">
                <a:solidFill>
                  <a:srgbClr val="000000"/>
                </a:solidFill>
                <a:latin typeface="Times New Roman"/>
              </a:rPr>
              <a:t> интегрируется содержание различных образовательных технологий. Квест имеет большое количество достоинств для детей дошкольного возраста: </a:t>
            </a:r>
            <a:r>
              <a:rPr lang="ru-RU" sz="1400" dirty="0" err="1">
                <a:solidFill>
                  <a:srgbClr val="000000"/>
                </a:solidFill>
                <a:latin typeface="Times New Roman"/>
              </a:rPr>
              <a:t>квесты</a:t>
            </a:r>
            <a:r>
              <a:rPr lang="ru-RU" sz="1400" dirty="0">
                <a:solidFill>
                  <a:srgbClr val="000000"/>
                </a:solidFill>
                <a:latin typeface="Times New Roman"/>
              </a:rPr>
              <a:t> естественным образом осуществляют интеграцию образовательных областей, комбинируют разные виды детской деятельности и формы работы с детьми.           </a:t>
            </a:r>
            <a:endParaRPr lang="ru-RU" sz="1400" dirty="0">
              <a:solidFill>
                <a:srgbClr val="000000"/>
              </a:solidFill>
              <a:latin typeface="Calibri"/>
            </a:endParaRPr>
          </a:p>
          <a:p>
            <a:pPr algn="just"/>
            <a:r>
              <a:rPr lang="ru-RU" sz="1400" dirty="0" smtClean="0">
                <a:solidFill>
                  <a:srgbClr val="000000"/>
                </a:solidFill>
                <a:latin typeface="Times New Roman"/>
              </a:rPr>
              <a:t>В </a:t>
            </a:r>
            <a:r>
              <a:rPr lang="ru-RU" sz="1400" dirty="0">
                <a:solidFill>
                  <a:srgbClr val="000000"/>
                </a:solidFill>
                <a:latin typeface="Times New Roman"/>
              </a:rPr>
              <a:t>логопедической практике </a:t>
            </a:r>
            <a:r>
              <a:rPr lang="ru-RU" sz="1400" dirty="0" err="1">
                <a:solidFill>
                  <a:srgbClr val="000000"/>
                </a:solidFill>
                <a:latin typeface="Times New Roman"/>
              </a:rPr>
              <a:t>квест</a:t>
            </a:r>
            <a:r>
              <a:rPr lang="ru-RU" sz="1400" dirty="0">
                <a:solidFill>
                  <a:srgbClr val="000000"/>
                </a:solidFill>
                <a:latin typeface="Times New Roman"/>
              </a:rPr>
              <a:t> выступает в качестве приключенческой игры, в которой дошкольникам предлагается решение задач для продвижения в определенном сюжете. Содержание задания, и условия организации игры необходимо выстраивать в соответствии с возрастными, индивидуальными возможностями ребёнка. В содержание сценария требуется внедрить разные виды деятельности, так как выполнять однообразные задания дошкольники не могут в силу психолого-возрастных особенностей, также следует продумать временные интервалы, во время которых дети смогут выполнить задание. Дошкольники должны четко представлять цель игры, к которой они стремятся.</a:t>
            </a:r>
            <a:endParaRPr lang="ru-RU" sz="1400" dirty="0">
              <a:solidFill>
                <a:srgbClr val="000000"/>
              </a:solidFill>
              <a:latin typeface="Calibri"/>
            </a:endParaRPr>
          </a:p>
          <a:p>
            <a:pPr algn="just"/>
            <a:r>
              <a:rPr lang="ru-RU" sz="1400" dirty="0" smtClean="0">
                <a:solidFill>
                  <a:srgbClr val="000000"/>
                </a:solidFill>
                <a:latin typeface="Times New Roman"/>
              </a:rPr>
              <a:t>Общая </a:t>
            </a:r>
            <a:r>
              <a:rPr lang="ru-RU" sz="1400" dirty="0">
                <a:solidFill>
                  <a:srgbClr val="000000"/>
                </a:solidFill>
                <a:latin typeface="Times New Roman"/>
              </a:rPr>
              <a:t>игровая цель известна участникам с самого начала и определяет игровую «легенду», особенности и правила заданий. Независимо от того, заложен элемент соревнования в игру или нет, конечная игровая цель - общая для всех. Общая цель является главным «внутренним </a:t>
            </a:r>
            <a:r>
              <a:rPr lang="ru-RU" sz="1400" dirty="0" err="1">
                <a:solidFill>
                  <a:srgbClr val="000000"/>
                </a:solidFill>
                <a:latin typeface="Times New Roman"/>
              </a:rPr>
              <a:t>мотиватором</a:t>
            </a:r>
            <a:r>
              <a:rPr lang="ru-RU" sz="1400" dirty="0">
                <a:solidFill>
                  <a:srgbClr val="000000"/>
                </a:solidFill>
                <a:latin typeface="Times New Roman"/>
              </a:rPr>
              <a:t>».</a:t>
            </a:r>
            <a:endParaRPr lang="ru-RU" sz="1400" dirty="0">
              <a:solidFill>
                <a:srgbClr val="000000"/>
              </a:solidFill>
              <a:latin typeface="Calibri"/>
            </a:endParaRPr>
          </a:p>
          <a:p>
            <a:pPr algn="just"/>
            <a:r>
              <a:rPr lang="ru-RU" sz="1400" dirty="0">
                <a:solidFill>
                  <a:srgbClr val="000000"/>
                </a:solidFill>
                <a:latin typeface="Times New Roman"/>
              </a:rPr>
              <a:t>В каждом </a:t>
            </a:r>
            <a:r>
              <a:rPr lang="ru-RU" sz="1400" dirty="0" err="1">
                <a:solidFill>
                  <a:srgbClr val="000000"/>
                </a:solidFill>
                <a:latin typeface="Times New Roman"/>
              </a:rPr>
              <a:t>квесте</a:t>
            </a:r>
            <a:r>
              <a:rPr lang="ru-RU" sz="1400" dirty="0">
                <a:solidFill>
                  <a:srgbClr val="000000"/>
                </a:solidFill>
                <a:latin typeface="Times New Roman"/>
              </a:rPr>
              <a:t> для детей обязательно совмещаются элементы обучения и отдыха. Обучение происходит незаметно, ведь при решении поставленных игровых задач можно узнать много нового.</a:t>
            </a:r>
            <a:endParaRPr lang="ru-RU" sz="1400" dirty="0">
              <a:solidFill>
                <a:srgbClr val="000000"/>
              </a:solidFill>
              <a:latin typeface="Calibri"/>
            </a:endParaRPr>
          </a:p>
          <a:p>
            <a:pPr algn="just"/>
            <a:r>
              <a:rPr lang="ru-RU" sz="1400" dirty="0">
                <a:solidFill>
                  <a:srgbClr val="000000"/>
                </a:solidFill>
                <a:latin typeface="Times New Roman"/>
              </a:rPr>
              <a:t>В ходе организации работы по </a:t>
            </a:r>
            <a:r>
              <a:rPr lang="ru-RU" sz="1400" dirty="0" err="1">
                <a:solidFill>
                  <a:srgbClr val="000000"/>
                </a:solidFill>
                <a:latin typeface="Times New Roman"/>
              </a:rPr>
              <a:t>квест</a:t>
            </a:r>
            <a:r>
              <a:rPr lang="ru-RU" sz="1400" dirty="0">
                <a:solidFill>
                  <a:srgbClr val="000000"/>
                </a:solidFill>
                <a:latin typeface="Times New Roman"/>
              </a:rPr>
              <a:t>-технологии реализуются следующие задачи:</a:t>
            </a:r>
            <a:endParaRPr lang="ru-RU" sz="1400" dirty="0">
              <a:solidFill>
                <a:srgbClr val="000000"/>
              </a:solidFill>
              <a:latin typeface="Calibri"/>
            </a:endParaRPr>
          </a:p>
          <a:p>
            <a:pPr algn="just"/>
            <a:r>
              <a:rPr lang="ru-RU" sz="1400" dirty="0">
                <a:solidFill>
                  <a:srgbClr val="000000"/>
                </a:solidFill>
                <a:latin typeface="Times New Roman"/>
              </a:rPr>
              <a:t>●   образовательная - вовлечение каждого ребенка в активный творческий процесс;</a:t>
            </a:r>
            <a:endParaRPr lang="ru-RU" sz="1400" dirty="0">
              <a:solidFill>
                <a:srgbClr val="000000"/>
              </a:solidFill>
              <a:latin typeface="Calibri"/>
            </a:endParaRPr>
          </a:p>
          <a:p>
            <a:pPr algn="just"/>
            <a:r>
              <a:rPr lang="ru-RU" sz="1400" dirty="0">
                <a:solidFill>
                  <a:srgbClr val="000000"/>
                </a:solidFill>
                <a:latin typeface="Times New Roman"/>
              </a:rPr>
              <a:t>● развивающая - развитие интереса, творческих способностей, воображения, поисковой активности, стремления к новизне;</a:t>
            </a:r>
            <a:endParaRPr lang="ru-RU" sz="1400" dirty="0">
              <a:solidFill>
                <a:srgbClr val="000000"/>
              </a:solidFill>
              <a:latin typeface="Calibri"/>
            </a:endParaRPr>
          </a:p>
          <a:p>
            <a:pPr algn="just"/>
            <a:r>
              <a:rPr lang="ru-RU" sz="1400" dirty="0">
                <a:solidFill>
                  <a:srgbClr val="000000"/>
                </a:solidFill>
                <a:latin typeface="Times New Roman"/>
              </a:rPr>
              <a:t>●     воспитательная - воспитание толерантности, личной ответственности за выполнение работы.</a:t>
            </a:r>
            <a:endParaRPr lang="ru-RU" sz="1400" dirty="0">
              <a:solidFill>
                <a:srgbClr val="000000"/>
              </a:solidFill>
              <a:latin typeface="Calibri"/>
            </a:endParaRPr>
          </a:p>
          <a:p>
            <a:pPr marL="0" indent="0">
              <a:buNone/>
            </a:pP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0564854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183880" cy="648072"/>
          </a:xfrm>
        </p:spPr>
        <p:txBody>
          <a:bodyPr/>
          <a:lstStyle/>
          <a:p>
            <a:pPr algn="ctr"/>
            <a:r>
              <a:rPr lang="ru-RU" dirty="0" smtClean="0"/>
              <a:t>«Квест»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26438"/>
            <a:ext cx="2706859" cy="1804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188" y="1340768"/>
            <a:ext cx="2706687" cy="179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340768"/>
            <a:ext cx="2706687" cy="180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645024"/>
            <a:ext cx="2706687" cy="179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206" y="3638674"/>
            <a:ext cx="2706687" cy="180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83316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8183880" cy="835536"/>
          </a:xfrm>
        </p:spPr>
        <p:txBody>
          <a:bodyPr/>
          <a:lstStyle/>
          <a:p>
            <a:pPr algn="ctr"/>
            <a:r>
              <a:rPr lang="ru-RU" dirty="0" smtClean="0"/>
              <a:t>«Синквейн»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817" y="1052736"/>
            <a:ext cx="7751342" cy="418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5013176"/>
            <a:ext cx="3096344" cy="3198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77067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183880" cy="1051560"/>
          </a:xfrm>
        </p:spPr>
        <p:txBody>
          <a:bodyPr/>
          <a:lstStyle/>
          <a:p>
            <a:pPr algn="ctr"/>
            <a:r>
              <a:rPr lang="ru-RU" dirty="0" smtClean="0"/>
              <a:t>«</a:t>
            </a:r>
            <a:r>
              <a:rPr lang="ru-RU" dirty="0" err="1" smtClean="0"/>
              <a:t>Сторителлинг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484784"/>
            <a:ext cx="8183880" cy="4187952"/>
          </a:xfrm>
        </p:spPr>
        <p:txBody>
          <a:bodyPr>
            <a:normAutofit fontScale="62500" lnSpcReduction="20000"/>
          </a:bodyPr>
          <a:lstStyle/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Сторителлинг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изобретен Дэвидом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Армстронгом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австралийским философом.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Сторителлинг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– это способ передачи информации и нахождение смысла через рассказывание историй. Он используется как в психотерапии («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нарративная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психотерипия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»), так и в публичных выступлениях в менеджменте, где это обычно называется 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organizational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storytelling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». Сегодня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стортеллинг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используется во всем мире и в логопедии для развития связной речи детей и взрослых. Правила игры: ребенок бросает кубики и придумывает историю по картинкам, выпавшим на гранях кубиков. История должна быть: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Простая;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Неожиданная;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Конкретная;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Реалистичная;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Эмоциональная;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 хорошим финалом.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356992"/>
            <a:ext cx="3096344" cy="2896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45757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149</TotalTime>
  <Words>255</Words>
  <Application>Microsoft Office PowerPoint</Application>
  <PresentationFormat>Экран (4:3)</PresentationFormat>
  <Paragraphs>31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Аспект</vt:lpstr>
      <vt:lpstr>МУНИЦИПАЛЬНОЕ БЮДЖЕТНОЕ ДОШКОЛЬНОЕ ОБРАЗОВАТЕЛЬНОЕ УЧРЕЖДЕНИЕ Починковский детский сад № 2   Инновационные технологии  в работе учителя- логопеда</vt:lpstr>
      <vt:lpstr>Инновационные технологии в логопедической практике </vt:lpstr>
      <vt:lpstr>Логопедический «ЛЭПБУК»</vt:lpstr>
      <vt:lpstr>Презентация PowerPoint</vt:lpstr>
      <vt:lpstr>Презентация PowerPoint</vt:lpstr>
      <vt:lpstr>«Квест» технология</vt:lpstr>
      <vt:lpstr>«Квест»</vt:lpstr>
      <vt:lpstr>«Синквейн»</vt:lpstr>
      <vt:lpstr>«Сторителлинг»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Инновационные методы в работе учителя- логопеда</dc:title>
  <dc:creator>2</dc:creator>
  <cp:lastModifiedBy>2</cp:lastModifiedBy>
  <cp:revision>11</cp:revision>
  <dcterms:created xsi:type="dcterms:W3CDTF">2024-11-15T08:02:20Z</dcterms:created>
  <dcterms:modified xsi:type="dcterms:W3CDTF">2024-11-20T09:55:54Z</dcterms:modified>
</cp:coreProperties>
</file>