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CF7E0-6167-42A6-A12E-29C23FAE99D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025B61-B538-4AEF-88C4-CED3C825A47E}">
      <dgm:prSet phldrT="[Текст]"/>
      <dgm:spPr/>
      <dgm:t>
        <a:bodyPr/>
        <a:lstStyle/>
        <a:p>
          <a:endParaRPr lang="ru-RU" dirty="0"/>
        </a:p>
      </dgm:t>
    </dgm:pt>
    <dgm:pt modelId="{4470E00A-F662-4362-9006-1215F7E482AF}" type="parTrans" cxnId="{9772739A-0381-4FF8-932A-2C7DE457E7D7}">
      <dgm:prSet/>
      <dgm:spPr/>
      <dgm:t>
        <a:bodyPr/>
        <a:lstStyle/>
        <a:p>
          <a:endParaRPr lang="ru-RU"/>
        </a:p>
      </dgm:t>
    </dgm:pt>
    <dgm:pt modelId="{DAC8F68C-FAEE-4DB1-8AAE-EC07520943DC}" type="sibTrans" cxnId="{9772739A-0381-4FF8-932A-2C7DE457E7D7}">
      <dgm:prSet/>
      <dgm:spPr/>
      <dgm:t>
        <a:bodyPr/>
        <a:lstStyle/>
        <a:p>
          <a:endParaRPr lang="ru-RU"/>
        </a:p>
      </dgm:t>
    </dgm:pt>
    <dgm:pt modelId="{DB7D9B83-CB0D-4EFF-98C4-714B04463CE4}">
      <dgm:prSet phldrT="[Текст]" phldr="1"/>
      <dgm:spPr/>
      <dgm:t>
        <a:bodyPr/>
        <a:lstStyle/>
        <a:p>
          <a:endParaRPr lang="ru-RU" sz="1300" dirty="0"/>
        </a:p>
      </dgm:t>
    </dgm:pt>
    <dgm:pt modelId="{1634DF47-EFD3-42F6-AF8C-5A499629CE6A}" type="parTrans" cxnId="{202BA593-9C87-4363-993F-6200198C162B}">
      <dgm:prSet/>
      <dgm:spPr/>
      <dgm:t>
        <a:bodyPr/>
        <a:lstStyle/>
        <a:p>
          <a:endParaRPr lang="ru-RU"/>
        </a:p>
      </dgm:t>
    </dgm:pt>
    <dgm:pt modelId="{0B6866A9-BEE6-4E61-9678-C8D7FA003B5E}" type="sibTrans" cxnId="{202BA593-9C87-4363-993F-6200198C162B}">
      <dgm:prSet/>
      <dgm:spPr/>
      <dgm:t>
        <a:bodyPr/>
        <a:lstStyle/>
        <a:p>
          <a:endParaRPr lang="ru-RU"/>
        </a:p>
      </dgm:t>
    </dgm:pt>
    <dgm:pt modelId="{B9F10501-35B0-410A-8215-AE2BC6D954CD}">
      <dgm:prSet phldrT="[Текст]" phldr="1"/>
      <dgm:spPr/>
      <dgm:t>
        <a:bodyPr/>
        <a:lstStyle/>
        <a:p>
          <a:endParaRPr lang="ru-RU" sz="1700" dirty="0"/>
        </a:p>
      </dgm:t>
    </dgm:pt>
    <dgm:pt modelId="{DF71A752-2E6A-476C-98C9-AAE1E7FE2239}" type="parTrans" cxnId="{8F47EFE5-AA31-4B65-AED2-0FB1F8A80B6F}">
      <dgm:prSet/>
      <dgm:spPr/>
      <dgm:t>
        <a:bodyPr/>
        <a:lstStyle/>
        <a:p>
          <a:endParaRPr lang="ru-RU"/>
        </a:p>
      </dgm:t>
    </dgm:pt>
    <dgm:pt modelId="{C54D33AF-8766-44AE-AACD-BB3DE1F836B8}" type="sibTrans" cxnId="{8F47EFE5-AA31-4B65-AED2-0FB1F8A80B6F}">
      <dgm:prSet/>
      <dgm:spPr/>
      <dgm:t>
        <a:bodyPr/>
        <a:lstStyle/>
        <a:p>
          <a:endParaRPr lang="ru-RU"/>
        </a:p>
      </dgm:t>
    </dgm:pt>
    <dgm:pt modelId="{03D15B14-8AA3-420D-A526-1ED0820A0DF5}">
      <dgm:prSet phldrT="[Текст]" phldr="1"/>
      <dgm:spPr/>
      <dgm:t>
        <a:bodyPr/>
        <a:lstStyle/>
        <a:p>
          <a:endParaRPr lang="ru-RU"/>
        </a:p>
      </dgm:t>
    </dgm:pt>
    <dgm:pt modelId="{0E037215-6676-4E66-881A-8AC602DB0BE1}" type="parTrans" cxnId="{F2F6274B-5E5A-4651-96C7-F7DA2BF5D833}">
      <dgm:prSet/>
      <dgm:spPr/>
      <dgm:t>
        <a:bodyPr/>
        <a:lstStyle/>
        <a:p>
          <a:endParaRPr lang="ru-RU"/>
        </a:p>
      </dgm:t>
    </dgm:pt>
    <dgm:pt modelId="{BB23C594-1509-4A9C-9B68-39EB82DC0A1A}" type="sibTrans" cxnId="{F2F6274B-5E5A-4651-96C7-F7DA2BF5D833}">
      <dgm:prSet/>
      <dgm:spPr/>
      <dgm:t>
        <a:bodyPr/>
        <a:lstStyle/>
        <a:p>
          <a:endParaRPr lang="ru-RU"/>
        </a:p>
      </dgm:t>
    </dgm:pt>
    <dgm:pt modelId="{683BB6F8-C329-4D4D-9F4C-8A2DDBA45159}">
      <dgm:prSet phldrT="[Текст]" phldr="1"/>
      <dgm:spPr/>
      <dgm:t>
        <a:bodyPr/>
        <a:lstStyle/>
        <a:p>
          <a:endParaRPr lang="ru-RU" sz="1800" dirty="0"/>
        </a:p>
      </dgm:t>
    </dgm:pt>
    <dgm:pt modelId="{71AA4597-3822-44F2-8D58-A5DE6DEE9754}" type="parTrans" cxnId="{75F326B7-23C4-44D9-BC54-7D37F6CAE750}">
      <dgm:prSet/>
      <dgm:spPr/>
      <dgm:t>
        <a:bodyPr/>
        <a:lstStyle/>
        <a:p>
          <a:endParaRPr lang="ru-RU"/>
        </a:p>
      </dgm:t>
    </dgm:pt>
    <dgm:pt modelId="{076A6A0C-E6B9-4CC6-B831-DBDCD8BA4D82}" type="sibTrans" cxnId="{75F326B7-23C4-44D9-BC54-7D37F6CAE750}">
      <dgm:prSet/>
      <dgm:spPr/>
      <dgm:t>
        <a:bodyPr/>
        <a:lstStyle/>
        <a:p>
          <a:endParaRPr lang="ru-RU"/>
        </a:p>
      </dgm:t>
    </dgm:pt>
    <dgm:pt modelId="{34535FB2-B19D-4A85-9DAC-52E3777812AB}">
      <dgm:prSet custT="1"/>
      <dgm:spPr/>
      <dgm:t>
        <a:bodyPr/>
        <a:lstStyle/>
        <a:p>
          <a:r>
            <a:rPr lang="ru-RU" sz="2400" b="1" i="0" u="sng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Организационный этап</a:t>
          </a:r>
          <a:r>
            <a:rPr lang="ru-RU" sz="24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 - «Путешествие в мир добрых дел».</a:t>
          </a:r>
          <a:endParaRPr lang="ru-RU" sz="2400" dirty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C0127A7-ED9F-406C-9F5A-5EAE9D5D692B}" type="parTrans" cxnId="{DCB52600-7BBD-4CAC-88E8-0BA4298C9421}">
      <dgm:prSet/>
      <dgm:spPr/>
      <dgm:t>
        <a:bodyPr/>
        <a:lstStyle/>
        <a:p>
          <a:endParaRPr lang="ru-RU"/>
        </a:p>
      </dgm:t>
    </dgm:pt>
    <dgm:pt modelId="{71C308CB-F51F-4B7D-998E-23E8356D39B2}" type="sibTrans" cxnId="{DCB52600-7BBD-4CAC-88E8-0BA4298C9421}">
      <dgm:prSet/>
      <dgm:spPr/>
      <dgm:t>
        <a:bodyPr/>
        <a:lstStyle/>
        <a:p>
          <a:endParaRPr lang="ru-RU"/>
        </a:p>
      </dgm:t>
    </dgm:pt>
    <dgm:pt modelId="{D64C3208-4709-4F0B-8A9F-A9FA4B3293FB}">
      <dgm:prSet custT="1"/>
      <dgm:spPr/>
      <dgm:t>
        <a:bodyPr/>
        <a:lstStyle/>
        <a:p>
          <a:r>
            <a:rPr lang="ru-RU" sz="2400" b="1" i="0" u="sng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Практический этап </a:t>
          </a:r>
          <a:r>
            <a:rPr lang="ru-RU" sz="2400" b="1" i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«Добрые дела дошколят» -</a:t>
          </a:r>
          <a:endParaRPr lang="ru-RU" sz="24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CE00B14-0172-40BE-AF34-5E26C43251B1}" type="parTrans" cxnId="{06B85DA9-6928-4E14-97AE-55F74EE91D77}">
      <dgm:prSet/>
      <dgm:spPr/>
      <dgm:t>
        <a:bodyPr/>
        <a:lstStyle/>
        <a:p>
          <a:endParaRPr lang="ru-RU"/>
        </a:p>
      </dgm:t>
    </dgm:pt>
    <dgm:pt modelId="{3549629F-B035-47F6-9396-3C58ABB47835}" type="sibTrans" cxnId="{06B85DA9-6928-4E14-97AE-55F74EE91D77}">
      <dgm:prSet/>
      <dgm:spPr/>
      <dgm:t>
        <a:bodyPr/>
        <a:lstStyle/>
        <a:p>
          <a:endParaRPr lang="ru-RU"/>
        </a:p>
      </dgm:t>
    </dgm:pt>
    <dgm:pt modelId="{5CDA1A81-D205-47CF-BA89-9E92DD285282}">
      <dgm:prSet custT="1"/>
      <dgm:spPr/>
      <dgm:t>
        <a:bodyPr/>
        <a:lstStyle/>
        <a:p>
          <a:r>
            <a:rPr lang="ru-RU" sz="1800" b="1" i="0" u="sng" dirty="0" smtClean="0"/>
            <a:t> </a:t>
          </a:r>
          <a:r>
            <a:rPr lang="ru-RU" sz="2400" b="1" i="0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Итоговый этап</a:t>
          </a:r>
          <a:r>
            <a:rPr lang="ru-RU" sz="2400" b="1" i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 - «Копилка добрых дел».</a:t>
          </a:r>
          <a:endParaRPr lang="ru-RU" sz="2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79FD987-7312-4F84-8D04-A038F8A5EBAD}" type="parTrans" cxnId="{D56A4581-761E-4C8D-9791-7FE9374E098C}">
      <dgm:prSet/>
      <dgm:spPr/>
      <dgm:t>
        <a:bodyPr/>
        <a:lstStyle/>
        <a:p>
          <a:endParaRPr lang="ru-RU"/>
        </a:p>
      </dgm:t>
    </dgm:pt>
    <dgm:pt modelId="{6263424E-FD85-4301-B448-F129531881DA}" type="sibTrans" cxnId="{D56A4581-761E-4C8D-9791-7FE9374E098C}">
      <dgm:prSet/>
      <dgm:spPr/>
      <dgm:t>
        <a:bodyPr/>
        <a:lstStyle/>
        <a:p>
          <a:endParaRPr lang="ru-RU"/>
        </a:p>
      </dgm:t>
    </dgm:pt>
    <dgm:pt modelId="{9652CF54-C15D-4CDC-BA3D-4ACAA1EC2412}">
      <dgm:prSet phldrT="[Текст]" phldr="1"/>
      <dgm:spPr/>
      <dgm:t>
        <a:bodyPr/>
        <a:lstStyle/>
        <a:p>
          <a:endParaRPr lang="ru-RU" dirty="0"/>
        </a:p>
      </dgm:t>
    </dgm:pt>
    <dgm:pt modelId="{535DE012-23C4-4A45-A6DA-0EA094AEF73E}" type="sibTrans" cxnId="{8DC08FE1-094F-4A0E-91A6-D7D8A123EC11}">
      <dgm:prSet/>
      <dgm:spPr/>
      <dgm:t>
        <a:bodyPr/>
        <a:lstStyle/>
        <a:p>
          <a:endParaRPr lang="ru-RU"/>
        </a:p>
      </dgm:t>
    </dgm:pt>
    <dgm:pt modelId="{F4C6075A-21D7-44AB-98EE-CFEA93CE070B}" type="parTrans" cxnId="{8DC08FE1-094F-4A0E-91A6-D7D8A123EC11}">
      <dgm:prSet/>
      <dgm:spPr/>
      <dgm:t>
        <a:bodyPr/>
        <a:lstStyle/>
        <a:p>
          <a:endParaRPr lang="ru-RU"/>
        </a:p>
      </dgm:t>
    </dgm:pt>
    <dgm:pt modelId="{4F8912AF-8619-4221-829E-D8CA0D0200AA}" type="pres">
      <dgm:prSet presAssocID="{9A4CF7E0-6167-42A6-A12E-29C23FAE99D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70267B35-0FAE-4B37-ACAE-A90ABB3C6CA9}" type="pres">
      <dgm:prSet presAssocID="{CA025B61-B538-4AEF-88C4-CED3C825A47E}" presName="parenttextcomposite" presStyleCnt="0"/>
      <dgm:spPr/>
    </dgm:pt>
    <dgm:pt modelId="{9D5EB25F-EBDA-4A74-A1BA-3767176EA580}" type="pres">
      <dgm:prSet presAssocID="{CA025B61-B538-4AEF-88C4-CED3C825A47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0A8A3-F7FB-44D3-B51D-01C2E8C8073A}" type="pres">
      <dgm:prSet presAssocID="{CA025B61-B538-4AEF-88C4-CED3C825A47E}" presName="composite" presStyleCnt="0"/>
      <dgm:spPr/>
    </dgm:pt>
    <dgm:pt modelId="{EA32D6AE-F6FD-4866-981E-577D513490A8}" type="pres">
      <dgm:prSet presAssocID="{CA025B61-B538-4AEF-88C4-CED3C825A47E}" presName="chevron1" presStyleLbl="alignNode1" presStyleIdx="0" presStyleCnt="21"/>
      <dgm:spPr/>
    </dgm:pt>
    <dgm:pt modelId="{02B2C6B6-F69E-4335-AD78-0DB5608E675F}" type="pres">
      <dgm:prSet presAssocID="{CA025B61-B538-4AEF-88C4-CED3C825A47E}" presName="chevron2" presStyleLbl="alignNode1" presStyleIdx="1" presStyleCnt="21"/>
      <dgm:spPr/>
    </dgm:pt>
    <dgm:pt modelId="{FAD92C32-1EBE-40D0-9924-BFB7871BE2CA}" type="pres">
      <dgm:prSet presAssocID="{CA025B61-B538-4AEF-88C4-CED3C825A47E}" presName="chevron3" presStyleLbl="alignNode1" presStyleIdx="2" presStyleCnt="21"/>
      <dgm:spPr/>
    </dgm:pt>
    <dgm:pt modelId="{D69DE190-0732-42A7-905A-B4C2EDAC6C4F}" type="pres">
      <dgm:prSet presAssocID="{CA025B61-B538-4AEF-88C4-CED3C825A47E}" presName="chevron4" presStyleLbl="alignNode1" presStyleIdx="3" presStyleCnt="21"/>
      <dgm:spPr/>
    </dgm:pt>
    <dgm:pt modelId="{ABAA70D6-6C9A-4775-80F1-E4C0E1C3376B}" type="pres">
      <dgm:prSet presAssocID="{CA025B61-B538-4AEF-88C4-CED3C825A47E}" presName="chevron5" presStyleLbl="alignNode1" presStyleIdx="4" presStyleCnt="21"/>
      <dgm:spPr/>
    </dgm:pt>
    <dgm:pt modelId="{B55B7C78-DFE1-4257-92F8-E8CA59ED9ADF}" type="pres">
      <dgm:prSet presAssocID="{CA025B61-B538-4AEF-88C4-CED3C825A47E}" presName="chevron6" presStyleLbl="alignNode1" presStyleIdx="5" presStyleCnt="21"/>
      <dgm:spPr/>
    </dgm:pt>
    <dgm:pt modelId="{C4BEC28B-2068-4023-82E2-D4F2E3678304}" type="pres">
      <dgm:prSet presAssocID="{CA025B61-B538-4AEF-88C4-CED3C825A47E}" presName="chevron7" presStyleLbl="alignNode1" presStyleIdx="6" presStyleCnt="21"/>
      <dgm:spPr/>
    </dgm:pt>
    <dgm:pt modelId="{3AD22D00-D979-49FA-8204-403797CBB48D}" type="pres">
      <dgm:prSet presAssocID="{CA025B61-B538-4AEF-88C4-CED3C825A47E}" presName="childtext" presStyleLbl="solidFgAcc1" presStyleIdx="0" presStyleCnt="3" custScaleX="121749" custScaleY="26307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6994A-EBEC-46EA-9969-05F82D21A55E}" type="pres">
      <dgm:prSet presAssocID="{DAC8F68C-FAEE-4DB1-8AAE-EC07520943DC}" presName="sibTrans" presStyleCnt="0"/>
      <dgm:spPr/>
    </dgm:pt>
    <dgm:pt modelId="{8DEAB389-EF35-4007-AD9C-0EC6AD149696}" type="pres">
      <dgm:prSet presAssocID="{9652CF54-C15D-4CDC-BA3D-4ACAA1EC2412}" presName="parenttextcomposite" presStyleCnt="0"/>
      <dgm:spPr/>
    </dgm:pt>
    <dgm:pt modelId="{57A17595-D377-4E9A-AA8A-5B262FE1C03D}" type="pres">
      <dgm:prSet presAssocID="{9652CF54-C15D-4CDC-BA3D-4ACAA1EC2412}" presName="parenttext" presStyleLbl="revTx" presStyleIdx="1" presStyleCnt="3" custLinFactNeighborX="1721" custLinFactNeighborY="1036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C234E-F002-43CA-9BC3-274C25E4E2A3}" type="pres">
      <dgm:prSet presAssocID="{9652CF54-C15D-4CDC-BA3D-4ACAA1EC2412}" presName="composite" presStyleCnt="0"/>
      <dgm:spPr/>
    </dgm:pt>
    <dgm:pt modelId="{746F2552-7F3D-44B7-9F50-D6D398F94AE4}" type="pres">
      <dgm:prSet presAssocID="{9652CF54-C15D-4CDC-BA3D-4ACAA1EC2412}" presName="chevron1" presStyleLbl="alignNode1" presStyleIdx="7" presStyleCnt="21"/>
      <dgm:spPr/>
    </dgm:pt>
    <dgm:pt modelId="{C3F26CEA-E158-499E-8438-E4540B014375}" type="pres">
      <dgm:prSet presAssocID="{9652CF54-C15D-4CDC-BA3D-4ACAA1EC2412}" presName="chevron2" presStyleLbl="alignNode1" presStyleIdx="8" presStyleCnt="21"/>
      <dgm:spPr/>
    </dgm:pt>
    <dgm:pt modelId="{817236E2-B247-4CE7-9986-17C5286F41E0}" type="pres">
      <dgm:prSet presAssocID="{9652CF54-C15D-4CDC-BA3D-4ACAA1EC2412}" presName="chevron3" presStyleLbl="alignNode1" presStyleIdx="9" presStyleCnt="21"/>
      <dgm:spPr/>
    </dgm:pt>
    <dgm:pt modelId="{586E9518-64FB-406A-ABB0-12E20B3983FD}" type="pres">
      <dgm:prSet presAssocID="{9652CF54-C15D-4CDC-BA3D-4ACAA1EC2412}" presName="chevron4" presStyleLbl="alignNode1" presStyleIdx="10" presStyleCnt="21"/>
      <dgm:spPr/>
    </dgm:pt>
    <dgm:pt modelId="{BCA414A5-3658-49A1-9392-C5D0C90C6F5F}" type="pres">
      <dgm:prSet presAssocID="{9652CF54-C15D-4CDC-BA3D-4ACAA1EC2412}" presName="chevron5" presStyleLbl="alignNode1" presStyleIdx="11" presStyleCnt="21"/>
      <dgm:spPr/>
    </dgm:pt>
    <dgm:pt modelId="{E7FB4CF9-A931-49D1-880D-D27120000BEC}" type="pres">
      <dgm:prSet presAssocID="{9652CF54-C15D-4CDC-BA3D-4ACAA1EC2412}" presName="chevron6" presStyleLbl="alignNode1" presStyleIdx="12" presStyleCnt="21"/>
      <dgm:spPr/>
    </dgm:pt>
    <dgm:pt modelId="{0FC71928-2DEB-4C4A-97F7-AAF2AB29C400}" type="pres">
      <dgm:prSet presAssocID="{9652CF54-C15D-4CDC-BA3D-4ACAA1EC2412}" presName="chevron7" presStyleLbl="alignNode1" presStyleIdx="13" presStyleCnt="21"/>
      <dgm:spPr/>
    </dgm:pt>
    <dgm:pt modelId="{348C561E-894C-4046-B6D9-00E5C12A8EB6}" type="pres">
      <dgm:prSet presAssocID="{9652CF54-C15D-4CDC-BA3D-4ACAA1EC2412}" presName="childtext" presStyleLbl="solidFgAcc1" presStyleIdx="1" presStyleCnt="3" custScaleX="114454" custScaleY="20221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59BCD-C7A6-4A34-AABB-24266DD0A242}" type="pres">
      <dgm:prSet presAssocID="{535DE012-23C4-4A45-A6DA-0EA094AEF73E}" presName="sibTrans" presStyleCnt="0"/>
      <dgm:spPr/>
    </dgm:pt>
    <dgm:pt modelId="{04770A60-3663-4A5E-88AC-666B3B622DC2}" type="pres">
      <dgm:prSet presAssocID="{03D15B14-8AA3-420D-A526-1ED0820A0DF5}" presName="parenttextcomposite" presStyleCnt="0"/>
      <dgm:spPr/>
    </dgm:pt>
    <dgm:pt modelId="{B8B58410-BC2A-4001-BF10-56EB5FF27C58}" type="pres">
      <dgm:prSet presAssocID="{03D15B14-8AA3-420D-A526-1ED0820A0DF5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893FF-2678-411B-906C-E824B7452E48}" type="pres">
      <dgm:prSet presAssocID="{03D15B14-8AA3-420D-A526-1ED0820A0DF5}" presName="composite" presStyleCnt="0"/>
      <dgm:spPr/>
    </dgm:pt>
    <dgm:pt modelId="{AA332D9B-4A9A-4A32-AD38-8C1DD0F1E570}" type="pres">
      <dgm:prSet presAssocID="{03D15B14-8AA3-420D-A526-1ED0820A0DF5}" presName="chevron1" presStyleLbl="alignNode1" presStyleIdx="14" presStyleCnt="21"/>
      <dgm:spPr/>
    </dgm:pt>
    <dgm:pt modelId="{7FCCC73B-ECC7-4454-B163-BB00E4E81864}" type="pres">
      <dgm:prSet presAssocID="{03D15B14-8AA3-420D-A526-1ED0820A0DF5}" presName="chevron2" presStyleLbl="alignNode1" presStyleIdx="15" presStyleCnt="21"/>
      <dgm:spPr/>
    </dgm:pt>
    <dgm:pt modelId="{A008B997-22E8-4255-A080-1CB8F15CD4C0}" type="pres">
      <dgm:prSet presAssocID="{03D15B14-8AA3-420D-A526-1ED0820A0DF5}" presName="chevron3" presStyleLbl="alignNode1" presStyleIdx="16" presStyleCnt="21"/>
      <dgm:spPr/>
    </dgm:pt>
    <dgm:pt modelId="{7ACA7CBF-4B18-41CE-9797-8098AF2D23F7}" type="pres">
      <dgm:prSet presAssocID="{03D15B14-8AA3-420D-A526-1ED0820A0DF5}" presName="chevron4" presStyleLbl="alignNode1" presStyleIdx="17" presStyleCnt="21"/>
      <dgm:spPr/>
    </dgm:pt>
    <dgm:pt modelId="{03065B43-2989-46D2-B3F6-5E24AEA67DD3}" type="pres">
      <dgm:prSet presAssocID="{03D15B14-8AA3-420D-A526-1ED0820A0DF5}" presName="chevron5" presStyleLbl="alignNode1" presStyleIdx="18" presStyleCnt="21"/>
      <dgm:spPr/>
    </dgm:pt>
    <dgm:pt modelId="{36D7B6FB-8C64-4DCE-B262-013ACA57C839}" type="pres">
      <dgm:prSet presAssocID="{03D15B14-8AA3-420D-A526-1ED0820A0DF5}" presName="chevron6" presStyleLbl="alignNode1" presStyleIdx="19" presStyleCnt="21"/>
      <dgm:spPr/>
    </dgm:pt>
    <dgm:pt modelId="{AC97023C-9539-4ED8-A91E-58138114054E}" type="pres">
      <dgm:prSet presAssocID="{03D15B14-8AA3-420D-A526-1ED0820A0DF5}" presName="chevron7" presStyleLbl="alignNode1" presStyleIdx="20" presStyleCnt="21"/>
      <dgm:spPr/>
    </dgm:pt>
    <dgm:pt modelId="{07AD80A0-CD35-4212-9290-DF4A9AC75FAB}" type="pres">
      <dgm:prSet presAssocID="{03D15B14-8AA3-420D-A526-1ED0820A0DF5}" presName="childtext" presStyleLbl="solidFgAcc1" presStyleIdx="2" presStyleCnt="3" custScaleX="113125" custScaleY="20509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C08FE1-094F-4A0E-91A6-D7D8A123EC11}" srcId="{9A4CF7E0-6167-42A6-A12E-29C23FAE99D1}" destId="{9652CF54-C15D-4CDC-BA3D-4ACAA1EC2412}" srcOrd="1" destOrd="0" parTransId="{F4C6075A-21D7-44AB-98EE-CFEA93CE070B}" sibTransId="{535DE012-23C4-4A45-A6DA-0EA094AEF73E}"/>
    <dgm:cxn modelId="{CC04A67A-1C16-4A28-8B31-427B492CDD39}" type="presOf" srcId="{9A4CF7E0-6167-42A6-A12E-29C23FAE99D1}" destId="{4F8912AF-8619-4221-829E-D8CA0D0200AA}" srcOrd="0" destOrd="0" presId="urn:microsoft.com/office/officeart/2008/layout/VerticalAccentList"/>
    <dgm:cxn modelId="{D56A4581-761E-4C8D-9791-7FE9374E098C}" srcId="{03D15B14-8AA3-420D-A526-1ED0820A0DF5}" destId="{5CDA1A81-D205-47CF-BA89-9E92DD285282}" srcOrd="1" destOrd="0" parTransId="{F79FD987-7312-4F84-8D04-A038F8A5EBAD}" sibTransId="{6263424E-FD85-4301-B448-F129531881DA}"/>
    <dgm:cxn modelId="{6880C2EC-A4B1-4E0D-8A99-4DF8042E07D0}" type="presOf" srcId="{03D15B14-8AA3-420D-A526-1ED0820A0DF5}" destId="{B8B58410-BC2A-4001-BF10-56EB5FF27C58}" srcOrd="0" destOrd="0" presId="urn:microsoft.com/office/officeart/2008/layout/VerticalAccentList"/>
    <dgm:cxn modelId="{B7EE4CBA-D26B-43A3-8F39-91101A4E3C49}" type="presOf" srcId="{B9F10501-35B0-410A-8215-AE2BC6D954CD}" destId="{348C561E-894C-4046-B6D9-00E5C12A8EB6}" srcOrd="0" destOrd="0" presId="urn:microsoft.com/office/officeart/2008/layout/VerticalAccentList"/>
    <dgm:cxn modelId="{DCB52600-7BBD-4CAC-88E8-0BA4298C9421}" srcId="{CA025B61-B538-4AEF-88C4-CED3C825A47E}" destId="{34535FB2-B19D-4A85-9DAC-52E3777812AB}" srcOrd="1" destOrd="0" parTransId="{0C0127A7-ED9F-406C-9F5A-5EAE9D5D692B}" sibTransId="{71C308CB-F51F-4B7D-998E-23E8356D39B2}"/>
    <dgm:cxn modelId="{06B85DA9-6928-4E14-97AE-55F74EE91D77}" srcId="{9652CF54-C15D-4CDC-BA3D-4ACAA1EC2412}" destId="{D64C3208-4709-4F0B-8A9F-A9FA4B3293FB}" srcOrd="1" destOrd="0" parTransId="{1CE00B14-0172-40BE-AF34-5E26C43251B1}" sibTransId="{3549629F-B035-47F6-9396-3C58ABB47835}"/>
    <dgm:cxn modelId="{7117D66C-EF7D-4D80-A8F9-9D60BCA5529F}" type="presOf" srcId="{D64C3208-4709-4F0B-8A9F-A9FA4B3293FB}" destId="{348C561E-894C-4046-B6D9-00E5C12A8EB6}" srcOrd="0" destOrd="1" presId="urn:microsoft.com/office/officeart/2008/layout/VerticalAccentList"/>
    <dgm:cxn modelId="{75F326B7-23C4-44D9-BC54-7D37F6CAE750}" srcId="{03D15B14-8AA3-420D-A526-1ED0820A0DF5}" destId="{683BB6F8-C329-4D4D-9F4C-8A2DDBA45159}" srcOrd="0" destOrd="0" parTransId="{71AA4597-3822-44F2-8D58-A5DE6DEE9754}" sibTransId="{076A6A0C-E6B9-4CC6-B831-DBDCD8BA4D82}"/>
    <dgm:cxn modelId="{90341B5D-645B-4EE4-8F60-9B971BD3BF06}" type="presOf" srcId="{34535FB2-B19D-4A85-9DAC-52E3777812AB}" destId="{3AD22D00-D979-49FA-8204-403797CBB48D}" srcOrd="0" destOrd="1" presId="urn:microsoft.com/office/officeart/2008/layout/VerticalAccentList"/>
    <dgm:cxn modelId="{3CE7B3A7-9E3E-4C36-A490-D8741ED99EAA}" type="presOf" srcId="{683BB6F8-C329-4D4D-9F4C-8A2DDBA45159}" destId="{07AD80A0-CD35-4212-9290-DF4A9AC75FAB}" srcOrd="0" destOrd="0" presId="urn:microsoft.com/office/officeart/2008/layout/VerticalAccentList"/>
    <dgm:cxn modelId="{B3973D4A-5AB2-4972-A646-F08E726E522B}" type="presOf" srcId="{DB7D9B83-CB0D-4EFF-98C4-714B04463CE4}" destId="{3AD22D00-D979-49FA-8204-403797CBB48D}" srcOrd="0" destOrd="0" presId="urn:microsoft.com/office/officeart/2008/layout/VerticalAccentList"/>
    <dgm:cxn modelId="{FED49EFA-0744-4A65-9F6A-9E05223CED99}" type="presOf" srcId="{9652CF54-C15D-4CDC-BA3D-4ACAA1EC2412}" destId="{57A17595-D377-4E9A-AA8A-5B262FE1C03D}" srcOrd="0" destOrd="0" presId="urn:microsoft.com/office/officeart/2008/layout/VerticalAccentList"/>
    <dgm:cxn modelId="{F2F6274B-5E5A-4651-96C7-F7DA2BF5D833}" srcId="{9A4CF7E0-6167-42A6-A12E-29C23FAE99D1}" destId="{03D15B14-8AA3-420D-A526-1ED0820A0DF5}" srcOrd="2" destOrd="0" parTransId="{0E037215-6676-4E66-881A-8AC602DB0BE1}" sibTransId="{BB23C594-1509-4A9C-9B68-39EB82DC0A1A}"/>
    <dgm:cxn modelId="{8F47EFE5-AA31-4B65-AED2-0FB1F8A80B6F}" srcId="{9652CF54-C15D-4CDC-BA3D-4ACAA1EC2412}" destId="{B9F10501-35B0-410A-8215-AE2BC6D954CD}" srcOrd="0" destOrd="0" parTransId="{DF71A752-2E6A-476C-98C9-AAE1E7FE2239}" sibTransId="{C54D33AF-8766-44AE-AACD-BB3DE1F836B8}"/>
    <dgm:cxn modelId="{07CF312F-8297-499D-BD15-DA1A3B5500BD}" type="presOf" srcId="{CA025B61-B538-4AEF-88C4-CED3C825A47E}" destId="{9D5EB25F-EBDA-4A74-A1BA-3767176EA580}" srcOrd="0" destOrd="0" presId="urn:microsoft.com/office/officeart/2008/layout/VerticalAccentList"/>
    <dgm:cxn modelId="{D59B4144-9E35-44CC-81FC-A05AA6CC81C7}" type="presOf" srcId="{5CDA1A81-D205-47CF-BA89-9E92DD285282}" destId="{07AD80A0-CD35-4212-9290-DF4A9AC75FAB}" srcOrd="0" destOrd="1" presId="urn:microsoft.com/office/officeart/2008/layout/VerticalAccentList"/>
    <dgm:cxn modelId="{202BA593-9C87-4363-993F-6200198C162B}" srcId="{CA025B61-B538-4AEF-88C4-CED3C825A47E}" destId="{DB7D9B83-CB0D-4EFF-98C4-714B04463CE4}" srcOrd="0" destOrd="0" parTransId="{1634DF47-EFD3-42F6-AF8C-5A499629CE6A}" sibTransId="{0B6866A9-BEE6-4E61-9678-C8D7FA003B5E}"/>
    <dgm:cxn modelId="{9772739A-0381-4FF8-932A-2C7DE457E7D7}" srcId="{9A4CF7E0-6167-42A6-A12E-29C23FAE99D1}" destId="{CA025B61-B538-4AEF-88C4-CED3C825A47E}" srcOrd="0" destOrd="0" parTransId="{4470E00A-F662-4362-9006-1215F7E482AF}" sibTransId="{DAC8F68C-FAEE-4DB1-8AAE-EC07520943DC}"/>
    <dgm:cxn modelId="{F3BE6758-F2B9-425F-AB3A-E587946F16CC}" type="presParOf" srcId="{4F8912AF-8619-4221-829E-D8CA0D0200AA}" destId="{70267B35-0FAE-4B37-ACAE-A90ABB3C6CA9}" srcOrd="0" destOrd="0" presId="urn:microsoft.com/office/officeart/2008/layout/VerticalAccentList"/>
    <dgm:cxn modelId="{FBC42303-F1AA-4596-B645-7AB8663D7408}" type="presParOf" srcId="{70267B35-0FAE-4B37-ACAE-A90ABB3C6CA9}" destId="{9D5EB25F-EBDA-4A74-A1BA-3767176EA580}" srcOrd="0" destOrd="0" presId="urn:microsoft.com/office/officeart/2008/layout/VerticalAccentList"/>
    <dgm:cxn modelId="{56EAE35B-ACA0-4635-8CDE-2BFD7866C191}" type="presParOf" srcId="{4F8912AF-8619-4221-829E-D8CA0D0200AA}" destId="{F8C0A8A3-F7FB-44D3-B51D-01C2E8C8073A}" srcOrd="1" destOrd="0" presId="urn:microsoft.com/office/officeart/2008/layout/VerticalAccentList"/>
    <dgm:cxn modelId="{FBBFB986-653A-43E3-86B3-4613729E0F40}" type="presParOf" srcId="{F8C0A8A3-F7FB-44D3-B51D-01C2E8C8073A}" destId="{EA32D6AE-F6FD-4866-981E-577D513490A8}" srcOrd="0" destOrd="0" presId="urn:microsoft.com/office/officeart/2008/layout/VerticalAccentList"/>
    <dgm:cxn modelId="{B6059BBA-818E-4A25-99B4-5691BCEA7152}" type="presParOf" srcId="{F8C0A8A3-F7FB-44D3-B51D-01C2E8C8073A}" destId="{02B2C6B6-F69E-4335-AD78-0DB5608E675F}" srcOrd="1" destOrd="0" presId="urn:microsoft.com/office/officeart/2008/layout/VerticalAccentList"/>
    <dgm:cxn modelId="{0AFE0025-701A-4242-AFEB-250A9F911A82}" type="presParOf" srcId="{F8C0A8A3-F7FB-44D3-B51D-01C2E8C8073A}" destId="{FAD92C32-1EBE-40D0-9924-BFB7871BE2CA}" srcOrd="2" destOrd="0" presId="urn:microsoft.com/office/officeart/2008/layout/VerticalAccentList"/>
    <dgm:cxn modelId="{2A133AD5-381A-4AEA-98CE-186B445062A1}" type="presParOf" srcId="{F8C0A8A3-F7FB-44D3-B51D-01C2E8C8073A}" destId="{D69DE190-0732-42A7-905A-B4C2EDAC6C4F}" srcOrd="3" destOrd="0" presId="urn:microsoft.com/office/officeart/2008/layout/VerticalAccentList"/>
    <dgm:cxn modelId="{03D1EBCB-24BB-496C-8D98-5B9BDADBADD1}" type="presParOf" srcId="{F8C0A8A3-F7FB-44D3-B51D-01C2E8C8073A}" destId="{ABAA70D6-6C9A-4775-80F1-E4C0E1C3376B}" srcOrd="4" destOrd="0" presId="urn:microsoft.com/office/officeart/2008/layout/VerticalAccentList"/>
    <dgm:cxn modelId="{F655597D-F5BA-4523-A876-FDA078DE3A50}" type="presParOf" srcId="{F8C0A8A3-F7FB-44D3-B51D-01C2E8C8073A}" destId="{B55B7C78-DFE1-4257-92F8-E8CA59ED9ADF}" srcOrd="5" destOrd="0" presId="urn:microsoft.com/office/officeart/2008/layout/VerticalAccentList"/>
    <dgm:cxn modelId="{CAEA31AD-17CA-494B-8F06-4CAB658F204D}" type="presParOf" srcId="{F8C0A8A3-F7FB-44D3-B51D-01C2E8C8073A}" destId="{C4BEC28B-2068-4023-82E2-D4F2E3678304}" srcOrd="6" destOrd="0" presId="urn:microsoft.com/office/officeart/2008/layout/VerticalAccentList"/>
    <dgm:cxn modelId="{312DCF36-CB95-45BC-85D4-73C645015F13}" type="presParOf" srcId="{F8C0A8A3-F7FB-44D3-B51D-01C2E8C8073A}" destId="{3AD22D00-D979-49FA-8204-403797CBB48D}" srcOrd="7" destOrd="0" presId="urn:microsoft.com/office/officeart/2008/layout/VerticalAccentList"/>
    <dgm:cxn modelId="{DD49D116-D477-4279-A717-A186498F4108}" type="presParOf" srcId="{4F8912AF-8619-4221-829E-D8CA0D0200AA}" destId="{0DF6994A-EBEC-46EA-9969-05F82D21A55E}" srcOrd="2" destOrd="0" presId="urn:microsoft.com/office/officeart/2008/layout/VerticalAccentList"/>
    <dgm:cxn modelId="{6D6060AB-7286-4D3E-82A9-09652D8FC102}" type="presParOf" srcId="{4F8912AF-8619-4221-829E-D8CA0D0200AA}" destId="{8DEAB389-EF35-4007-AD9C-0EC6AD149696}" srcOrd="3" destOrd="0" presId="urn:microsoft.com/office/officeart/2008/layout/VerticalAccentList"/>
    <dgm:cxn modelId="{6ABCDB64-25F6-471E-A41A-512FA62C1C8F}" type="presParOf" srcId="{8DEAB389-EF35-4007-AD9C-0EC6AD149696}" destId="{57A17595-D377-4E9A-AA8A-5B262FE1C03D}" srcOrd="0" destOrd="0" presId="urn:microsoft.com/office/officeart/2008/layout/VerticalAccentList"/>
    <dgm:cxn modelId="{F49C0547-1D47-4A3D-9772-C915711436F1}" type="presParOf" srcId="{4F8912AF-8619-4221-829E-D8CA0D0200AA}" destId="{3E3C234E-F002-43CA-9BC3-274C25E4E2A3}" srcOrd="4" destOrd="0" presId="urn:microsoft.com/office/officeart/2008/layout/VerticalAccentList"/>
    <dgm:cxn modelId="{7E0E322A-A56D-49A0-9A27-2F835610ACB5}" type="presParOf" srcId="{3E3C234E-F002-43CA-9BC3-274C25E4E2A3}" destId="{746F2552-7F3D-44B7-9F50-D6D398F94AE4}" srcOrd="0" destOrd="0" presId="urn:microsoft.com/office/officeart/2008/layout/VerticalAccentList"/>
    <dgm:cxn modelId="{36FB0EA4-1552-4505-AA1D-44C673046FD2}" type="presParOf" srcId="{3E3C234E-F002-43CA-9BC3-274C25E4E2A3}" destId="{C3F26CEA-E158-499E-8438-E4540B014375}" srcOrd="1" destOrd="0" presId="urn:microsoft.com/office/officeart/2008/layout/VerticalAccentList"/>
    <dgm:cxn modelId="{234CFE74-029A-40F9-BFFF-5CCFCE9C1E89}" type="presParOf" srcId="{3E3C234E-F002-43CA-9BC3-274C25E4E2A3}" destId="{817236E2-B247-4CE7-9986-17C5286F41E0}" srcOrd="2" destOrd="0" presId="urn:microsoft.com/office/officeart/2008/layout/VerticalAccentList"/>
    <dgm:cxn modelId="{86A0606E-46F6-4454-B38F-D646973DCDAC}" type="presParOf" srcId="{3E3C234E-F002-43CA-9BC3-274C25E4E2A3}" destId="{586E9518-64FB-406A-ABB0-12E20B3983FD}" srcOrd="3" destOrd="0" presId="urn:microsoft.com/office/officeart/2008/layout/VerticalAccentList"/>
    <dgm:cxn modelId="{7F412FE3-15A4-4DB7-8F57-9260EA83CC04}" type="presParOf" srcId="{3E3C234E-F002-43CA-9BC3-274C25E4E2A3}" destId="{BCA414A5-3658-49A1-9392-C5D0C90C6F5F}" srcOrd="4" destOrd="0" presId="urn:microsoft.com/office/officeart/2008/layout/VerticalAccentList"/>
    <dgm:cxn modelId="{119C1A7C-2308-42A4-9C67-39A9AD64ED5D}" type="presParOf" srcId="{3E3C234E-F002-43CA-9BC3-274C25E4E2A3}" destId="{E7FB4CF9-A931-49D1-880D-D27120000BEC}" srcOrd="5" destOrd="0" presId="urn:microsoft.com/office/officeart/2008/layout/VerticalAccentList"/>
    <dgm:cxn modelId="{46A9F312-33FF-4A96-96B7-AB821A89BD2E}" type="presParOf" srcId="{3E3C234E-F002-43CA-9BC3-274C25E4E2A3}" destId="{0FC71928-2DEB-4C4A-97F7-AAF2AB29C400}" srcOrd="6" destOrd="0" presId="urn:microsoft.com/office/officeart/2008/layout/VerticalAccentList"/>
    <dgm:cxn modelId="{06DAC6A4-8B4A-4056-BB39-987D6EC47AFE}" type="presParOf" srcId="{3E3C234E-F002-43CA-9BC3-274C25E4E2A3}" destId="{348C561E-894C-4046-B6D9-00E5C12A8EB6}" srcOrd="7" destOrd="0" presId="urn:microsoft.com/office/officeart/2008/layout/VerticalAccentList"/>
    <dgm:cxn modelId="{BCCD9CAC-C25C-4E5B-91E9-2B21A3777FEB}" type="presParOf" srcId="{4F8912AF-8619-4221-829E-D8CA0D0200AA}" destId="{82159BCD-C7A6-4A34-AABB-24266DD0A242}" srcOrd="5" destOrd="0" presId="urn:microsoft.com/office/officeart/2008/layout/VerticalAccentList"/>
    <dgm:cxn modelId="{36F52707-DE82-4B09-81F1-E1223926DA21}" type="presParOf" srcId="{4F8912AF-8619-4221-829E-D8CA0D0200AA}" destId="{04770A60-3663-4A5E-88AC-666B3B622DC2}" srcOrd="6" destOrd="0" presId="urn:microsoft.com/office/officeart/2008/layout/VerticalAccentList"/>
    <dgm:cxn modelId="{18C58F7F-ECD3-45E1-A3D2-D4308D5FE935}" type="presParOf" srcId="{04770A60-3663-4A5E-88AC-666B3B622DC2}" destId="{B8B58410-BC2A-4001-BF10-56EB5FF27C58}" srcOrd="0" destOrd="0" presId="urn:microsoft.com/office/officeart/2008/layout/VerticalAccentList"/>
    <dgm:cxn modelId="{BF1E3A2B-09B3-4A8B-A99F-3921CB01308C}" type="presParOf" srcId="{4F8912AF-8619-4221-829E-D8CA0D0200AA}" destId="{B8C893FF-2678-411B-906C-E824B7452E48}" srcOrd="7" destOrd="0" presId="urn:microsoft.com/office/officeart/2008/layout/VerticalAccentList"/>
    <dgm:cxn modelId="{0F5418CF-7704-44CE-903C-10356F12431A}" type="presParOf" srcId="{B8C893FF-2678-411B-906C-E824B7452E48}" destId="{AA332D9B-4A9A-4A32-AD38-8C1DD0F1E570}" srcOrd="0" destOrd="0" presId="urn:microsoft.com/office/officeart/2008/layout/VerticalAccentList"/>
    <dgm:cxn modelId="{25481FC6-7FFD-4BCB-B689-67B2D16AF06C}" type="presParOf" srcId="{B8C893FF-2678-411B-906C-E824B7452E48}" destId="{7FCCC73B-ECC7-4454-B163-BB00E4E81864}" srcOrd="1" destOrd="0" presId="urn:microsoft.com/office/officeart/2008/layout/VerticalAccentList"/>
    <dgm:cxn modelId="{4F017429-A120-40F0-9C1C-9BE6EF1D489F}" type="presParOf" srcId="{B8C893FF-2678-411B-906C-E824B7452E48}" destId="{A008B997-22E8-4255-A080-1CB8F15CD4C0}" srcOrd="2" destOrd="0" presId="urn:microsoft.com/office/officeart/2008/layout/VerticalAccentList"/>
    <dgm:cxn modelId="{6CFA474B-ABF0-4971-B072-175C610B1508}" type="presParOf" srcId="{B8C893FF-2678-411B-906C-E824B7452E48}" destId="{7ACA7CBF-4B18-41CE-9797-8098AF2D23F7}" srcOrd="3" destOrd="0" presId="urn:microsoft.com/office/officeart/2008/layout/VerticalAccentList"/>
    <dgm:cxn modelId="{729087C4-8D71-4EAA-8AB9-066F25EB5887}" type="presParOf" srcId="{B8C893FF-2678-411B-906C-E824B7452E48}" destId="{03065B43-2989-46D2-B3F6-5E24AEA67DD3}" srcOrd="4" destOrd="0" presId="urn:microsoft.com/office/officeart/2008/layout/VerticalAccentList"/>
    <dgm:cxn modelId="{D3E37F2D-82DE-4562-865B-59F4D5B28B5D}" type="presParOf" srcId="{B8C893FF-2678-411B-906C-E824B7452E48}" destId="{36D7B6FB-8C64-4DCE-B262-013ACA57C839}" srcOrd="5" destOrd="0" presId="urn:microsoft.com/office/officeart/2008/layout/VerticalAccentList"/>
    <dgm:cxn modelId="{31323A1F-7C37-4495-AB73-D9D973408619}" type="presParOf" srcId="{B8C893FF-2678-411B-906C-E824B7452E48}" destId="{AC97023C-9539-4ED8-A91E-58138114054E}" srcOrd="6" destOrd="0" presId="urn:microsoft.com/office/officeart/2008/layout/VerticalAccentList"/>
    <dgm:cxn modelId="{D1E7E381-AF40-4A3D-B927-7264F2350F16}" type="presParOf" srcId="{B8C893FF-2678-411B-906C-E824B7452E48}" destId="{07AD80A0-CD35-4212-9290-DF4A9AC75FA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EB25F-EBDA-4A74-A1BA-3767176EA580}">
      <dsp:nvSpPr>
        <dsp:cNvPr id="0" name=""/>
        <dsp:cNvSpPr/>
      </dsp:nvSpPr>
      <dsp:spPr>
        <a:xfrm>
          <a:off x="1115194" y="1717"/>
          <a:ext cx="3134320" cy="284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115194" y="1717"/>
        <a:ext cx="3134320" cy="284938"/>
      </dsp:txXfrm>
    </dsp:sp>
    <dsp:sp modelId="{EA32D6AE-F6FD-4866-981E-577D513490A8}">
      <dsp:nvSpPr>
        <dsp:cNvPr id="0" name=""/>
        <dsp:cNvSpPr/>
      </dsp:nvSpPr>
      <dsp:spPr>
        <a:xfrm>
          <a:off x="1460466" y="607217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2C6B6-F69E-4335-AD78-0DB5608E675F}">
      <dsp:nvSpPr>
        <dsp:cNvPr id="0" name=""/>
        <dsp:cNvSpPr/>
      </dsp:nvSpPr>
      <dsp:spPr>
        <a:xfrm>
          <a:off x="1901012" y="607217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92C32-1EBE-40D0-9924-BFB7871BE2CA}">
      <dsp:nvSpPr>
        <dsp:cNvPr id="0" name=""/>
        <dsp:cNvSpPr/>
      </dsp:nvSpPr>
      <dsp:spPr>
        <a:xfrm>
          <a:off x="2341907" y="607217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DE190-0732-42A7-905A-B4C2EDAC6C4F}">
      <dsp:nvSpPr>
        <dsp:cNvPr id="0" name=""/>
        <dsp:cNvSpPr/>
      </dsp:nvSpPr>
      <dsp:spPr>
        <a:xfrm>
          <a:off x="2782453" y="607217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A70D6-6C9A-4775-80F1-E4C0E1C3376B}">
      <dsp:nvSpPr>
        <dsp:cNvPr id="0" name=""/>
        <dsp:cNvSpPr/>
      </dsp:nvSpPr>
      <dsp:spPr>
        <a:xfrm>
          <a:off x="3223347" y="607217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B7C78-DFE1-4257-92F8-E8CA59ED9ADF}">
      <dsp:nvSpPr>
        <dsp:cNvPr id="0" name=""/>
        <dsp:cNvSpPr/>
      </dsp:nvSpPr>
      <dsp:spPr>
        <a:xfrm>
          <a:off x="3663893" y="607217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EC28B-2068-4023-82E2-D4F2E3678304}">
      <dsp:nvSpPr>
        <dsp:cNvPr id="0" name=""/>
        <dsp:cNvSpPr/>
      </dsp:nvSpPr>
      <dsp:spPr>
        <a:xfrm>
          <a:off x="4104788" y="607217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22D00-D979-49FA-8204-403797CBB48D}">
      <dsp:nvSpPr>
        <dsp:cNvPr id="0" name=""/>
        <dsp:cNvSpPr/>
      </dsp:nvSpPr>
      <dsp:spPr>
        <a:xfrm>
          <a:off x="1115194" y="286655"/>
          <a:ext cx="3865611" cy="1221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sng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Организационный этап</a:t>
          </a:r>
          <a:r>
            <a:rPr lang="ru-RU" sz="24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 - «Путешествие в мир добрых дел».</a:t>
          </a:r>
          <a:endParaRPr lang="ru-RU" sz="2400" kern="1200" dirty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15194" y="286655"/>
        <a:ext cx="3865611" cy="1221553"/>
      </dsp:txXfrm>
    </dsp:sp>
    <dsp:sp modelId="{57A17595-D377-4E9A-AA8A-5B262FE1C03D}">
      <dsp:nvSpPr>
        <dsp:cNvPr id="0" name=""/>
        <dsp:cNvSpPr/>
      </dsp:nvSpPr>
      <dsp:spPr>
        <a:xfrm>
          <a:off x="1169135" y="1584177"/>
          <a:ext cx="3134320" cy="284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169135" y="1584177"/>
        <a:ext cx="3134320" cy="284938"/>
      </dsp:txXfrm>
    </dsp:sp>
    <dsp:sp modelId="{746F2552-7F3D-44B7-9F50-D6D398F94AE4}">
      <dsp:nvSpPr>
        <dsp:cNvPr id="0" name=""/>
        <dsp:cNvSpPr/>
      </dsp:nvSpPr>
      <dsp:spPr>
        <a:xfrm>
          <a:off x="1344656" y="2018858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26CEA-E158-499E-8438-E4540B014375}">
      <dsp:nvSpPr>
        <dsp:cNvPr id="0" name=""/>
        <dsp:cNvSpPr/>
      </dsp:nvSpPr>
      <dsp:spPr>
        <a:xfrm>
          <a:off x="1785202" y="2018858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236E2-B247-4CE7-9986-17C5286F41E0}">
      <dsp:nvSpPr>
        <dsp:cNvPr id="0" name=""/>
        <dsp:cNvSpPr/>
      </dsp:nvSpPr>
      <dsp:spPr>
        <a:xfrm>
          <a:off x="2226096" y="2018858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E9518-64FB-406A-ABB0-12E20B3983FD}">
      <dsp:nvSpPr>
        <dsp:cNvPr id="0" name=""/>
        <dsp:cNvSpPr/>
      </dsp:nvSpPr>
      <dsp:spPr>
        <a:xfrm>
          <a:off x="2666642" y="2018858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414A5-3658-49A1-9392-C5D0C90C6F5F}">
      <dsp:nvSpPr>
        <dsp:cNvPr id="0" name=""/>
        <dsp:cNvSpPr/>
      </dsp:nvSpPr>
      <dsp:spPr>
        <a:xfrm>
          <a:off x="3107537" y="2018858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B4CF9-A931-49D1-880D-D27120000BEC}">
      <dsp:nvSpPr>
        <dsp:cNvPr id="0" name=""/>
        <dsp:cNvSpPr/>
      </dsp:nvSpPr>
      <dsp:spPr>
        <a:xfrm>
          <a:off x="3548083" y="2018858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71928-2DEB-4C4A-97F7-AAF2AB29C400}">
      <dsp:nvSpPr>
        <dsp:cNvPr id="0" name=""/>
        <dsp:cNvSpPr/>
      </dsp:nvSpPr>
      <dsp:spPr>
        <a:xfrm>
          <a:off x="3988977" y="2018858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C561E-894C-4046-B6D9-00E5C12A8EB6}">
      <dsp:nvSpPr>
        <dsp:cNvPr id="0" name=""/>
        <dsp:cNvSpPr/>
      </dsp:nvSpPr>
      <dsp:spPr>
        <a:xfrm>
          <a:off x="1115194" y="1839582"/>
          <a:ext cx="3633990" cy="938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sng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Практический этап </a:t>
          </a:r>
          <a:r>
            <a:rPr lang="ru-RU" sz="2400" b="1" i="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«Добрые дела дошколят» -</a:t>
          </a:r>
          <a:endParaRPr lang="ru-RU" sz="240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15194" y="1839582"/>
        <a:ext cx="3633990" cy="938982"/>
      </dsp:txXfrm>
    </dsp:sp>
    <dsp:sp modelId="{B8B58410-BC2A-4001-BF10-56EB5FF27C58}">
      <dsp:nvSpPr>
        <dsp:cNvPr id="0" name=""/>
        <dsp:cNvSpPr/>
      </dsp:nvSpPr>
      <dsp:spPr>
        <a:xfrm>
          <a:off x="1115194" y="2824998"/>
          <a:ext cx="3134320" cy="284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115194" y="2824998"/>
        <a:ext cx="3134320" cy="284938"/>
      </dsp:txXfrm>
    </dsp:sp>
    <dsp:sp modelId="{AA332D9B-4A9A-4A32-AD38-8C1DD0F1E570}">
      <dsp:nvSpPr>
        <dsp:cNvPr id="0" name=""/>
        <dsp:cNvSpPr/>
      </dsp:nvSpPr>
      <dsp:spPr>
        <a:xfrm>
          <a:off x="1323557" y="3295894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CC73B-ECC7-4454-B163-BB00E4E81864}">
      <dsp:nvSpPr>
        <dsp:cNvPr id="0" name=""/>
        <dsp:cNvSpPr/>
      </dsp:nvSpPr>
      <dsp:spPr>
        <a:xfrm>
          <a:off x="1764104" y="3295894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8B997-22E8-4255-A080-1CB8F15CD4C0}">
      <dsp:nvSpPr>
        <dsp:cNvPr id="0" name=""/>
        <dsp:cNvSpPr/>
      </dsp:nvSpPr>
      <dsp:spPr>
        <a:xfrm>
          <a:off x="2204998" y="3295894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A7CBF-4B18-41CE-9797-8098AF2D23F7}">
      <dsp:nvSpPr>
        <dsp:cNvPr id="0" name=""/>
        <dsp:cNvSpPr/>
      </dsp:nvSpPr>
      <dsp:spPr>
        <a:xfrm>
          <a:off x="2645544" y="3295894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65B43-2989-46D2-B3F6-5E24AEA67DD3}">
      <dsp:nvSpPr>
        <dsp:cNvPr id="0" name=""/>
        <dsp:cNvSpPr/>
      </dsp:nvSpPr>
      <dsp:spPr>
        <a:xfrm>
          <a:off x="3086438" y="3295894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7B6FB-8C64-4DCE-B262-013ACA57C839}">
      <dsp:nvSpPr>
        <dsp:cNvPr id="0" name=""/>
        <dsp:cNvSpPr/>
      </dsp:nvSpPr>
      <dsp:spPr>
        <a:xfrm>
          <a:off x="3526985" y="3295894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7023C-9539-4ED8-A91E-58138114054E}">
      <dsp:nvSpPr>
        <dsp:cNvPr id="0" name=""/>
        <dsp:cNvSpPr/>
      </dsp:nvSpPr>
      <dsp:spPr>
        <a:xfrm>
          <a:off x="3967879" y="3295894"/>
          <a:ext cx="733430" cy="58042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D80A0-CD35-4212-9290-DF4A9AC75FAB}">
      <dsp:nvSpPr>
        <dsp:cNvPr id="0" name=""/>
        <dsp:cNvSpPr/>
      </dsp:nvSpPr>
      <dsp:spPr>
        <a:xfrm>
          <a:off x="1115194" y="3109936"/>
          <a:ext cx="3591793" cy="952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sng" kern="1200" dirty="0" smtClean="0"/>
            <a:t> </a:t>
          </a:r>
          <a:r>
            <a:rPr lang="ru-RU" sz="2400" b="1" i="0" u="sng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Итоговый этап</a:t>
          </a:r>
          <a:r>
            <a:rPr lang="ru-RU" sz="2400" b="1" i="0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 - «Копилка добрых дел».</a:t>
          </a:r>
          <a:endParaRPr lang="ru-RU" sz="2400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15194" y="3109936"/>
        <a:ext cx="3591793" cy="952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7687816" cy="2592288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 ДОУ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детский сад №2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Педагогическая технология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«Дети – волонтёры»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музыкальный руководитель Романова Г. А.</a:t>
            </a: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Починки 2025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3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79208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Практический этап 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«Добрые дела дошколят» -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конкретных дел волонтерской команды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волонтёры\20241120_154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2603" y="3438883"/>
            <a:ext cx="3576310" cy="268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волонтёры\20241206_1138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b="17427"/>
          <a:stretch/>
        </p:blipFill>
        <p:spPr bwMode="auto">
          <a:xfrm rot="5400000">
            <a:off x="4879281" y="3332636"/>
            <a:ext cx="3529902" cy="28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2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u="sng" dirty="0">
                <a:solidFill>
                  <a:srgbClr val="AC66B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 Итоговый этап</a:t>
            </a:r>
            <a:r>
              <a:rPr lang="ru-RU" sz="3600" b="1" dirty="0">
                <a:solidFill>
                  <a:srgbClr val="AC66B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lvl="0" algn="ctr"/>
            <a:r>
              <a:rPr lang="ru-RU" sz="3600" b="1" dirty="0">
                <a:solidFill>
                  <a:srgbClr val="AC66B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«Копилка добрых дел».</a:t>
            </a:r>
            <a:endParaRPr lang="ru-RU" sz="3600" dirty="0">
              <a:solidFill>
                <a:srgbClr val="AC66BB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Подведение итогов работы детей волонтёров.</a:t>
            </a:r>
            <a:endParaRPr lang="ru-RU" sz="36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волонтёры\20241205_092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11760" y="314096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2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770485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результате применения данной технологии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понимают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что волонтер обязательно должен быть добрым, терпеливым, ответственным. 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деятельности волонтёрского движения в детском саду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это уникальная возможность влиять на формирование качеств, необходимых не только для успешной адаптации и обучению в школе, но и для жизни в современном обществе.</a:t>
            </a:r>
            <a:endParaRPr lang="ru-RU" sz="3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ommissioner"/>
              </a:rPr>
              <a:t> 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07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29722" r="343" b="1600"/>
          <a:stretch/>
        </p:blipFill>
        <p:spPr bwMode="auto">
          <a:xfrm>
            <a:off x="1187624" y="0"/>
            <a:ext cx="6192688" cy="685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39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1" r="11823" b="10906"/>
          <a:stretch/>
        </p:blipFill>
        <p:spPr bwMode="auto">
          <a:xfrm>
            <a:off x="1475656" y="116632"/>
            <a:ext cx="5976664" cy="522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3" r="27005"/>
          <a:stretch/>
        </p:blipFill>
        <p:spPr bwMode="auto">
          <a:xfrm>
            <a:off x="966158" y="5562645"/>
            <a:ext cx="103517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6162720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8-9108796297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1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Эффективная социализация является одним из главных условий жизни ребёнка в обществе в целом, и личностной готовности ребёнка к школе, в частности.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6711" r="6617" b="14411"/>
          <a:stretch/>
        </p:blipFill>
        <p:spPr bwMode="auto">
          <a:xfrm>
            <a:off x="1547664" y="3000313"/>
            <a:ext cx="5710687" cy="383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55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9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ехнология «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– волонтёры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предполагает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разновозрастное общение между детьми, помощь старших дошкольников – младшим. Педагоги помогают старшим дошкольникам научить малышей играть в различные игры, одеваться, лепить, рисовать и т.д.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35" y="4209313"/>
            <a:ext cx="3696797" cy="246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2"/>
          <a:stretch/>
        </p:blipFill>
        <p:spPr bwMode="auto">
          <a:xfrm>
            <a:off x="395536" y="4197321"/>
            <a:ext cx="3528392" cy="246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85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854" y="620688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Федеральной образовательной программе Дошкольного Образования.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одной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задач в области социально-коммуникативного развития является знакомство с целями и доступными практиками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России и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включение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 при поддержке взрослых в социальные акции, волонтерские мероприятия в ДОО и в населенном пункте.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580" y="548680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социально-</a:t>
            </a:r>
            <a:r>
              <a:rPr lang="ru-RU" sz="3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коммуникативное</a:t>
            </a:r>
            <a:r>
              <a:rPr lang="ru-RU" sz="3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детей, воспитание духовно-нравственной личности с активной жизненной позицией и творческим потенциалом, способной к самосовершенствованию, гармоничному взаимодействию с другими людьми.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3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831641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indent="449580">
              <a:spcAft>
                <a:spcPts val="0"/>
              </a:spcAft>
            </a:pP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       Развивать самостоятельность и ответственность у дошкольников, навыки общения в разновозрастном коллективе.</a:t>
            </a:r>
          </a:p>
          <a:p>
            <a:pPr marL="489585" indent="-228600"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·        Создать ситуацию, при которой происходит передача опыта (игрового, познавательного, социального) в естественной среде, от старших – к малышам.</a:t>
            </a:r>
          </a:p>
          <a:p>
            <a:pPr marL="489585" indent="-228600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        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Возможность проявлять инициативу при выборе для себя рода занятий, участников совместной деятельности.</a:t>
            </a:r>
          </a:p>
          <a:p>
            <a:pPr marL="489585" indent="-228600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        Воспитывать у детей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милосердия, самостоятельность, инициативность, ответственность, доброжелательность</a:t>
            </a:r>
            <a:r>
              <a:rPr lang="ru-RU" dirty="0">
                <a:solidFill>
                  <a:srgbClr val="000000"/>
                </a:solidFill>
                <a:latin typeface="commissioner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commissioner"/>
            </a:endParaRPr>
          </a:p>
        </p:txBody>
      </p:sp>
    </p:spTree>
    <p:extLst>
      <p:ext uri="{BB962C8B-B14F-4D97-AF65-F5344CB8AC3E}">
        <p14:creationId xmlns:p14="http://schemas.microsoft.com/office/powerpoint/2010/main" val="108269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31641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– это бесплатная помощь, в результате своего труда ребенок получает не материальную плату, а «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плату»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качестве внутреннего удовлетворения.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60" y="3429000"/>
            <a:ext cx="4446712" cy="31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4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организации волонтерского движения в условиях детского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сада выделены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следующие этапы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49031499"/>
              </p:ext>
            </p:extLst>
          </p:nvPr>
        </p:nvGraphicFramePr>
        <p:xfrm>
          <a:off x="1475656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81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979" y="69269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Организационный этап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«Путешествие в мир добрых дел».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дошкольников понятия </a:t>
            </a:r>
            <a:r>
              <a:rPr lang="ru-RU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«волонтер», «волонтёрское движение</a:t>
            </a:r>
            <a:r>
              <a:rPr lang="ru-RU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spcAft>
                <a:spcPts val="0"/>
              </a:spcAft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мотивировка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детей на волонтерскую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деятельность;</a:t>
            </a:r>
          </a:p>
          <a:p>
            <a:pPr marL="285750" indent="-285750" algn="ctr">
              <a:spcAft>
                <a:spcPts val="0"/>
              </a:spcAft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команды.</a:t>
            </a:r>
            <a:endParaRPr lang="ru-RU" sz="3200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33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214</TotalTime>
  <Words>173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Соседство</vt:lpstr>
      <vt:lpstr>МБ ДОУ Починковский детский сад №2   Педагогическая технология  «Дети – волонтёры»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</dc:creator>
  <cp:lastModifiedBy>SAD</cp:lastModifiedBy>
  <cp:revision>13</cp:revision>
  <dcterms:created xsi:type="dcterms:W3CDTF">2025-01-22T06:58:13Z</dcterms:created>
  <dcterms:modified xsi:type="dcterms:W3CDTF">2025-02-05T10:06:37Z</dcterms:modified>
</cp:coreProperties>
</file>