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6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0D4-6107-4FAA-A639-A56AA3A5A90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1AF8-BC86-4112-AE97-65F134CD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0D4-6107-4FAA-A639-A56AA3A5A90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1AF8-BC86-4112-AE97-65F134CD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2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0D4-6107-4FAA-A639-A56AA3A5A90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1AF8-BC86-4112-AE97-65F134CD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3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0D4-6107-4FAA-A639-A56AA3A5A90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1AF8-BC86-4112-AE97-65F134CD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0D4-6107-4FAA-A639-A56AA3A5A90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1AF8-BC86-4112-AE97-65F134CD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0D4-6107-4FAA-A639-A56AA3A5A90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1AF8-BC86-4112-AE97-65F134CD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0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0D4-6107-4FAA-A639-A56AA3A5A90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1AF8-BC86-4112-AE97-65F134CD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4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0D4-6107-4FAA-A639-A56AA3A5A90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1AF8-BC86-4112-AE97-65F134CD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1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0D4-6107-4FAA-A639-A56AA3A5A90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1AF8-BC86-4112-AE97-65F134CD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6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0D4-6107-4FAA-A639-A56AA3A5A90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1AF8-BC86-4112-AE97-65F134CD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5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C0D4-6107-4FAA-A639-A56AA3A5A90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1AF8-BC86-4112-AE97-65F134CD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9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C0D4-6107-4FAA-A639-A56AA3A5A90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1AF8-BC86-4112-AE97-65F134CD4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5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42;&#1080;&#1076;&#1077;&#1086;&#1087;&#1086;&#1079;&#1076;&#1088;&#1072;&#1074;&#1083;&#1077;&#1085;&#1080;&#1077;%20&#1063;&#1090;&#1086;%20&#1090;&#1072;&#1080;&#1090;&#1089;&#1103;%20&#1074;%20&#1089;&#1083;&#1086;&#1074;&#1077;%20&#1084;&#1072;&#1084;&#1072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esktop\purple-floral-background-79wei4hvpdlcz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712968" cy="324035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 ДОУ Починковский детский сад №2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 проект в младшей группе</a:t>
            </a:r>
            <a:b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«День Матери»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886200"/>
            <a:ext cx="5616624" cy="1126976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С.В. Адмиралова,</a:t>
            </a:r>
          </a:p>
          <a:p>
            <a:pPr algn="r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К.С. Архипова</a:t>
            </a:r>
            <a:endParaRPr lang="ru-RU" sz="3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7\Desktop\purple-floral-background-79wei4hvpdlcz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62468" y="1230467"/>
            <a:ext cx="4556306" cy="533979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семейных фотографий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96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Тематический план мероприятий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день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180970" y="1186319"/>
            <a:ext cx="4248472" cy="533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Font typeface="Arial" pitchFamily="34" charset="0"/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“Мамы нет роднее”</a:t>
            </a:r>
            <a:endPara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F:\САДИК_НОВАЯ_ФЛ\МЛ_ГР_25-26 уч.г\ПРОЕКТЫ\День 1\IMG_20251124_111819_87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1" r="22065" b="11380"/>
          <a:stretch/>
        </p:blipFill>
        <p:spPr bwMode="auto">
          <a:xfrm>
            <a:off x="251520" y="1854510"/>
            <a:ext cx="2016223" cy="2726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F:\САДИК_НОВАЯ_ФЛ\МЛ_ГР_25-26 уч.г\ПРОЕКТЫ\День 1\IMG_20251124_112059_47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79" y="3861048"/>
            <a:ext cx="206896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:\САДИК_НОВАЯ_ФЛ\МЛ_ГР_25-26 уч.г\ПРОЕКТЫ\День 1\IMG_20251124_112128_88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77" y="1736779"/>
            <a:ext cx="1985668" cy="2401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F:\САДИК_НОВАЯ_ФЛ\МЛ_ГР_25-26 уч.г\ПРОЕКТЫ\День 1\IMG_20251124_112343_59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78" y="1727280"/>
            <a:ext cx="1887197" cy="2401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Объект 5"/>
          <p:cNvSpPr txBox="1">
            <a:spLocks/>
          </p:cNvSpPr>
          <p:nvPr/>
        </p:nvSpPr>
        <p:spPr>
          <a:xfrm>
            <a:off x="4580385" y="4355970"/>
            <a:ext cx="4556306" cy="457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«Мама – детеныши»</a:t>
            </a:r>
          </a:p>
          <a:p>
            <a:pPr marL="0" indent="0" algn="ctr">
              <a:buFont typeface="Arial" pitchFamily="34" charset="0"/>
              <a:buNone/>
            </a:pPr>
            <a:endParaRPr lang="ru-RU" sz="1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F:\САДИК_НОВАЯ_ФЛ\МЛ_ГР_25-26 уч.г\ПРОЕКТЫ\День 1\IMG_20251124_155359_04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25144"/>
            <a:ext cx="2664296" cy="1978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5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\Desktop\purple-floral-background-79wei4hvpdlcz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9" y="-5705"/>
            <a:ext cx="9159213" cy="686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05745"/>
            <a:ext cx="8229600" cy="8664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Тематический план мероприятий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день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196753"/>
            <a:ext cx="4392488" cy="648072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Пальчиковая гимнастика </a:t>
            </a:r>
            <a:endPara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Маму я свою люблю» 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9019" y="5950157"/>
            <a:ext cx="4572000" cy="670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поздравительных открыток «Тепло маминых рук»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F:\САДИК_НОВАЯ_ФЛ\МЛ_ГР_25-26 уч.г\ПРОЕКТЫ\День2\17640669834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61" y="4437112"/>
            <a:ext cx="3004828" cy="225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САДИК_НОВАЯ_ФЛ\МЛ_ГР_25-26 уч.г\ПРОЕКТЫ\День2\IMG_20251125_151159_69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91" y="1358100"/>
            <a:ext cx="2857481" cy="20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САДИК_НОВАЯ_ФЛ\МЛ_ГР_25-26 уч.г\ПРОЕКТЫ\День2\IMG_20251125_153426_7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31" y="3645059"/>
            <a:ext cx="2834681" cy="214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ownloads\IMG_20251125_114024_39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682"/>
            <a:ext cx="2978311" cy="2263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2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\Desktop\purple-floral-background-79wei4hvpdlcz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05"/>
            <a:ext cx="9159213" cy="686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05745"/>
            <a:ext cx="8229600" cy="8664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Тематический план мероприятий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день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985989"/>
            <a:ext cx="4392488" cy="648072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Беседа « Как я маме помогаю»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0200"/>
            <a:ext cx="2296378" cy="3049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50" y="3429000"/>
            <a:ext cx="2375756" cy="3155301"/>
          </a:xfrm>
          <a:prstGeom prst="rect">
            <a:avLst/>
          </a:prstGeom>
        </p:spPr>
      </p:pic>
      <p:sp>
        <p:nvSpPr>
          <p:cNvPr id="7" name="Объект 5"/>
          <p:cNvSpPr txBox="1">
            <a:spLocks/>
          </p:cNvSpPr>
          <p:nvPr/>
        </p:nvSpPr>
        <p:spPr>
          <a:xfrm>
            <a:off x="4860032" y="985989"/>
            <a:ext cx="439248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Фотоколлаж </a:t>
            </a:r>
            <a:endPara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Мамины помощники»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F:\САДИК_НОВАЯ_ФЛ\МЛ_ГР_25-26 уч.г\ПРОЕКТЫ\День 3\17641555819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73843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\Desktop\МЛ_ГР 25-26 уч.г\проекты\purple-floral-background-79wei4hvpdlcz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-508"/>
            <a:ext cx="9144677" cy="685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Тематический план мероприятий</a:t>
            </a:r>
            <a:b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107504" y="1155698"/>
            <a:ext cx="4320480" cy="6891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 – ролевая игра «Семья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 «Купание малыша»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4777680" y="1242320"/>
            <a:ext cx="4320480" cy="746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Прослушивание музыкального произведения «Песенка мамонтёнка»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F:\САДИК_НОВАЯ_ФЛ\МЛ_ГР_25-26 уч.г\ПРОЕКТЫ\День 3\IMG_20251126_153002_7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24" y="2355787"/>
            <a:ext cx="3751580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7\Desktop\МЛ_ГР 25-26 уч.г\проекты\День3\IMG_20251204_113712_4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6" y="1844824"/>
            <a:ext cx="3167105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7\Desktop\МЛ_ГР 25-26 уч.г\проекты\День3\IMG_20251204_113850_0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06" y="4149080"/>
            <a:ext cx="3216934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7\Desktop\МЛ_ГР 25-26 уч.г\проекты\purple-floral-background-79wei4hvpdlcz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0"/>
            <a:ext cx="9144677" cy="685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7\Desktop\МЛ_ГР 25-26 уч.г\проекты\purple-floral-background-79wei4hvpdlcz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29" y="5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Тематический план мероприятий</a:t>
            </a:r>
            <a:b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день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196752"/>
            <a:ext cx="4392488" cy="64321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</a:t>
            </a:r>
            <a:endPara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Осенний букет для мамы» 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4860032" y="6215297"/>
            <a:ext cx="4166161" cy="643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«Угощение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мамы»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User\Desktop\день4\17642547484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7371"/>
            <a:ext cx="2775570" cy="214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день4\17642546636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22" y="4323928"/>
            <a:ext cx="2880320" cy="229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день4\IMG_20251127_093046_3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25" y="1465856"/>
            <a:ext cx="2978860" cy="214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день4\IMG_20251127_094022_61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3059832" cy="2282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7\Desktop\МЛ_ГР 25-26 уч.г\проекты\purple-floral-background-79wei4hvpdlcz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0"/>
            <a:ext cx="9144677" cy="685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7\Desktop\МЛ_ГР 25-26 уч.г\проекты\purple-floral-background-79wei4hvpdlcz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29" y="5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Тематический план мероприятий</a:t>
            </a:r>
            <a:b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день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196752"/>
            <a:ext cx="4392488" cy="64321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Я. Аким «Мама»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4853849" y="5572086"/>
            <a:ext cx="4166161" cy="643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Прослушивание песни «Мама будь всегда со мною рядом»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19" y="2636912"/>
            <a:ext cx="3693420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17218"/>
            <a:ext cx="2808312" cy="372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7\Desktop\purple-floral-background-79wei4hvpdlczire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3" y="-2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3"/>
            <a:ext cx="4978896" cy="541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Вручение поздравительных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открыток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мамам</a:t>
            </a:r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86409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Тематический план мероприятий</a:t>
            </a:r>
            <a:b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5 день</a:t>
            </a:r>
            <a:endParaRPr lang="ru-RU" dirty="0"/>
          </a:p>
        </p:txBody>
      </p:sp>
      <p:pic>
        <p:nvPicPr>
          <p:cNvPr id="6" name="Рисунок 5" descr="F:\МЛ_ГР_25-26 уч.г\ПРОЕКТЫ\день5\PhotoCollage_1764183623536.jpg">
            <a:hlinkClick r:id="rId2" action="ppaction://hlinkfile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0" y="1664802"/>
            <a:ext cx="4824536" cy="42484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724128" y="3068959"/>
            <a:ext cx="327585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file"/>
              </a:rPr>
              <a:t>Видеопоздравление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file"/>
              </a:rPr>
              <a:t> «Что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file"/>
              </a:rPr>
              <a:t>таится в слове мама…»</a:t>
            </a:r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\Desktop\МЛ_ГР 25-26 уч.г\проекты\purple-floral-background-79wei4hvpdlcz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9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Результат реализации проекта: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Дети познакомились с праздником «День Матери» и получили знания о роли мамы в их жизни.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научились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ценить мамину заботу 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проявлять к ней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доброе, чуткое и внимательное отношение.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Родители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воспитанников приняли участие в реализации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проекта (подготовка фотографий, разучивание с детьми стихов о маме).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6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191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 ДОУ Починковский детский сад №2   Краткосрочный проект в младшей группе «День Матери» </vt:lpstr>
      <vt:lpstr>Тематический план мероприятий 1 день</vt:lpstr>
      <vt:lpstr>Тематический план мероприятий 2 день</vt:lpstr>
      <vt:lpstr>Тематический план мероприятий 3 день</vt:lpstr>
      <vt:lpstr>Тематический план мероприятий 3 день</vt:lpstr>
      <vt:lpstr>Тематический план мероприятий 4 день</vt:lpstr>
      <vt:lpstr>Тематический план мероприятий 4 день</vt:lpstr>
      <vt:lpstr>Тематический план мероприятий 5 день</vt:lpstr>
      <vt:lpstr>Результат реализации проекта: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ДОУ Починковский детский сад №2  Краткосрочный проект в младшей группе «День Матери» </dc:title>
  <dc:creator>7</dc:creator>
  <cp:lastModifiedBy>7</cp:lastModifiedBy>
  <cp:revision>48</cp:revision>
  <dcterms:created xsi:type="dcterms:W3CDTF">2025-11-25T13:50:01Z</dcterms:created>
  <dcterms:modified xsi:type="dcterms:W3CDTF">2025-12-15T10:03:44Z</dcterms:modified>
</cp:coreProperties>
</file>