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&#1040;&#1088;&#1090;&#1077;&#1084;%20&#1043;.MP4" TargetMode="External"/><Relationship Id="rId2" Type="http://schemas.openxmlformats.org/officeDocument/2006/relationships/hyperlink" Target="&#1040;&#1083;&#1077;&#1082;&#1089;&#1072;&#1085;&#1076;&#1088;%20&#1058;.MP4" TargetMode="External"/><Relationship Id="rId1" Type="http://schemas.openxmlformats.org/officeDocument/2006/relationships/slideLayout" Target="../slideLayouts/slideLayout8.xml"/><Relationship Id="rId5" Type="http://schemas.openxmlformats.org/officeDocument/2006/relationships/hyperlink" Target="&#1048;&#1074;&#1072;&#1085;%20&#1057;.MP4" TargetMode="External"/><Relationship Id="rId4" Type="http://schemas.openxmlformats.org/officeDocument/2006/relationships/hyperlink" Target="&#1040;&#1088;&#1090;&#1077;&#1084;%20&#1063;.MP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758952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</a:t>
            </a:r>
            <a:b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очинковский детский сад № 2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3068960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Опыт работы по гражданско- патриотическому воспитанию обучающихся  старшего возраста с ОВЗ.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68144" y="5157192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Учитель- логопед: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Маврина Н.В.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05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620688"/>
            <a:ext cx="8511480" cy="6048672"/>
          </a:xfrm>
        </p:spPr>
        <p:txBody>
          <a:bodyPr>
            <a:normAutofit fontScale="85000" lnSpcReduction="10000"/>
          </a:bodyPr>
          <a:lstStyle/>
          <a:p>
            <a:r>
              <a:rPr lang="ru-RU" sz="1900" b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</a:t>
            </a:r>
            <a:r>
              <a:rPr lang="ru-RU" sz="1900" b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раздела ФАОП ДО: </a:t>
            </a:r>
            <a:r>
              <a:rPr lang="ru-RU" sz="19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«Социализация, развитие общения, нравственное и патриотическое воспитание. Ребёнок в семье и обществе»: </a:t>
            </a:r>
          </a:p>
          <a:p>
            <a:pPr marL="285750" indent="-285750">
              <a:buFontTx/>
              <a:buChar char="-"/>
            </a:pPr>
            <a:r>
              <a:rPr lang="ru-RU" sz="19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Формировать основы нравственной культуры;</a:t>
            </a:r>
          </a:p>
          <a:p>
            <a:pPr marL="285750" indent="-285750">
              <a:buFontTx/>
              <a:buChar char="-"/>
            </a:pPr>
            <a:r>
              <a:rPr lang="ru-RU" sz="19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Формировать гендерную, семейную, гражданскую принадлежности</a:t>
            </a:r>
            <a:r>
              <a:rPr lang="ru-RU" sz="19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9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формировать идентификацию обучающихся с членами семьи, другими детьми и педагогическим работником, способствовать развитию патриотических чувств;</a:t>
            </a:r>
          </a:p>
          <a:p>
            <a:pPr marL="285750" indent="-285750">
              <a:buFontTx/>
              <a:buChar char="-"/>
            </a:pPr>
            <a:r>
              <a:rPr lang="ru-RU" sz="19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Формировать готовность к усвоению социокультурных и духовно- нравственных ценностей с учётом этнокультурной ситуации развития обучающихся.</a:t>
            </a:r>
          </a:p>
          <a:p>
            <a:r>
              <a:rPr lang="ru-RU" sz="19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Вторая младшая группа:</a:t>
            </a:r>
          </a:p>
          <a:p>
            <a:r>
              <a:rPr lang="ru-RU" sz="19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- </a:t>
            </a:r>
            <a:r>
              <a:rPr lang="ru-RU" sz="19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19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ормирование </a:t>
            </a:r>
            <a:r>
              <a:rPr lang="ru-RU" sz="19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гендерной, семейной, гражданской принадлежности. </a:t>
            </a:r>
            <a:endParaRPr lang="ru-RU" sz="19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9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- </a:t>
            </a:r>
            <a:r>
              <a:rPr lang="ru-RU" sz="19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9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нает </a:t>
            </a:r>
            <a:r>
              <a:rPr lang="ru-RU" sz="19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своё имя, возраст, пол. </a:t>
            </a:r>
            <a:endParaRPr lang="ru-RU" sz="19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9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-</a:t>
            </a:r>
            <a:r>
              <a:rPr lang="ru-RU" sz="19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9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нает </a:t>
            </a:r>
            <a:r>
              <a:rPr lang="ru-RU" sz="19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свой статус в семье, имена родителей, близких родственников.</a:t>
            </a:r>
          </a:p>
          <a:p>
            <a:r>
              <a:rPr lang="ru-RU" sz="19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Средняя группа:</a:t>
            </a:r>
          </a:p>
          <a:p>
            <a:r>
              <a:rPr lang="ru-RU" sz="19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- </a:t>
            </a:r>
            <a:r>
              <a:rPr lang="ru-RU" sz="19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9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меет </a:t>
            </a:r>
            <a:r>
              <a:rPr lang="ru-RU" sz="19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первичные гендерные представления (мальчики сильные и смелые, девочки нежные).</a:t>
            </a:r>
          </a:p>
          <a:p>
            <a:r>
              <a:rPr lang="ru-RU" sz="19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9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9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знает </a:t>
            </a:r>
            <a:r>
              <a:rPr lang="ru-RU" sz="19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свои обязанности в семье и организации. </a:t>
            </a:r>
            <a:endParaRPr lang="ru-RU" sz="19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9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- </a:t>
            </a:r>
            <a:r>
              <a:rPr lang="ru-RU" sz="19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9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нает </a:t>
            </a:r>
            <a:r>
              <a:rPr lang="ru-RU" sz="19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название своей страны, населенного пункта, домашний адрес. </a:t>
            </a:r>
            <a:r>
              <a:rPr lang="ru-RU" sz="19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Может </a:t>
            </a:r>
            <a:r>
              <a:rPr lang="ru-RU" sz="19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кратко рассказать о себе и своих близких, отвечая на вопросы.</a:t>
            </a:r>
          </a:p>
          <a:p>
            <a:endParaRPr lang="ru-RU" sz="18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235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260648"/>
            <a:ext cx="8439472" cy="6336704"/>
          </a:xfrm>
        </p:spPr>
        <p:txBody>
          <a:bodyPr>
            <a:normAutofit/>
          </a:bodyPr>
          <a:lstStyle/>
          <a:p>
            <a:endParaRPr lang="ru-RU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Старшая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группа: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знает род занятий членов семьи, осознаёт логику семейных отношений.</a:t>
            </a:r>
          </a:p>
          <a:p>
            <a:pPr marL="285750" indent="-285750">
              <a:buFontTx/>
              <a:buChar char="-"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знает свои обязанности в семье, стремиться их выполнять.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знает подробный адрес, телефон.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имеет представление о том, что он является гражданином России. </a:t>
            </a:r>
          </a:p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Подготовительная  к школе группа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подробно рассказывает о себе и своей семье, называя не только имена родителей, но и рассказывает об их профессиональных обязанностях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может сказать, в какую школу пойдет.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может сказать, о какой профессии мечтает.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демонстрирует знания о достопримечательностях родного города, страны, о некоторых зарубежных странах.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ощущает свою гражданскую принадлежность, проявляет чувство гордости за своих предков.</a:t>
            </a:r>
          </a:p>
        </p:txBody>
      </p:sp>
    </p:spTree>
    <p:extLst>
      <p:ext uri="{BB962C8B-B14F-4D97-AF65-F5344CB8AC3E}">
        <p14:creationId xmlns:p14="http://schemas.microsoft.com/office/powerpoint/2010/main" val="3081310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367464" cy="9906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Проект «С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чего начинается Родина?»</a:t>
            </a: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908720"/>
            <a:ext cx="8367464" cy="5760640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Тип проекта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информационно- познавательный.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Целевая аудитория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воспитанники старшего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возраста с ОВЗ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Продолжительность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проекта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долгосрочный 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Длительность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проекта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01.10.25г.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30.05.26г.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Форма организации с детьми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совместная деятельность.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Проблема: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недостаточная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осведомленность о семейных ценностях, традициях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гражданско- патриотическое воспитание через формирование интереса и уважения к ценностям духовной культуры, традициям семьи и Родины.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Формировать у детей представление о семье, о нравственном отношении к семейным традициям, расширять знания о ближнем социальном окружении.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Способствовать укреплению  детско- родительских отношений через вовлечение родителей в проектную деятельность;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Воспитывать любовь и уважение к членам семьи, к труду взрослых. Показать ценность и значимость каждого члена семьи. Проявлять заботу о родных людях.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Развивать навыки познавательной деятельности;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Систематизировать знания, стимулировать развитие познавательных и творческих способностей;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Обогащение и активизация словарного запаса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251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052736"/>
            <a:ext cx="2592288" cy="990600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002060"/>
                </a:solidFill>
              </a:rPr>
              <a:t>1.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День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пожилого человека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 smtClean="0"/>
              <a:t>Беседа </a:t>
            </a:r>
            <a:r>
              <a:rPr lang="ru-RU" dirty="0"/>
              <a:t>«Как я помогаю бабушке и дедушке»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/>
              <a:t>Фотовыставка «Помощники»</a:t>
            </a:r>
          </a:p>
          <a:p>
            <a:endParaRPr lang="ru-RU" dirty="0"/>
          </a:p>
        </p:txBody>
      </p:sp>
      <p:pic>
        <p:nvPicPr>
          <p:cNvPr id="1027" name="Picture 3" descr="C:\Users\2\Desktop\Новая папка (2)\44dd0d4c-2e5f-40c2-b162-f7e2e30ebfb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196752"/>
            <a:ext cx="1852873" cy="3612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2\Desktop\Новая папка (2)\IMG_01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040328"/>
            <a:ext cx="2160240" cy="3537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2\Desktop\Новая папка (2)\IMG_01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196752"/>
            <a:ext cx="3024336" cy="431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255499"/>
            <a:ext cx="3025130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994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День матери</a:t>
            </a:r>
            <a:b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 smtClean="0"/>
              <a:t>Составление </a:t>
            </a:r>
            <a:r>
              <a:rPr lang="ru-RU" dirty="0"/>
              <a:t>рассказа  о </a:t>
            </a:r>
            <a:r>
              <a:rPr lang="ru-RU" dirty="0" smtClean="0"/>
              <a:t>профессии мамы</a:t>
            </a:r>
            <a:endParaRPr lang="ru-RU" dirty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>
                <a:hlinkClick r:id="rId2" action="ppaction://hlinkfile"/>
              </a:rPr>
              <a:t>Александр Т.</a:t>
            </a:r>
            <a:r>
              <a:rPr lang="en-US" dirty="0" smtClean="0">
                <a:hlinkClick r:id="rId2" action="ppaction://hlinkfile"/>
              </a:rPr>
              <a:t>MP4</a:t>
            </a:r>
            <a:endParaRPr lang="ru-RU" dirty="0" smtClean="0"/>
          </a:p>
          <a:p>
            <a:r>
              <a:rPr lang="ru-RU" dirty="0" smtClean="0">
                <a:hlinkClick r:id="rId3" action="ppaction://hlinkfile"/>
              </a:rPr>
              <a:t>Артем Г.</a:t>
            </a:r>
            <a:r>
              <a:rPr lang="en-US" dirty="0" smtClean="0">
                <a:hlinkClick r:id="rId3" action="ppaction://hlinkfile"/>
              </a:rPr>
              <a:t>MP4</a:t>
            </a:r>
            <a:endParaRPr lang="ru-RU" dirty="0" smtClean="0"/>
          </a:p>
          <a:p>
            <a:r>
              <a:rPr lang="ru-RU" dirty="0" smtClean="0">
                <a:hlinkClick r:id="rId4" action="ppaction://hlinkfile"/>
              </a:rPr>
              <a:t>Артем Ч.</a:t>
            </a:r>
            <a:r>
              <a:rPr lang="en-US" dirty="0" smtClean="0">
                <a:hlinkClick r:id="rId4" action="ppaction://hlinkfile"/>
              </a:rPr>
              <a:t>MP4</a:t>
            </a:r>
            <a:endParaRPr lang="ru-RU" dirty="0" smtClean="0"/>
          </a:p>
          <a:p>
            <a:r>
              <a:rPr lang="ru-RU" dirty="0" smtClean="0">
                <a:hlinkClick r:id="rId5" action="ppaction://hlinkfile"/>
              </a:rPr>
              <a:t>Иван С.</a:t>
            </a:r>
            <a:r>
              <a:rPr lang="en-US" dirty="0" smtClean="0">
                <a:hlinkClick r:id="rId5" action="ppaction://hlinkfile"/>
              </a:rPr>
              <a:t>MP4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59904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1614</TotalTime>
  <Words>492</Words>
  <Application>Microsoft Office PowerPoint</Application>
  <PresentationFormat>Экран (4:3)</PresentationFormat>
  <Paragraphs>52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Официальная</vt:lpstr>
      <vt:lpstr>Муниципальное бюджетное дошкольное образовательное учреждение Починковский детский сад № 2</vt:lpstr>
      <vt:lpstr>Презентация PowerPoint</vt:lpstr>
      <vt:lpstr>Презентация PowerPoint</vt:lpstr>
      <vt:lpstr> Проект «С чего начинается Родина?» </vt:lpstr>
      <vt:lpstr>   1. День пожилого человека </vt:lpstr>
      <vt:lpstr>День матери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Починковский детский сад № 2</dc:title>
  <dc:creator>2</dc:creator>
  <cp:lastModifiedBy>2</cp:lastModifiedBy>
  <cp:revision>15</cp:revision>
  <dcterms:created xsi:type="dcterms:W3CDTF">2025-12-17T08:23:30Z</dcterms:created>
  <dcterms:modified xsi:type="dcterms:W3CDTF">2026-01-21T09:55:29Z</dcterms:modified>
</cp:coreProperties>
</file>