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  <p:sldMasterId id="2147483744" r:id="rId3"/>
    <p:sldMasterId id="2147483756" r:id="rId4"/>
  </p:sldMasterIdLst>
  <p:notesMasterIdLst>
    <p:notesMasterId r:id="rId27"/>
  </p:notesMasterIdLst>
  <p:sldIdLst>
    <p:sldId id="256" r:id="rId5"/>
    <p:sldId id="264" r:id="rId6"/>
    <p:sldId id="259" r:id="rId7"/>
    <p:sldId id="318" r:id="rId8"/>
    <p:sldId id="319" r:id="rId9"/>
    <p:sldId id="317" r:id="rId10"/>
    <p:sldId id="285" r:id="rId11"/>
    <p:sldId id="284" r:id="rId12"/>
    <p:sldId id="286" r:id="rId13"/>
    <p:sldId id="320" r:id="rId14"/>
    <p:sldId id="328" r:id="rId15"/>
    <p:sldId id="321" r:id="rId16"/>
    <p:sldId id="322" r:id="rId17"/>
    <p:sldId id="272" r:id="rId18"/>
    <p:sldId id="273" r:id="rId19"/>
    <p:sldId id="323" r:id="rId20"/>
    <p:sldId id="274" r:id="rId21"/>
    <p:sldId id="271" r:id="rId22"/>
    <p:sldId id="324" r:id="rId23"/>
    <p:sldId id="326" r:id="rId24"/>
    <p:sldId id="325" r:id="rId25"/>
    <p:sldId id="32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33" autoAdjust="0"/>
    <p:restoredTop sz="94660"/>
  </p:normalViewPr>
  <p:slideViewPr>
    <p:cSldViewPr>
      <p:cViewPr>
        <p:scale>
          <a:sx n="60" d="100"/>
          <a:sy n="60" d="100"/>
        </p:scale>
        <p:origin x="-168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532F5-36F2-44DD-93FF-0C603A530AF1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43F54-08B1-46FA-A423-0670B177C7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741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5DD558-46DC-46EC-8240-54320CF05D4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52D3-D1AB-4D28-8175-F2FCF68C10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7062189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544A0-840F-46CF-B266-B23A5C6F15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743366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492E6-81BB-4650-B231-FED046DEDC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150470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B9CE6-7D45-423D-83A4-200E4C8B3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6288200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89937-1E8A-4E06-866E-F6E5AE32C3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3290503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6CAA-8BF2-4DF5-BB85-4A2EAE8109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1496023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01825-D4AA-4F76-B62A-755A876C8F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5640348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7E3E-F2A7-4FF0-AB17-1897782A7E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898424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25737-658B-4EF3-9BAB-F29A31A6AC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0932306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D46E3-3FC4-4996-8D50-A55138D697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386472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FED2A-6604-4505-84DE-53D62C942D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87288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52D3-D1AB-4D28-8175-F2FCF68C10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6325170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544A0-840F-46CF-B266-B23A5C6F15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9591379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492E6-81BB-4650-B231-FED046DEDC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649438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B9CE6-7D45-423D-83A4-200E4C8B3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0145859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89937-1E8A-4E06-866E-F6E5AE32C3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805339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6CAA-8BF2-4DF5-BB85-4A2EAE8109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481964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01825-D4AA-4F76-B62A-755A876C8F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812340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7E3E-F2A7-4FF0-AB17-1897782A7E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8789927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25737-658B-4EF3-9BAB-F29A31A6AC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771850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D46E3-3FC4-4996-8D50-A55138D697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56979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FED2A-6604-4505-84DE-53D62C942D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768214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52D3-D1AB-4D28-8175-F2FCF68C10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1184392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544A0-840F-46CF-B266-B23A5C6F15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3456514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492E6-81BB-4650-B231-FED046DEDC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6560460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B9CE6-7D45-423D-83A4-200E4C8B3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3666574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89937-1E8A-4E06-866E-F6E5AE32C3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3360344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6CAA-8BF2-4DF5-BB85-4A2EAE8109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31927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01825-D4AA-4F76-B62A-755A876C8F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507786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7E3E-F2A7-4FF0-AB17-1897782A7E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840170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25737-658B-4EF3-9BAB-F29A31A6AC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891155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D46E3-3FC4-4996-8D50-A55138D697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228346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FED2A-6604-4505-84DE-53D62C942D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578891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5E9EFF">
                <a:alpha val="68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3CB6C8-0BCF-4B97-B88E-C932DEA4A71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40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5E9EFF">
                <a:alpha val="68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3CB6C8-0BCF-4B97-B88E-C932DEA4A71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711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5E9EFF">
                <a:alpha val="68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3CB6C8-0BCF-4B97-B88E-C932DEA4A71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671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571480"/>
            <a:ext cx="7532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«Моя Родина-Россия»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42" name="Picture 2" descr="C:\Users\irina\Desktop\Russian-a-lot-t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714488"/>
            <a:ext cx="6744242" cy="4405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07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366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714488"/>
            <a:ext cx="8229600" cy="2214578"/>
          </a:xfrm>
        </p:spPr>
        <p:txBody>
          <a:bodyPr/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Достопримечательности с.Починки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469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571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62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В Россия </a:t>
            </a: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можно увидеть крупные реки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pic>
        <p:nvPicPr>
          <p:cNvPr id="5123" name="Picture 3" descr="C:\Users\irina\Desktop\1 фо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21" y="1484784"/>
            <a:ext cx="6928181" cy="4621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28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6" y="0"/>
            <a:ext cx="91378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в</a:t>
            </a: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ысокие горы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pic>
        <p:nvPicPr>
          <p:cNvPr id="2051" name="Picture 3" descr="C:\Users\irina\Desktop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16" y="980728"/>
            <a:ext cx="8138684" cy="55614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826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л</a:t>
            </a: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ьды Крайнего Севера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pic>
        <p:nvPicPr>
          <p:cNvPr id="3075" name="Picture 3" descr="C:\Users\irina\Desktop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8875"/>
            <a:ext cx="8221367" cy="4956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598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1538" y="1"/>
            <a:ext cx="7175351" cy="100010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Физкультминутка…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6" descr="photo11913371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1"/>
            <a:ext cx="550072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29322" y="1285860"/>
            <a:ext cx="321467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Что мы Родиной зовём?  </a:t>
            </a:r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Дом, в котором мы живём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Солнцев небе </a:t>
            </a:r>
            <a:r>
              <a:rPr lang="ru-RU" dirty="0" err="1" smtClean="0">
                <a:solidFill>
                  <a:schemeClr val="accent2"/>
                </a:solidFill>
              </a:rPr>
              <a:t>голубом</a:t>
            </a:r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И душистый, золотистый, хлеб за праздничным столом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 И </a:t>
            </a:r>
            <a:r>
              <a:rPr lang="ru-RU" dirty="0">
                <a:solidFill>
                  <a:schemeClr val="accent2"/>
                </a:solidFill>
              </a:rPr>
              <a:t>берёзки, вдоль которых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Рядом </a:t>
            </a:r>
            <a:r>
              <a:rPr lang="ru-RU" dirty="0">
                <a:solidFill>
                  <a:schemeClr val="accent2"/>
                </a:solidFill>
              </a:rPr>
              <a:t>с мамой мы идём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Что мы Родиной зовём, всё что в сердце бережём.</a:t>
            </a:r>
            <a:endParaRPr lang="ru-RU" dirty="0">
              <a:solidFill>
                <a:schemeClr val="accent2"/>
              </a:solidFill>
            </a:endParaRPr>
          </a:p>
          <a:p>
            <a:r>
              <a:rPr lang="ru-RU" dirty="0">
                <a:solidFill>
                  <a:schemeClr val="accent2"/>
                </a:solidFill>
              </a:rPr>
              <a:t>                                             </a:t>
            </a:r>
          </a:p>
        </p:txBody>
      </p:sp>
      <p:pic>
        <p:nvPicPr>
          <p:cNvPr id="117762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3"/>
            <a:ext cx="9144000" cy="610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64458"/>
            <a:ext cx="6534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земли дороже, чем Россия.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Родились мы здесь и здесь живём.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Это </a:t>
            </a:r>
            <a:r>
              <a:rPr lang="ru-RU" sz="2800" b="1" dirty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наша гордость, наша сила,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Ведь Россию Родиной зовём!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irina\Desktop\a3858bb3ba5f182a6d3d611c348cf5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73" y="2636912"/>
            <a:ext cx="6252558" cy="3839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https://uchebnik.mos.ru/system_2/game_apps/icons/000/174/330/original/moya_rodina_Rossiya_8_110647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21898" cy="690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973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 l="8219" t="17808" b="21918"/>
          <a:stretch>
            <a:fillRect/>
          </a:stretch>
        </p:blipFill>
        <p:spPr bwMode="auto">
          <a:xfrm>
            <a:off x="928662" y="285728"/>
            <a:ext cx="7072362" cy="4644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одзаголовок 1"/>
          <p:cNvSpPr txBox="1">
            <a:spLocks/>
          </p:cNvSpPr>
          <p:nvPr/>
        </p:nvSpPr>
        <p:spPr>
          <a:xfrm>
            <a:off x="2000232" y="5000636"/>
            <a:ext cx="5500726" cy="18573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endParaRPr kumimoji="0" lang="ru-RU" sz="22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Белый цвет </a:t>
            </a:r>
            <a:r>
              <a:rPr kumimoji="0" lang="ru-RU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берёзка,</a:t>
            </a: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Синий</a:t>
            </a:r>
            <a:r>
              <a:rPr kumimoji="0" lang="ru-RU" sz="2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</a:t>
            </a:r>
            <a:r>
              <a:rPr kumimoji="0" lang="ru-RU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неба цвет,</a:t>
            </a: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Красный полоска </a:t>
            </a:r>
            <a:r>
              <a:rPr kumimoji="0" lang="ru-RU" sz="2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солнечный рассвет</a:t>
            </a:r>
            <a:r>
              <a:rPr kumimoji="0" lang="ru-RU" sz="2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878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Каждый цвет имеет свое значение:</a:t>
            </a:r>
          </a:p>
          <a:p>
            <a:r>
              <a:rPr lang="ru-RU" dirty="0" err="1" smtClean="0"/>
              <a:t>Белый-цвет</a:t>
            </a:r>
            <a:r>
              <a:rPr lang="ru-RU" dirty="0" smtClean="0"/>
              <a:t> чистоты намерений, миролюбия и мудрости</a:t>
            </a:r>
          </a:p>
          <a:p>
            <a:r>
              <a:rPr lang="ru-RU" dirty="0" smtClean="0"/>
              <a:t>Синий – цвет неба, воды, моря – символ свободы.</a:t>
            </a:r>
          </a:p>
          <a:p>
            <a:r>
              <a:rPr lang="ru-RU" dirty="0" smtClean="0"/>
              <a:t>Красный – цвет мужества, силы, могущества и жизни.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1428728" y="5072074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08720"/>
            <a:ext cx="89289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4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Если мы живем в России, как нас всех можно назвать одним словом?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7564" y="393305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– РОССИЯНЕ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День России - чей праздник? &quot; E-News.su Cамые свежие и актуальные новости Ново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35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проект страны мира, россия"/>
          <p:cNvPicPr>
            <a:picLocks noChangeAspect="1" noChangeArrowheads="1"/>
          </p:cNvPicPr>
          <p:nvPr/>
        </p:nvPicPr>
        <p:blipFill>
          <a:blip r:embed="rId2"/>
          <a:srcRect l="1260" t="1484" r="1299" b="6794"/>
          <a:stretch>
            <a:fillRect/>
          </a:stretch>
        </p:blipFill>
        <p:spPr bwMode="auto">
          <a:xfrm>
            <a:off x="-36159" y="0"/>
            <a:ext cx="93133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 l="14583" r="15624"/>
          <a:stretch>
            <a:fillRect/>
          </a:stretch>
        </p:blipFill>
        <p:spPr bwMode="auto">
          <a:xfrm>
            <a:off x="2000232" y="0"/>
            <a:ext cx="4786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604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Государственные символы России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7704856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3399"/>
                </a:solidFill>
                <a:latin typeface="Times New Roman" pitchFamily="18" charset="0"/>
              </a:rPr>
              <a:t>Есть </a:t>
            </a:r>
            <a:r>
              <a:rPr lang="ru-RU" altLang="ru-RU" sz="2400" b="1" dirty="0" smtClean="0">
                <a:solidFill>
                  <a:srgbClr val="003399"/>
                </a:solidFill>
                <a:latin typeface="Times New Roman" pitchFamily="18" charset="0"/>
              </a:rPr>
              <a:t>символы </a:t>
            </a:r>
            <a:r>
              <a:rPr lang="ru-RU" altLang="ru-RU" sz="2400" b="1" dirty="0">
                <a:solidFill>
                  <a:srgbClr val="003399"/>
                </a:solidFill>
                <a:latin typeface="Times New Roman" pitchFamily="18" charset="0"/>
              </a:rPr>
              <a:t>которые представляют и страну и её историю, т.е. государственные символы. В нашей стране – </a:t>
            </a:r>
            <a:r>
              <a:rPr lang="ru-RU" altLang="ru-RU" sz="2400" b="1" dirty="0" smtClean="0">
                <a:solidFill>
                  <a:srgbClr val="003399"/>
                </a:solidFill>
                <a:latin typeface="Times New Roman" pitchFamily="18" charset="0"/>
              </a:rPr>
              <a:t>это</a:t>
            </a:r>
            <a:r>
              <a:rPr lang="ru-RU" altLang="ru-RU" sz="2400" dirty="0" smtClean="0">
                <a:solidFill>
                  <a:srgbClr val="003399"/>
                </a:solidFill>
                <a:latin typeface="Times New Roman" pitchFamily="18" charset="0"/>
              </a:rPr>
              <a:t>: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Государственный герб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Государственный </a:t>
            </a: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флаг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Государственный гимн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3399"/>
              </a:solidFill>
              <a:latin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3399"/>
                </a:solidFill>
                <a:latin typeface="Times New Roman" pitchFamily="18" charset="0"/>
              </a:rPr>
              <a:t>    Эти символы закреплены основным законом нашей страны – Конституцией.</a:t>
            </a:r>
          </a:p>
        </p:txBody>
      </p:sp>
      <p:pic>
        <p:nvPicPr>
          <p:cNvPr id="44036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375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1835696" y="332656"/>
            <a:ext cx="60188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Государственный флаг</a:t>
            </a:r>
          </a:p>
        </p:txBody>
      </p:sp>
      <p:pic>
        <p:nvPicPr>
          <p:cNvPr id="12293" name="Picture 5" descr="C:\Users\Юлия\Desktop\1433941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7392315" cy="4663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56546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 descr="russ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357298"/>
            <a:ext cx="4093600" cy="50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571736" y="500042"/>
            <a:ext cx="3600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Герб  России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0" y="908050"/>
            <a:ext cx="48244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9192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6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Гимн России</a:t>
            </a:r>
          </a:p>
        </p:txBody>
      </p:sp>
      <p:pic>
        <p:nvPicPr>
          <p:cNvPr id="3993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l="19984" r="42470" b="4710"/>
          <a:stretch>
            <a:fillRect/>
          </a:stretch>
        </p:blipFill>
        <p:spPr bwMode="auto">
          <a:xfrm>
            <a:off x="2571736" y="1142984"/>
            <a:ext cx="3808794" cy="542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8600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620</TotalTime>
  <Words>214</Words>
  <Application>Microsoft Office PowerPoint</Application>
  <PresentationFormat>Экран (4:3)</PresentationFormat>
  <Paragraphs>39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Воздушный поток</vt:lpstr>
      <vt:lpstr>Оформление по умолчанию</vt:lpstr>
      <vt:lpstr>1_Оформление по умолчанию</vt:lpstr>
      <vt:lpstr>2_Оформление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Гимн России</vt:lpstr>
      <vt:lpstr>Слайд 10</vt:lpstr>
      <vt:lpstr>Достопримечательности с.Починки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Физкультминутка…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 В</dc:creator>
  <cp:lastModifiedBy>александр макаров</cp:lastModifiedBy>
  <cp:revision>58</cp:revision>
  <dcterms:created xsi:type="dcterms:W3CDTF">2020-04-16T11:09:12Z</dcterms:created>
  <dcterms:modified xsi:type="dcterms:W3CDTF">2026-06-13T07:00:04Z</dcterms:modified>
</cp:coreProperties>
</file>