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30" r:id="rId3"/>
    <p:sldId id="282" r:id="rId4"/>
    <p:sldId id="283" r:id="rId5"/>
    <p:sldId id="326" r:id="rId6"/>
    <p:sldId id="284" r:id="rId7"/>
    <p:sldId id="285" r:id="rId8"/>
    <p:sldId id="286" r:id="rId9"/>
    <p:sldId id="329" r:id="rId10"/>
    <p:sldId id="288" r:id="rId11"/>
    <p:sldId id="290" r:id="rId12"/>
    <p:sldId id="296" r:id="rId13"/>
    <p:sldId id="295" r:id="rId14"/>
    <p:sldId id="314" r:id="rId15"/>
    <p:sldId id="298" r:id="rId16"/>
    <p:sldId id="312" r:id="rId17"/>
    <p:sldId id="299" r:id="rId18"/>
    <p:sldId id="315" r:id="rId19"/>
    <p:sldId id="300" r:id="rId20"/>
    <p:sldId id="316" r:id="rId21"/>
    <p:sldId id="301" r:id="rId22"/>
    <p:sldId id="317" r:id="rId23"/>
    <p:sldId id="302" r:id="rId24"/>
    <p:sldId id="304" r:id="rId25"/>
    <p:sldId id="303" r:id="rId26"/>
    <p:sldId id="318" r:id="rId27"/>
    <p:sldId id="305" r:id="rId28"/>
    <p:sldId id="319" r:id="rId29"/>
    <p:sldId id="327" r:id="rId30"/>
    <p:sldId id="306" r:id="rId31"/>
    <p:sldId id="307" r:id="rId32"/>
    <p:sldId id="320" r:id="rId33"/>
    <p:sldId id="308" r:id="rId34"/>
    <p:sldId id="321" r:id="rId35"/>
    <p:sldId id="309" r:id="rId36"/>
    <p:sldId id="322" r:id="rId37"/>
    <p:sldId id="325" r:id="rId3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41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AE7-B1CE-4B7B-A1B4-695A01D8B66B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FD19-0229-4C3F-AF0F-19C375E97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1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AE7-B1CE-4B7B-A1B4-695A01D8B66B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FD19-0229-4C3F-AF0F-19C375E97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6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AE7-B1CE-4B7B-A1B4-695A01D8B66B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FD19-0229-4C3F-AF0F-19C375E97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0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AE7-B1CE-4B7B-A1B4-695A01D8B66B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FD19-0229-4C3F-AF0F-19C375E97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0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AE7-B1CE-4B7B-A1B4-695A01D8B66B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FD19-0229-4C3F-AF0F-19C375E97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3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AE7-B1CE-4B7B-A1B4-695A01D8B66B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FD19-0229-4C3F-AF0F-19C375E97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8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AE7-B1CE-4B7B-A1B4-695A01D8B66B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FD19-0229-4C3F-AF0F-19C375E97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AE7-B1CE-4B7B-A1B4-695A01D8B66B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FD19-0229-4C3F-AF0F-19C375E97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0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AE7-B1CE-4B7B-A1B4-695A01D8B66B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FD19-0229-4C3F-AF0F-19C375E97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2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AE7-B1CE-4B7B-A1B4-695A01D8B66B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FD19-0229-4C3F-AF0F-19C375E97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AE7-B1CE-4B7B-A1B4-695A01D8B66B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FD19-0229-4C3F-AF0F-19C375E97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3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AAE7-B1CE-4B7B-A1B4-695A01D8B66B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9FD19-0229-4C3F-AF0F-19C375E97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0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" y="0"/>
            <a:ext cx="6866467" cy="9144000"/>
          </a:xfrm>
        </p:spPr>
      </p:pic>
      <p:sp>
        <p:nvSpPr>
          <p:cNvPr id="2" name="Прямоугольник 1"/>
          <p:cNvSpPr/>
          <p:nvPr/>
        </p:nvSpPr>
        <p:spPr>
          <a:xfrm>
            <a:off x="-8467" y="192928"/>
            <a:ext cx="423478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Унылая пора! Очей очарованье!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Приятна мне твоя прощальная краса —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Люблю я пышное природы увяданье,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багрец и золото одетые леса.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04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r="26630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1461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21508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08720" y="7164288"/>
            <a:ext cx="4550296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конкурс эрудитов </a:t>
            </a:r>
            <a:r>
              <a:rPr lang="ru-RU" i="1" dirty="0"/>
              <a:t>«Умники и умницы»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Вопросы для команды </a:t>
            </a:r>
            <a:r>
              <a:rPr lang="ru-RU" i="1" dirty="0"/>
              <a:t>«Осенние листочки»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r="20498"/>
          <a:stretch>
            <a:fillRect/>
          </a:stretch>
        </p:blipFill>
        <p:spPr>
          <a:xfrm>
            <a:off x="-25572" y="-58992"/>
            <a:ext cx="6883571" cy="6400800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836712" y="8244408"/>
            <a:ext cx="4622304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333333"/>
                </a:solidFill>
                <a:latin typeface="Arial"/>
                <a:ea typeface="Times New Roman"/>
              </a:rPr>
              <a:t>Какими </a:t>
            </a:r>
            <a:r>
              <a:rPr lang="ru-RU" b="1" dirty="0">
                <a:solidFill>
                  <a:srgbClr val="333333"/>
                </a:solidFill>
                <a:latin typeface="Arial"/>
                <a:ea typeface="Times New Roman"/>
              </a:rPr>
              <a:t>словами можно сказать ласково о лесе? 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</a:rPr>
              <a:t>(лесок, лесочек)</a:t>
            </a:r>
            <a:r>
              <a:rPr lang="ru-RU" b="1" dirty="0">
                <a:solidFill>
                  <a:srgbClr val="333333"/>
                </a:solidFill>
                <a:latin typeface="Arial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0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4" r="28894"/>
          <a:stretch>
            <a:fillRect/>
          </a:stretch>
        </p:blipFill>
        <p:spPr>
          <a:xfrm>
            <a:off x="0" y="6876"/>
            <a:ext cx="6858000" cy="9137124"/>
          </a:xfrm>
        </p:spPr>
      </p:pic>
    </p:spTree>
    <p:extLst>
      <p:ext uri="{BB962C8B-B14F-4D97-AF65-F5344CB8AC3E}">
        <p14:creationId xmlns:p14="http://schemas.microsoft.com/office/powerpoint/2010/main" val="8126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8172400"/>
            <a:ext cx="4114800" cy="648072"/>
          </a:xfrm>
        </p:spPr>
        <p:txBody>
          <a:bodyPr/>
          <a:lstStyle/>
          <a:p>
            <a:r>
              <a:rPr lang="ru-RU" dirty="0"/>
              <a:t>2. Кто разносит семена растений? 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r="20498"/>
          <a:stretch>
            <a:fillRect/>
          </a:stretch>
        </p:blipFill>
        <p:spPr>
          <a:xfrm>
            <a:off x="0" y="0"/>
            <a:ext cx="6858000" cy="7884368"/>
          </a:xfrm>
        </p:spPr>
      </p:pic>
    </p:spTree>
    <p:extLst>
      <p:ext uri="{BB962C8B-B14F-4D97-AF65-F5344CB8AC3E}">
        <p14:creationId xmlns:p14="http://schemas.microsoft.com/office/powerpoint/2010/main" val="18461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544"/>
            <a:ext cx="6858000" cy="8424936"/>
          </a:xfrm>
        </p:spPr>
      </p:pic>
    </p:spTree>
    <p:extLst>
      <p:ext uri="{BB962C8B-B14F-4D97-AF65-F5344CB8AC3E}">
        <p14:creationId xmlns:p14="http://schemas.microsoft.com/office/powerpoint/2010/main" val="7678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4216" y="7596336"/>
            <a:ext cx="41148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3 Какие </a:t>
            </a:r>
            <a:r>
              <a:rPr lang="ru-RU" dirty="0"/>
              <a:t>звери линяют в осенний период? 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r="20498"/>
          <a:stretch>
            <a:fillRect/>
          </a:stretch>
        </p:blipFill>
        <p:spPr>
          <a:xfrm>
            <a:off x="0" y="0"/>
            <a:ext cx="6858000" cy="7812360"/>
          </a:xfrm>
        </p:spPr>
      </p:pic>
    </p:spTree>
    <p:extLst>
      <p:ext uri="{BB962C8B-B14F-4D97-AF65-F5344CB8AC3E}">
        <p14:creationId xmlns:p14="http://schemas.microsoft.com/office/powerpoint/2010/main" val="40754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37005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4216" y="7884368"/>
            <a:ext cx="4114800" cy="1008112"/>
          </a:xfrm>
        </p:spPr>
        <p:txBody>
          <a:bodyPr/>
          <a:lstStyle/>
          <a:p>
            <a:r>
              <a:rPr lang="ru-RU" dirty="0"/>
              <a:t>4. Как называются грибы, растущие на пнях? 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r="20498"/>
          <a:stretch>
            <a:fillRect/>
          </a:stretch>
        </p:blipFill>
        <p:spPr>
          <a:xfrm>
            <a:off x="0" y="0"/>
            <a:ext cx="6858000" cy="7884368"/>
          </a:xfrm>
        </p:spPr>
      </p:pic>
    </p:spTree>
    <p:extLst>
      <p:ext uri="{BB962C8B-B14F-4D97-AF65-F5344CB8AC3E}">
        <p14:creationId xmlns:p14="http://schemas.microsoft.com/office/powerpoint/2010/main" val="21841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7636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755576"/>
            <a:ext cx="5966420" cy="6264696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«КВН» 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Знатоки осени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8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Цель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продолжать формировать представления </a:t>
            </a:r>
            <a:r>
              <a:rPr lang="ru-RU" sz="18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детейоб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осенних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изменениях в </a:t>
            </a:r>
            <a: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природе.</a:t>
            </a:r>
            <a:b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Учить 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Учить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детей понимать суть поставленной перед ними воспитателем </a:t>
            </a:r>
            <a: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задачи .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Подбирать определения к существительным, обозначающим предметы и явления окружающего мира. Подбирать определения к заданным словам.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воспитывать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эмоциональный отклик детей к </a:t>
            </a: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осенней природе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воспитывать любовь к природе, коллективизм, уважение к товарищам по команде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развивать 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диалогическую, связную речь. Закрепить словарь детей </a:t>
            </a:r>
            <a:r>
              <a:rPr lang="ru-RU" sz="1800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словами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вереница, моросящие, сварливые, спячка</a:t>
            </a:r>
            <a: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Развивать  память, внимание, логическое мышление, наблюдательность. развивать умение в командных соревнованиях согласовывать свои действия с действиями партнёров.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7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8028384"/>
            <a:ext cx="5544616" cy="792088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Arial"/>
                <a:ea typeface="Times New Roman"/>
              </a:rPr>
              <a:t>5. Какие птицы летят вереницей? 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r="20498"/>
          <a:stretch>
            <a:fillRect/>
          </a:stretch>
        </p:blipFill>
        <p:spPr>
          <a:xfrm>
            <a:off x="-36004" y="360040"/>
            <a:ext cx="6858000" cy="7668344"/>
          </a:xfrm>
        </p:spPr>
      </p:pic>
    </p:spTree>
    <p:extLst>
      <p:ext uri="{BB962C8B-B14F-4D97-AF65-F5344CB8AC3E}">
        <p14:creationId xmlns:p14="http://schemas.microsoft.com/office/powerpoint/2010/main" val="40039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15565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7956376"/>
            <a:ext cx="4389040" cy="936104"/>
          </a:xfrm>
        </p:spPr>
        <p:txBody>
          <a:bodyPr/>
          <a:lstStyle/>
          <a:p>
            <a:r>
              <a:rPr lang="ru-RU" dirty="0"/>
              <a:t>6. Как готовятся звери к зиме? 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r="20498"/>
          <a:stretch>
            <a:fillRect/>
          </a:stretch>
        </p:blipFill>
        <p:spPr>
          <a:xfrm>
            <a:off x="0" y="0"/>
            <a:ext cx="6858000" cy="8172400"/>
          </a:xfrm>
        </p:spPr>
      </p:pic>
    </p:spTree>
    <p:extLst>
      <p:ext uri="{BB962C8B-B14F-4D97-AF65-F5344CB8AC3E}">
        <p14:creationId xmlns:p14="http://schemas.microsoft.com/office/powerpoint/2010/main" val="8757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2" y="0"/>
            <a:ext cx="6957392" cy="9144000"/>
          </a:xfrm>
        </p:spPr>
      </p:pic>
    </p:spTree>
    <p:extLst>
      <p:ext uri="{BB962C8B-B14F-4D97-AF65-F5344CB8AC3E}">
        <p14:creationId xmlns:p14="http://schemas.microsoft.com/office/powerpoint/2010/main" val="20328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2736" y="7236296"/>
            <a:ext cx="4406280" cy="1512168"/>
          </a:xfrm>
        </p:spPr>
        <p:txBody>
          <a:bodyPr>
            <a:normAutofit fontScale="90000"/>
          </a:bodyPr>
          <a:lstStyle/>
          <a:p>
            <a:r>
              <a:rPr lang="ru-RU" dirty="0"/>
              <a:t>Вопросы для команды </a:t>
            </a:r>
            <a:r>
              <a:rPr lang="ru-RU" i="1" dirty="0"/>
              <a:t>«Рябинки»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1. Как называется человек, который охраняет лес, ухаживает за ним? </a:t>
            </a:r>
            <a:r>
              <a:rPr lang="ru-RU" i="1" dirty="0"/>
              <a:t>(лесник, лесничий)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r="11890"/>
          <a:stretch>
            <a:fillRect/>
          </a:stretch>
        </p:blipFill>
        <p:spPr>
          <a:xfrm>
            <a:off x="0" y="0"/>
            <a:ext cx="6858000" cy="7236296"/>
          </a:xfrm>
        </p:spPr>
      </p:pic>
    </p:spTree>
    <p:extLst>
      <p:ext uri="{BB962C8B-B14F-4D97-AF65-F5344CB8AC3E}">
        <p14:creationId xmlns:p14="http://schemas.microsoft.com/office/powerpoint/2010/main" val="19340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3" r="25053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27112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868" y="7956376"/>
            <a:ext cx="4262264" cy="1080120"/>
          </a:xfrm>
        </p:spPr>
        <p:txBody>
          <a:bodyPr/>
          <a:lstStyle/>
          <a:p>
            <a:r>
              <a:rPr lang="ru-RU" dirty="0"/>
              <a:t>2. Какие осенние месяца вы знаете? 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r="11890"/>
          <a:stretch>
            <a:fillRect/>
          </a:stretch>
        </p:blipFill>
        <p:spPr>
          <a:xfrm>
            <a:off x="0" y="0"/>
            <a:ext cx="6858000" cy="8316416"/>
          </a:xfrm>
        </p:spPr>
      </p:pic>
    </p:spTree>
    <p:extLst>
      <p:ext uri="{BB962C8B-B14F-4D97-AF65-F5344CB8AC3E}">
        <p14:creationId xmlns:p14="http://schemas.microsoft.com/office/powerpoint/2010/main" val="42073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38938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2736" y="7956376"/>
            <a:ext cx="4406280" cy="792088"/>
          </a:xfrm>
        </p:spPr>
        <p:txBody>
          <a:bodyPr/>
          <a:lstStyle/>
          <a:p>
            <a:r>
              <a:rPr lang="ru-RU" dirty="0"/>
              <a:t>3. Какие звери впадают в спячку? 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r="11890"/>
          <a:stretch>
            <a:fillRect/>
          </a:stretch>
        </p:blipFill>
        <p:spPr>
          <a:xfrm>
            <a:off x="0" y="0"/>
            <a:ext cx="6858000" cy="7452320"/>
          </a:xfrm>
        </p:spPr>
      </p:pic>
    </p:spTree>
    <p:extLst>
      <p:ext uri="{BB962C8B-B14F-4D97-AF65-F5344CB8AC3E}">
        <p14:creationId xmlns:p14="http://schemas.microsoft.com/office/powerpoint/2010/main" val="2189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5041" r="4023" b="3219"/>
          <a:stretch/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290840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r="1368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9205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824" y="7668344"/>
            <a:ext cx="4114800" cy="1080120"/>
          </a:xfrm>
        </p:spPr>
        <p:txBody>
          <a:bodyPr/>
          <a:lstStyle/>
          <a:p>
            <a:r>
              <a:rPr lang="ru-RU" dirty="0"/>
              <a:t>4. Какой гриб носит имя дикого животного? 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r="11890"/>
          <a:stretch>
            <a:fillRect/>
          </a:stretch>
        </p:blipFill>
        <p:spPr>
          <a:xfrm>
            <a:off x="0" y="0"/>
            <a:ext cx="6858000" cy="7668344"/>
          </a:xfrm>
        </p:spPr>
      </p:pic>
    </p:spTree>
    <p:extLst>
      <p:ext uri="{BB962C8B-B14F-4D97-AF65-F5344CB8AC3E}">
        <p14:creationId xmlns:p14="http://schemas.microsoft.com/office/powerpoint/2010/main" val="23973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0" y="0"/>
            <a:ext cx="6857999" cy="9144000"/>
          </a:xfrm>
        </p:spPr>
      </p:pic>
    </p:spTree>
    <p:extLst>
      <p:ext uri="{BB962C8B-B14F-4D97-AF65-F5344CB8AC3E}">
        <p14:creationId xmlns:p14="http://schemas.microsoft.com/office/powerpoint/2010/main" val="6460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956376"/>
            <a:ext cx="4114800" cy="691480"/>
          </a:xfrm>
        </p:spPr>
        <p:txBody>
          <a:bodyPr/>
          <a:lstStyle/>
          <a:p>
            <a:r>
              <a:rPr lang="ru-RU" dirty="0"/>
              <a:t>5. Какие птицы улетают стаей? 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r="11890"/>
          <a:stretch>
            <a:fillRect/>
          </a:stretch>
        </p:blipFill>
        <p:spPr>
          <a:xfrm>
            <a:off x="0" y="0"/>
            <a:ext cx="6858000" cy="7956376"/>
          </a:xfrm>
        </p:spPr>
      </p:pic>
    </p:spTree>
    <p:extLst>
      <p:ext uri="{BB962C8B-B14F-4D97-AF65-F5344CB8AC3E}">
        <p14:creationId xmlns:p14="http://schemas.microsoft.com/office/powerpoint/2010/main" val="35348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r="27798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16022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7884368"/>
            <a:ext cx="4694312" cy="1008112"/>
          </a:xfrm>
        </p:spPr>
        <p:txBody>
          <a:bodyPr/>
          <a:lstStyle/>
          <a:p>
            <a:r>
              <a:rPr lang="ru-RU" dirty="0"/>
              <a:t>6. Как называется дерево, которое и зимой, и летом одним цветом? 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r="11890"/>
          <a:stretch>
            <a:fillRect/>
          </a:stretch>
        </p:blipFill>
        <p:spPr>
          <a:xfrm>
            <a:off x="27324" y="0"/>
            <a:ext cx="6830676" cy="7647497"/>
          </a:xfrm>
        </p:spPr>
      </p:pic>
    </p:spTree>
    <p:extLst>
      <p:ext uri="{BB962C8B-B14F-4D97-AF65-F5344CB8AC3E}">
        <p14:creationId xmlns:p14="http://schemas.microsoft.com/office/powerpoint/2010/main" val="39091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34214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2000" b="1" dirty="0"/>
              <a:t>Давайте придумаем для них слова, отвечающие на вопрос «какой?» Команда «Осенние листочки» придумывает к </a:t>
            </a:r>
            <a:r>
              <a:rPr lang="ru-RU" sz="2000" b="1" dirty="0" err="1"/>
              <a:t>слову«ЛЕС</a:t>
            </a:r>
            <a:r>
              <a:rPr lang="ru-RU" sz="2000" b="1" dirty="0"/>
              <a:t>». Команда «Рябинки» - к слову «ХЛЕБ».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627784"/>
            <a:ext cx="3255218" cy="651621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28" y="2627784"/>
            <a:ext cx="3342772" cy="6516216"/>
          </a:xfrm>
        </p:spPr>
      </p:pic>
    </p:spTree>
    <p:extLst>
      <p:ext uri="{BB962C8B-B14F-4D97-AF65-F5344CB8AC3E}">
        <p14:creationId xmlns:p14="http://schemas.microsoft.com/office/powerpoint/2010/main" val="25029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0" y="-108520"/>
            <a:ext cx="6858000" cy="9252520"/>
          </a:xfrm>
        </p:spPr>
      </p:pic>
    </p:spTree>
    <p:extLst>
      <p:ext uri="{BB962C8B-B14F-4D97-AF65-F5344CB8AC3E}">
        <p14:creationId xmlns:p14="http://schemas.microsoft.com/office/powerpoint/2010/main" val="15048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8" r="21908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21093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1" r="24241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415280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8" r="21908"/>
          <a:stretch>
            <a:fillRect/>
          </a:stretch>
        </p:blipFill>
        <p:spPr>
          <a:xfrm>
            <a:off x="-106766" y="0"/>
            <a:ext cx="6957392" cy="9396536"/>
          </a:xfrm>
        </p:spPr>
      </p:pic>
    </p:spTree>
    <p:extLst>
      <p:ext uri="{BB962C8B-B14F-4D97-AF65-F5344CB8AC3E}">
        <p14:creationId xmlns:p14="http://schemas.microsoft.com/office/powerpoint/2010/main" val="37571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r="25039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9998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r="26563"/>
          <a:stretch>
            <a:fillRect/>
          </a:stretch>
        </p:blipFill>
        <p:spPr>
          <a:xfrm>
            <a:off x="0" y="0"/>
            <a:ext cx="7029400" cy="9144000"/>
          </a:xfrm>
        </p:spPr>
      </p:pic>
    </p:spTree>
    <p:extLst>
      <p:ext uri="{BB962C8B-B14F-4D97-AF65-F5344CB8AC3E}">
        <p14:creationId xmlns:p14="http://schemas.microsoft.com/office/powerpoint/2010/main" val="10961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8" r="21908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1795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149</Words>
  <Application>Microsoft Office PowerPoint</Application>
  <PresentationFormat>Экран (4:3)</PresentationFormat>
  <Paragraphs>19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Тема Office</vt:lpstr>
      <vt:lpstr>Презентация PowerPoint</vt:lpstr>
      <vt:lpstr> «КВН» Знатоки осени»    Цель: продолжать формировать представления детейоб осенних изменениях в природе.   Учить  Учить  детей понимать суть поставленной перед ними воспитателем задачи .Подбирать определения к существительным, обозначающим предметы и явления окружающего мира. Подбирать определения к заданным словам.   воспитывать эмоциональный отклик детей к осенней природе, воспитывать любовь к природе, коллективизм, уважение к товарищам по команде  развивать  диалогическую, связную речь. Закрепить словарь детей словами: вереница, моросящие, сварливые, спячка.  Развивать  память, внимание, логическое мышление, наблюдательность. развивать умение в командных соревнованиях согласовывать свои действия с действиями партнёров.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эрудитов «Умники и умницы». Вопросы для команды «Осенние листочки». </vt:lpstr>
      <vt:lpstr>Презентация PowerPoint</vt:lpstr>
      <vt:lpstr>2. Кто разносит семена растений? </vt:lpstr>
      <vt:lpstr>Презентация PowerPoint</vt:lpstr>
      <vt:lpstr>3 Какие звери линяют в осенний период? </vt:lpstr>
      <vt:lpstr>Презентация PowerPoint</vt:lpstr>
      <vt:lpstr>4. Как называются грибы, растущие на пнях? </vt:lpstr>
      <vt:lpstr>Презентация PowerPoint</vt:lpstr>
      <vt:lpstr>5. Какие птицы летят вереницей? </vt:lpstr>
      <vt:lpstr>Презентация PowerPoint</vt:lpstr>
      <vt:lpstr>6. Как готовятся звери к зиме? </vt:lpstr>
      <vt:lpstr>Презентация PowerPoint</vt:lpstr>
      <vt:lpstr>Вопросы для команды «Рябинки».  1. Как называется человек, который охраняет лес, ухаживает за ним? (лесник, лесничий).</vt:lpstr>
      <vt:lpstr>Презентация PowerPoint</vt:lpstr>
      <vt:lpstr>2. Какие осенние месяца вы знаете? </vt:lpstr>
      <vt:lpstr>Презентация PowerPoint</vt:lpstr>
      <vt:lpstr>3. Какие звери впадают в спячку? </vt:lpstr>
      <vt:lpstr>Презентация PowerPoint</vt:lpstr>
      <vt:lpstr>4. Какой гриб носит имя дикого животного? </vt:lpstr>
      <vt:lpstr>Презентация PowerPoint</vt:lpstr>
      <vt:lpstr>5. Какие птицы улетают стаей? </vt:lpstr>
      <vt:lpstr>Презентация PowerPoint</vt:lpstr>
      <vt:lpstr>6. Как называется дерево, которое и зимой, и летом одним цветом? </vt:lpstr>
      <vt:lpstr>Презентация PowerPoint</vt:lpstr>
      <vt:lpstr> Давайте придумаем для них слова, отвечающие на вопрос «какой?» Команда «Осенние листочки» придумывает к слову«ЛЕС». Команда «Рябинки» - к слову «ХЛЕБ».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ппппп</dc:title>
  <dc:creator>USER</dc:creator>
  <cp:lastModifiedBy>user</cp:lastModifiedBy>
  <cp:revision>59</cp:revision>
  <cp:lastPrinted>2016-10-09T21:11:41Z</cp:lastPrinted>
  <dcterms:created xsi:type="dcterms:W3CDTF">2016-05-10T19:11:33Z</dcterms:created>
  <dcterms:modified xsi:type="dcterms:W3CDTF">2016-11-14T12:02:49Z</dcterms:modified>
</cp:coreProperties>
</file>