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5720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28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759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067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84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037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73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16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5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7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039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D99DC-632D-42AF-B80D-7D2C6B309ECE}" type="datetimeFigureOut">
              <a:rPr lang="ru-RU" smtClean="0"/>
              <a:t>29.11.2017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BA905-72DA-4969-8773-90DC77FA3C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83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sychology.academic.ru/2755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r>
              <a:rPr lang="ru-RU" b="1" dirty="0" smtClean="0"/>
              <a:t>Развитие творческого воображения и фантазии в художественной деятельности у дошкольников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МБ ДОУ </a:t>
            </a:r>
            <a:r>
              <a:rPr lang="ru-RU" dirty="0" err="1" smtClean="0">
                <a:solidFill>
                  <a:schemeClr val="tx1"/>
                </a:solidFill>
              </a:rPr>
              <a:t>Починковский</a:t>
            </a:r>
            <a:r>
              <a:rPr lang="ru-RU" dirty="0" smtClean="0">
                <a:solidFill>
                  <a:schemeClr val="tx1"/>
                </a:solidFill>
              </a:rPr>
              <a:t> д/с №2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Масленникова Т.А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75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82554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«Истоки творческих возможностей и дарований детей на кончиках их пальцев. От пальцев, образно говоря, идут тончайшие ручонки, которые питают источник творческой мысли…</a:t>
            </a:r>
            <a:br>
              <a:rPr lang="ru-RU" sz="3600" b="1" dirty="0" smtClean="0"/>
            </a:br>
            <a:r>
              <a:rPr lang="ru-RU" sz="3600" b="1" dirty="0" smtClean="0"/>
              <a:t>Чем больше мастерства в детской руке, тем умнее ребёнок.»</a:t>
            </a:r>
            <a:br>
              <a:rPr lang="ru-RU" sz="3600" b="1" dirty="0" smtClean="0"/>
            </a:br>
            <a:r>
              <a:rPr lang="ru-RU" sz="3600" b="1" dirty="0" err="1" smtClean="0"/>
              <a:t>В.А.Сухомлинский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24256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ru-RU" dirty="0"/>
              <a:t>Воображение - это психический процесс создания образов предметов, ситуаций, обстоятельств путем приведения имеющихся у человека знаний в новое сочетание.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737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ru-RU" sz="3200" b="1" dirty="0">
                <a:hlinkClick r:id="rId2"/>
              </a:rPr>
              <a:t>фантазия</a:t>
            </a:r>
            <a:r>
              <a:rPr lang="ru-RU" sz="3200" dirty="0" smtClean="0">
                <a:effectLst/>
              </a:rPr>
              <a:t> — продукт воображения. Фантазия изменяет облик действительности, отраженной в сознании, для нее характерна перестановка элементов реальности. Фантазия позволяет найти новую точку зрения на уже известные факты.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3523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1\Pictures\iMOUFU44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280920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72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482809"/>
            <a:ext cx="7776864" cy="59985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Calibri"/>
                <a:cs typeface="Times New Roman"/>
              </a:rPr>
              <a:t>Каковы же этапы развития воображения у детей дошкольного возраста?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Calibri"/>
                <a:cs typeface="Times New Roman"/>
              </a:rPr>
              <a:t>До 3</a:t>
            </a:r>
            <a:r>
              <a:rPr lang="ru-RU" sz="2400" u="sng" baseline="30000" dirty="0">
                <a:ea typeface="Calibri"/>
                <a:cs typeface="Times New Roman"/>
              </a:rPr>
              <a:t>х</a:t>
            </a:r>
            <a:r>
              <a:rPr lang="ru-RU" sz="2400" dirty="0">
                <a:ea typeface="Calibri"/>
                <a:cs typeface="Times New Roman"/>
              </a:rPr>
              <a:t> лет у детей воображение существует внутри других психических процессов, в них закладывается его фундамент. В три года происходит становление словесных форм воображения. Здесь воображение становится самостоятельным процессом.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Calibri"/>
                <a:cs typeface="Times New Roman"/>
              </a:rPr>
              <a:t>В 4 – 5 лет ребенок начинает планировать, составлять в уме план предстоящих действий.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2400" dirty="0">
                <a:ea typeface="Calibri"/>
                <a:cs typeface="Times New Roman"/>
              </a:rPr>
              <a:t>В 6 – 7 лет воображение носит активный характер. Воссоздаваемые образы выступают в различных ситуациях, характеризуясь содержательностью и специфичностью. Появляются элементы творчества.</a:t>
            </a:r>
          </a:p>
        </p:txBody>
      </p:sp>
    </p:spTree>
    <p:extLst>
      <p:ext uri="{BB962C8B-B14F-4D97-AF65-F5344CB8AC3E}">
        <p14:creationId xmlns:p14="http://schemas.microsoft.com/office/powerpoint/2010/main" val="14375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089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ea typeface="Calibri"/>
                <a:cs typeface="Times New Roman"/>
              </a:rPr>
              <a:t>Педагог-новатор Никитин Б.П. предлагает такие педагогические условия:</a:t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>1.    Создать ребенку такую среду и систему отношений, которая бы стимулировала на разнообразную творческую деятельность.</a:t>
            </a:r>
            <a:br>
              <a:rPr lang="ru-RU" sz="3600" dirty="0">
                <a:ea typeface="Calibri"/>
                <a:cs typeface="Times New Roman"/>
              </a:rPr>
            </a:br>
            <a:r>
              <a:rPr lang="ru-RU" sz="3600" dirty="0">
                <a:ea typeface="Calibri"/>
                <a:cs typeface="Times New Roman"/>
              </a:rPr>
              <a:t>2.    «свобода в выборе деятельности»- т.е. учитывать желание ребенка, его интерес, направленный на развитие творческого воображения.</a:t>
            </a:r>
            <a:br>
              <a:rPr lang="ru-RU" sz="3600" dirty="0">
                <a:ea typeface="Calibri"/>
                <a:cs typeface="Times New Roman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15921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194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Развитие творческого воображения и фантазии в художественной деятельности у дошкольников</vt:lpstr>
      <vt:lpstr>«Истоки творческих возможностей и дарований детей на кончиках их пальцев. От пальцев, образно говоря, идут тончайшие ручонки, которые питают источник творческой мысли… Чем больше мастерства в детской руке, тем умнее ребёнок.» В.А.Сухомлинский</vt:lpstr>
      <vt:lpstr>Воображение - это психический процесс создания образов предметов, ситуаций, обстоятельств путем приведения имеющихся у человека знаний в новое сочетание. </vt:lpstr>
      <vt:lpstr>фантазия — продукт воображения. Фантазия изменяет облик действительности, отраженной в сознании, для нее характерна перестановка элементов реальности. Фантазия позволяет найти новую точку зрения на уже известные факты.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творческого воображения и фантазии в художественной деятельности у дошкольников</dc:title>
  <dc:creator>1</dc:creator>
  <cp:lastModifiedBy>1</cp:lastModifiedBy>
  <cp:revision>3</cp:revision>
  <dcterms:created xsi:type="dcterms:W3CDTF">2017-11-29T17:46:54Z</dcterms:created>
  <dcterms:modified xsi:type="dcterms:W3CDTF">2017-11-29T18:12:59Z</dcterms:modified>
</cp:coreProperties>
</file>