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B904A-D975-471F-B65D-921A1F10F3D2}" type="doc">
      <dgm:prSet loTypeId="urn:microsoft.com/office/officeart/2005/8/layout/radial5" loCatId="cycle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3BC4434B-FF93-4D45-A201-20D1655A6037}">
      <dgm:prSet phldrT="[Текст]"/>
      <dgm:spPr/>
      <dgm:t>
        <a:bodyPr/>
        <a:lstStyle/>
        <a:p>
          <a:r>
            <a:rPr lang="ru-RU" dirty="0" smtClean="0"/>
            <a:t>Виды игр</a:t>
          </a:r>
          <a:endParaRPr lang="ru-RU" dirty="0"/>
        </a:p>
      </dgm:t>
    </dgm:pt>
    <dgm:pt modelId="{28B68BD6-2A1E-4395-A358-3F622ED290D7}" type="parTrans" cxnId="{3BDEF44C-CAFD-4CC5-8BC0-6598815DF23F}">
      <dgm:prSet/>
      <dgm:spPr/>
      <dgm:t>
        <a:bodyPr/>
        <a:lstStyle/>
        <a:p>
          <a:endParaRPr lang="ru-RU"/>
        </a:p>
      </dgm:t>
    </dgm:pt>
    <dgm:pt modelId="{660C00F6-6991-4CE5-8ACD-8AC6CB3F36D5}" type="sibTrans" cxnId="{3BDEF44C-CAFD-4CC5-8BC0-6598815DF23F}">
      <dgm:prSet/>
      <dgm:spPr/>
      <dgm:t>
        <a:bodyPr/>
        <a:lstStyle/>
        <a:p>
          <a:endParaRPr lang="ru-RU"/>
        </a:p>
      </dgm:t>
    </dgm:pt>
    <dgm:pt modelId="{A4EC751F-B286-472F-B264-D46625B50170}">
      <dgm:prSet phldrT="[Текст]" custT="1"/>
      <dgm:spPr/>
      <dgm:t>
        <a:bodyPr/>
        <a:lstStyle/>
        <a:p>
          <a:r>
            <a:rPr lang="ru-RU" sz="1400" dirty="0" smtClean="0"/>
            <a:t>Сюжетно-ролевые</a:t>
          </a:r>
          <a:endParaRPr lang="ru-RU" sz="1400" dirty="0"/>
        </a:p>
      </dgm:t>
    </dgm:pt>
    <dgm:pt modelId="{9BF66F05-F2AE-4DE4-8615-5D8CB088D6C3}" type="parTrans" cxnId="{3FB88975-E81D-42F7-81F8-1F765A42693E}">
      <dgm:prSet/>
      <dgm:spPr/>
      <dgm:t>
        <a:bodyPr/>
        <a:lstStyle/>
        <a:p>
          <a:endParaRPr lang="ru-RU"/>
        </a:p>
      </dgm:t>
    </dgm:pt>
    <dgm:pt modelId="{8C89B060-C942-4D99-8A81-684D705DC479}" type="sibTrans" cxnId="{3FB88975-E81D-42F7-81F8-1F765A42693E}">
      <dgm:prSet/>
      <dgm:spPr/>
      <dgm:t>
        <a:bodyPr/>
        <a:lstStyle/>
        <a:p>
          <a:endParaRPr lang="ru-RU"/>
        </a:p>
      </dgm:t>
    </dgm:pt>
    <dgm:pt modelId="{86EAF73E-71DD-43C5-8C3A-81421BB45A80}">
      <dgm:prSet phldrT="[Текст]" custT="1"/>
      <dgm:spPr/>
      <dgm:t>
        <a:bodyPr/>
        <a:lstStyle/>
        <a:p>
          <a:r>
            <a:rPr lang="ru-RU" sz="1400" dirty="0" smtClean="0"/>
            <a:t>Дидактические</a:t>
          </a:r>
          <a:endParaRPr lang="ru-RU" sz="1400" dirty="0"/>
        </a:p>
      </dgm:t>
    </dgm:pt>
    <dgm:pt modelId="{EC7EA764-50A3-4C12-9A02-F9BC0CF4B274}" type="parTrans" cxnId="{E013F178-9421-4C51-91D6-90ABABE69014}">
      <dgm:prSet/>
      <dgm:spPr/>
      <dgm:t>
        <a:bodyPr/>
        <a:lstStyle/>
        <a:p>
          <a:endParaRPr lang="ru-RU"/>
        </a:p>
      </dgm:t>
    </dgm:pt>
    <dgm:pt modelId="{F6717C02-EBE7-468E-8861-546C0EE35E24}" type="sibTrans" cxnId="{E013F178-9421-4C51-91D6-90ABABE69014}">
      <dgm:prSet/>
      <dgm:spPr/>
      <dgm:t>
        <a:bodyPr/>
        <a:lstStyle/>
        <a:p>
          <a:endParaRPr lang="ru-RU"/>
        </a:p>
      </dgm:t>
    </dgm:pt>
    <dgm:pt modelId="{EFD020AB-EEC1-499C-AD89-5C52080FE792}">
      <dgm:prSet phldrT="[Текст]" custT="1"/>
      <dgm:spPr/>
      <dgm:t>
        <a:bodyPr/>
        <a:lstStyle/>
        <a:p>
          <a:r>
            <a:rPr lang="ru-RU" sz="1400" dirty="0" smtClean="0"/>
            <a:t>Игры-путешествия</a:t>
          </a:r>
          <a:endParaRPr lang="ru-RU" sz="1400" dirty="0"/>
        </a:p>
      </dgm:t>
    </dgm:pt>
    <dgm:pt modelId="{E76D80FA-1B47-4FF9-8CE4-70E718A85193}" type="parTrans" cxnId="{4E7FED65-AFA7-4153-B91C-FA950D730765}">
      <dgm:prSet/>
      <dgm:spPr/>
      <dgm:t>
        <a:bodyPr/>
        <a:lstStyle/>
        <a:p>
          <a:endParaRPr lang="ru-RU"/>
        </a:p>
      </dgm:t>
    </dgm:pt>
    <dgm:pt modelId="{6D50919B-1B80-4CB9-AF56-7411A7CBD18F}" type="sibTrans" cxnId="{4E7FED65-AFA7-4153-B91C-FA950D730765}">
      <dgm:prSet/>
      <dgm:spPr/>
      <dgm:t>
        <a:bodyPr/>
        <a:lstStyle/>
        <a:p>
          <a:endParaRPr lang="ru-RU"/>
        </a:p>
      </dgm:t>
    </dgm:pt>
    <dgm:pt modelId="{5A0A9659-DBBA-41A8-B707-2A72D8E5322A}">
      <dgm:prSet phldrT="[Текст]" custT="1"/>
      <dgm:spPr/>
      <dgm:t>
        <a:bodyPr/>
        <a:lstStyle/>
        <a:p>
          <a:r>
            <a:rPr lang="ru-RU" sz="1500" dirty="0" smtClean="0"/>
            <a:t>Игры с </a:t>
          </a:r>
          <a:r>
            <a:rPr lang="ru-RU" sz="1400" dirty="0" smtClean="0"/>
            <a:t>природным</a:t>
          </a:r>
          <a:r>
            <a:rPr lang="ru-RU" sz="1500" dirty="0" smtClean="0"/>
            <a:t> материалом</a:t>
          </a:r>
          <a:endParaRPr lang="ru-RU" sz="1500" dirty="0"/>
        </a:p>
      </dgm:t>
    </dgm:pt>
    <dgm:pt modelId="{E9662797-8148-49A8-900D-DA50F7527B55}" type="parTrans" cxnId="{25BFC197-A6BA-4629-94FA-BC4368A7B401}">
      <dgm:prSet/>
      <dgm:spPr/>
      <dgm:t>
        <a:bodyPr/>
        <a:lstStyle/>
        <a:p>
          <a:endParaRPr lang="ru-RU"/>
        </a:p>
      </dgm:t>
    </dgm:pt>
    <dgm:pt modelId="{33624475-742F-4846-977E-EFF610A2B98F}" type="sibTrans" cxnId="{25BFC197-A6BA-4629-94FA-BC4368A7B401}">
      <dgm:prSet/>
      <dgm:spPr/>
      <dgm:t>
        <a:bodyPr/>
        <a:lstStyle/>
        <a:p>
          <a:endParaRPr lang="ru-RU"/>
        </a:p>
      </dgm:t>
    </dgm:pt>
    <dgm:pt modelId="{9F308B69-7BB2-4B2E-86B4-8B917B02C5B3}">
      <dgm:prSet custT="1"/>
      <dgm:spPr/>
      <dgm:t>
        <a:bodyPr/>
        <a:lstStyle/>
        <a:p>
          <a:r>
            <a:rPr lang="ru-RU" sz="1400" dirty="0" smtClean="0">
              <a:latin typeface="+mn-lt"/>
              <a:cs typeface="Times New Roman" panose="02020603050405020304" pitchFamily="18" charset="0"/>
            </a:rPr>
            <a:t>Игры – имитации </a:t>
          </a:r>
          <a:endParaRPr lang="ru-RU" sz="1400" dirty="0">
            <a:latin typeface="+mn-lt"/>
            <a:cs typeface="Times New Roman" panose="02020603050405020304" pitchFamily="18" charset="0"/>
          </a:endParaRPr>
        </a:p>
      </dgm:t>
    </dgm:pt>
    <dgm:pt modelId="{2BBD3484-78D6-43BF-89C8-067330046AF0}" type="parTrans" cxnId="{CE1BD9A9-4C10-4578-94ED-922FE43904C5}">
      <dgm:prSet/>
      <dgm:spPr/>
      <dgm:t>
        <a:bodyPr/>
        <a:lstStyle/>
        <a:p>
          <a:endParaRPr lang="ru-RU"/>
        </a:p>
      </dgm:t>
    </dgm:pt>
    <dgm:pt modelId="{707BA663-4A5F-4425-8ACB-5CE8F17568E5}" type="sibTrans" cxnId="{CE1BD9A9-4C10-4578-94ED-922FE43904C5}">
      <dgm:prSet/>
      <dgm:spPr/>
      <dgm:t>
        <a:bodyPr/>
        <a:lstStyle/>
        <a:p>
          <a:endParaRPr lang="ru-RU"/>
        </a:p>
      </dgm:t>
    </dgm:pt>
    <dgm:pt modelId="{D3C87FFA-EC28-4700-9533-0A646B11965D}">
      <dgm:prSet phldrT="[Текст]" custT="1"/>
      <dgm:spPr/>
      <dgm:t>
        <a:bodyPr/>
        <a:lstStyle/>
        <a:p>
          <a:r>
            <a:rPr lang="ru-RU" sz="1500" dirty="0" smtClean="0"/>
            <a:t>Игры - загадки</a:t>
          </a:r>
          <a:endParaRPr lang="ru-RU" sz="1500" dirty="0"/>
        </a:p>
      </dgm:t>
    </dgm:pt>
    <dgm:pt modelId="{22ACD864-D6C7-4B66-9D5D-3EF24EBC4B7B}" type="parTrans" cxnId="{2BF17E89-7F51-45F3-B767-38DAA8C49598}">
      <dgm:prSet/>
      <dgm:spPr/>
      <dgm:t>
        <a:bodyPr/>
        <a:lstStyle/>
        <a:p>
          <a:endParaRPr lang="ru-RU"/>
        </a:p>
      </dgm:t>
    </dgm:pt>
    <dgm:pt modelId="{67E35C27-3DA2-4516-AAAF-B87BA86534C7}" type="sibTrans" cxnId="{2BF17E89-7F51-45F3-B767-38DAA8C49598}">
      <dgm:prSet/>
      <dgm:spPr/>
      <dgm:t>
        <a:bodyPr/>
        <a:lstStyle/>
        <a:p>
          <a:endParaRPr lang="ru-RU"/>
        </a:p>
      </dgm:t>
    </dgm:pt>
    <dgm:pt modelId="{E6DB8F7E-0FC0-4AB9-B8B0-D24E248F8BE8}" type="pres">
      <dgm:prSet presAssocID="{332B904A-D975-471F-B65D-921A1F10F3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A31D2-F1A0-4881-A173-B073275C8452}" type="pres">
      <dgm:prSet presAssocID="{3BC4434B-FF93-4D45-A201-20D1655A6037}" presName="centerShape" presStyleLbl="node0" presStyleIdx="0" presStyleCnt="1"/>
      <dgm:spPr/>
      <dgm:t>
        <a:bodyPr/>
        <a:lstStyle/>
        <a:p>
          <a:endParaRPr lang="ru-RU"/>
        </a:p>
      </dgm:t>
    </dgm:pt>
    <dgm:pt modelId="{8618EC07-E728-4883-9DDB-ED99382B7CB2}" type="pres">
      <dgm:prSet presAssocID="{9BF66F05-F2AE-4DE4-8615-5D8CB088D6C3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0B26E44-D447-442E-9F26-35A26C3A0309}" type="pres">
      <dgm:prSet presAssocID="{9BF66F05-F2AE-4DE4-8615-5D8CB088D6C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FD3DCE5-1F58-4B94-A937-92677E10694B}" type="pres">
      <dgm:prSet presAssocID="{A4EC751F-B286-472F-B264-D46625B50170}" presName="node" presStyleLbl="node1" presStyleIdx="0" presStyleCnt="6" custScaleX="121761" custScaleY="128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93F5C-C985-46E1-828F-DA3AF81207E4}" type="pres">
      <dgm:prSet presAssocID="{EC7EA764-50A3-4C12-9A02-F9BC0CF4B274}" presName="parTrans" presStyleLbl="sibTrans2D1" presStyleIdx="1" presStyleCnt="6"/>
      <dgm:spPr/>
      <dgm:t>
        <a:bodyPr/>
        <a:lstStyle/>
        <a:p>
          <a:endParaRPr lang="ru-RU"/>
        </a:p>
      </dgm:t>
    </dgm:pt>
    <dgm:pt modelId="{F5F8E2E2-890D-49E3-B8E1-CB1D2B38474E}" type="pres">
      <dgm:prSet presAssocID="{EC7EA764-50A3-4C12-9A02-F9BC0CF4B27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804592E-1EFF-4B2B-AFEA-82861B0A7EEF}" type="pres">
      <dgm:prSet presAssocID="{86EAF73E-71DD-43C5-8C3A-81421BB45A80}" presName="node" presStyleLbl="node1" presStyleIdx="1" presStyleCnt="6" custScaleX="143347" custScaleY="132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50BC5-18ED-4A74-B965-D4766D6CFD4E}" type="pres">
      <dgm:prSet presAssocID="{E76D80FA-1B47-4FF9-8CE4-70E718A85193}" presName="parTrans" presStyleLbl="sibTrans2D1" presStyleIdx="2" presStyleCnt="6"/>
      <dgm:spPr/>
      <dgm:t>
        <a:bodyPr/>
        <a:lstStyle/>
        <a:p>
          <a:endParaRPr lang="ru-RU"/>
        </a:p>
      </dgm:t>
    </dgm:pt>
    <dgm:pt modelId="{2CE9D0ED-162B-4707-89C8-5BA31685B784}" type="pres">
      <dgm:prSet presAssocID="{E76D80FA-1B47-4FF9-8CE4-70E718A85193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85B059AD-91E4-4AC9-8FBC-8618494E4EAA}" type="pres">
      <dgm:prSet presAssocID="{EFD020AB-EEC1-499C-AD89-5C52080FE792}" presName="node" presStyleLbl="node1" presStyleIdx="2" presStyleCnt="6" custScaleX="150051" custScaleY="132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9140F-85EC-48A7-8FB8-CFBDD277D6B9}" type="pres">
      <dgm:prSet presAssocID="{2BBD3484-78D6-43BF-89C8-067330046AF0}" presName="parTrans" presStyleLbl="sibTrans2D1" presStyleIdx="3" presStyleCnt="6"/>
      <dgm:spPr/>
    </dgm:pt>
    <dgm:pt modelId="{3727A1B9-FAB9-4435-A686-CD921B71C67C}" type="pres">
      <dgm:prSet presAssocID="{2BBD3484-78D6-43BF-89C8-067330046AF0}" presName="connectorText" presStyleLbl="sibTrans2D1" presStyleIdx="3" presStyleCnt="6"/>
      <dgm:spPr/>
    </dgm:pt>
    <dgm:pt modelId="{A5E1FFC2-14FB-4B98-A2BF-3B517D28A795}" type="pres">
      <dgm:prSet presAssocID="{9F308B69-7BB2-4B2E-86B4-8B917B02C5B3}" presName="node" presStyleLbl="node1" presStyleIdx="3" presStyleCnt="6" custScaleX="144622" custScaleY="124965" custRadScaleRad="106162" custRadScaleInc="259163">
        <dgm:presLayoutVars>
          <dgm:bulletEnabled val="1"/>
        </dgm:presLayoutVars>
      </dgm:prSet>
      <dgm:spPr/>
    </dgm:pt>
    <dgm:pt modelId="{C28A102A-AF72-43D3-836A-5D5FB2A41C43}" type="pres">
      <dgm:prSet presAssocID="{E9662797-8148-49A8-900D-DA50F7527B55}" presName="parTrans" presStyleLbl="sibTrans2D1" presStyleIdx="4" presStyleCnt="6"/>
      <dgm:spPr/>
      <dgm:t>
        <a:bodyPr/>
        <a:lstStyle/>
        <a:p>
          <a:endParaRPr lang="ru-RU"/>
        </a:p>
      </dgm:t>
    </dgm:pt>
    <dgm:pt modelId="{838234E4-224F-41BB-B0B1-62C9A249AC43}" type="pres">
      <dgm:prSet presAssocID="{E9662797-8148-49A8-900D-DA50F7527B5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85025A7-60E8-4DDD-8910-EF4C72129D41}" type="pres">
      <dgm:prSet presAssocID="{5A0A9659-DBBA-41A8-B707-2A72D8E5322A}" presName="node" presStyleLbl="node1" presStyleIdx="4" presStyleCnt="6" custScaleX="142654" custScaleY="122050" custRadScaleRad="114675" custRadScaleInc="223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24687-FB2A-458C-9F63-CEF1EF8BF549}" type="pres">
      <dgm:prSet presAssocID="{22ACD864-D6C7-4B66-9D5D-3EF24EBC4B7B}" presName="parTrans" presStyleLbl="sibTrans2D1" presStyleIdx="5" presStyleCnt="6"/>
      <dgm:spPr/>
    </dgm:pt>
    <dgm:pt modelId="{1190A4B6-2A6C-42BC-B71E-01B731936A95}" type="pres">
      <dgm:prSet presAssocID="{22ACD864-D6C7-4B66-9D5D-3EF24EBC4B7B}" presName="connectorText" presStyleLbl="sibTrans2D1" presStyleIdx="5" presStyleCnt="6"/>
      <dgm:spPr/>
    </dgm:pt>
    <dgm:pt modelId="{215CA7A9-31A3-48B3-8BA3-8B7705B3E182}" type="pres">
      <dgm:prSet presAssocID="{D3C87FFA-EC28-4700-9533-0A646B11965D}" presName="node" presStyleLbl="node1" presStyleIdx="5" presStyleCnt="6" custScaleX="137898" custScaleY="128031" custRadScaleRad="97806" custRadScaleInc="-353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7FED65-AFA7-4153-B91C-FA950D730765}" srcId="{3BC4434B-FF93-4D45-A201-20D1655A6037}" destId="{EFD020AB-EEC1-499C-AD89-5C52080FE792}" srcOrd="2" destOrd="0" parTransId="{E76D80FA-1B47-4FF9-8CE4-70E718A85193}" sibTransId="{6D50919B-1B80-4CB9-AF56-7411A7CBD18F}"/>
    <dgm:cxn modelId="{1F1088C0-CFD8-4363-A04B-09E5624C2282}" type="presOf" srcId="{E9662797-8148-49A8-900D-DA50F7527B55}" destId="{838234E4-224F-41BB-B0B1-62C9A249AC43}" srcOrd="1" destOrd="0" presId="urn:microsoft.com/office/officeart/2005/8/layout/radial5"/>
    <dgm:cxn modelId="{081AD758-D724-4DC5-B4CC-D587D46CFBAF}" type="presOf" srcId="{EC7EA764-50A3-4C12-9A02-F9BC0CF4B274}" destId="{F5F8E2E2-890D-49E3-B8E1-CB1D2B38474E}" srcOrd="1" destOrd="0" presId="urn:microsoft.com/office/officeart/2005/8/layout/radial5"/>
    <dgm:cxn modelId="{CE1BD9A9-4C10-4578-94ED-922FE43904C5}" srcId="{3BC4434B-FF93-4D45-A201-20D1655A6037}" destId="{9F308B69-7BB2-4B2E-86B4-8B917B02C5B3}" srcOrd="3" destOrd="0" parTransId="{2BBD3484-78D6-43BF-89C8-067330046AF0}" sibTransId="{707BA663-4A5F-4425-8ACB-5CE8F17568E5}"/>
    <dgm:cxn modelId="{FE63A382-AD41-4A18-A431-66E158D006BC}" type="presOf" srcId="{9F308B69-7BB2-4B2E-86B4-8B917B02C5B3}" destId="{A5E1FFC2-14FB-4B98-A2BF-3B517D28A795}" srcOrd="0" destOrd="0" presId="urn:microsoft.com/office/officeart/2005/8/layout/radial5"/>
    <dgm:cxn modelId="{25BFC197-A6BA-4629-94FA-BC4368A7B401}" srcId="{3BC4434B-FF93-4D45-A201-20D1655A6037}" destId="{5A0A9659-DBBA-41A8-B707-2A72D8E5322A}" srcOrd="4" destOrd="0" parTransId="{E9662797-8148-49A8-900D-DA50F7527B55}" sibTransId="{33624475-742F-4846-977E-EFF610A2B98F}"/>
    <dgm:cxn modelId="{B90A189F-4FE3-441D-9351-AE047126C1CE}" type="presOf" srcId="{EC7EA764-50A3-4C12-9A02-F9BC0CF4B274}" destId="{EBB93F5C-C985-46E1-828F-DA3AF81207E4}" srcOrd="0" destOrd="0" presId="urn:microsoft.com/office/officeart/2005/8/layout/radial5"/>
    <dgm:cxn modelId="{23FB5725-8134-426B-BD39-1D3E1371796A}" type="presOf" srcId="{332B904A-D975-471F-B65D-921A1F10F3D2}" destId="{E6DB8F7E-0FC0-4AB9-B8B0-D24E248F8BE8}" srcOrd="0" destOrd="0" presId="urn:microsoft.com/office/officeart/2005/8/layout/radial5"/>
    <dgm:cxn modelId="{3BDEF44C-CAFD-4CC5-8BC0-6598815DF23F}" srcId="{332B904A-D975-471F-B65D-921A1F10F3D2}" destId="{3BC4434B-FF93-4D45-A201-20D1655A6037}" srcOrd="0" destOrd="0" parTransId="{28B68BD6-2A1E-4395-A358-3F622ED290D7}" sibTransId="{660C00F6-6991-4CE5-8ACD-8AC6CB3F36D5}"/>
    <dgm:cxn modelId="{AA734923-E97B-467B-83C4-3F1B16E556F0}" type="presOf" srcId="{E76D80FA-1B47-4FF9-8CE4-70E718A85193}" destId="{C4650BC5-18ED-4A74-B965-D4766D6CFD4E}" srcOrd="0" destOrd="0" presId="urn:microsoft.com/office/officeart/2005/8/layout/radial5"/>
    <dgm:cxn modelId="{5D5D50DB-D13F-4391-AEBE-3B513BC58163}" type="presOf" srcId="{22ACD864-D6C7-4B66-9D5D-3EF24EBC4B7B}" destId="{EA124687-FB2A-458C-9F63-CEF1EF8BF549}" srcOrd="0" destOrd="0" presId="urn:microsoft.com/office/officeart/2005/8/layout/radial5"/>
    <dgm:cxn modelId="{E013F178-9421-4C51-91D6-90ABABE69014}" srcId="{3BC4434B-FF93-4D45-A201-20D1655A6037}" destId="{86EAF73E-71DD-43C5-8C3A-81421BB45A80}" srcOrd="1" destOrd="0" parTransId="{EC7EA764-50A3-4C12-9A02-F9BC0CF4B274}" sibTransId="{F6717C02-EBE7-468E-8861-546C0EE35E24}"/>
    <dgm:cxn modelId="{DAABC34E-67C4-44A8-AF3A-5F364F733219}" type="presOf" srcId="{EFD020AB-EEC1-499C-AD89-5C52080FE792}" destId="{85B059AD-91E4-4AC9-8FBC-8618494E4EAA}" srcOrd="0" destOrd="0" presId="urn:microsoft.com/office/officeart/2005/8/layout/radial5"/>
    <dgm:cxn modelId="{BE841A8D-78D4-4C93-8BAC-8D8B2E0B0E09}" type="presOf" srcId="{9BF66F05-F2AE-4DE4-8615-5D8CB088D6C3}" destId="{8618EC07-E728-4883-9DDB-ED99382B7CB2}" srcOrd="0" destOrd="0" presId="urn:microsoft.com/office/officeart/2005/8/layout/radial5"/>
    <dgm:cxn modelId="{F183A172-6844-47CE-8A87-769A3CEB8F88}" type="presOf" srcId="{A4EC751F-B286-472F-B264-D46625B50170}" destId="{AFD3DCE5-1F58-4B94-A937-92677E10694B}" srcOrd="0" destOrd="0" presId="urn:microsoft.com/office/officeart/2005/8/layout/radial5"/>
    <dgm:cxn modelId="{B4575C96-9716-4805-988E-84920E9057FC}" type="presOf" srcId="{22ACD864-D6C7-4B66-9D5D-3EF24EBC4B7B}" destId="{1190A4B6-2A6C-42BC-B71E-01B731936A95}" srcOrd="1" destOrd="0" presId="urn:microsoft.com/office/officeart/2005/8/layout/radial5"/>
    <dgm:cxn modelId="{2BF17E89-7F51-45F3-B767-38DAA8C49598}" srcId="{3BC4434B-FF93-4D45-A201-20D1655A6037}" destId="{D3C87FFA-EC28-4700-9533-0A646B11965D}" srcOrd="5" destOrd="0" parTransId="{22ACD864-D6C7-4B66-9D5D-3EF24EBC4B7B}" sibTransId="{67E35C27-3DA2-4516-AAAF-B87BA86534C7}"/>
    <dgm:cxn modelId="{C49D8C03-C146-4156-ACC8-838B3246602F}" type="presOf" srcId="{5A0A9659-DBBA-41A8-B707-2A72D8E5322A}" destId="{185025A7-60E8-4DDD-8910-EF4C72129D41}" srcOrd="0" destOrd="0" presId="urn:microsoft.com/office/officeart/2005/8/layout/radial5"/>
    <dgm:cxn modelId="{0B04292B-84CD-4264-9C90-D218BAEA9079}" type="presOf" srcId="{2BBD3484-78D6-43BF-89C8-067330046AF0}" destId="{F929140F-85EC-48A7-8FB8-CFBDD277D6B9}" srcOrd="0" destOrd="0" presId="urn:microsoft.com/office/officeart/2005/8/layout/radial5"/>
    <dgm:cxn modelId="{00673436-C95B-44AE-8403-886D31327CA0}" type="presOf" srcId="{3BC4434B-FF93-4D45-A201-20D1655A6037}" destId="{621A31D2-F1A0-4881-A173-B073275C8452}" srcOrd="0" destOrd="0" presId="urn:microsoft.com/office/officeart/2005/8/layout/radial5"/>
    <dgm:cxn modelId="{96FD5A3E-B12B-44AE-BDC3-0199BC666D0B}" type="presOf" srcId="{D3C87FFA-EC28-4700-9533-0A646B11965D}" destId="{215CA7A9-31A3-48B3-8BA3-8B7705B3E182}" srcOrd="0" destOrd="0" presId="urn:microsoft.com/office/officeart/2005/8/layout/radial5"/>
    <dgm:cxn modelId="{09C77DE2-53DA-440A-9F44-2AC856D09F9B}" type="presOf" srcId="{E9662797-8148-49A8-900D-DA50F7527B55}" destId="{C28A102A-AF72-43D3-836A-5D5FB2A41C43}" srcOrd="0" destOrd="0" presId="urn:microsoft.com/office/officeart/2005/8/layout/radial5"/>
    <dgm:cxn modelId="{A78CB303-AE33-4031-A817-AB479EC2E1F5}" type="presOf" srcId="{9BF66F05-F2AE-4DE4-8615-5D8CB088D6C3}" destId="{A0B26E44-D447-442E-9F26-35A26C3A0309}" srcOrd="1" destOrd="0" presId="urn:microsoft.com/office/officeart/2005/8/layout/radial5"/>
    <dgm:cxn modelId="{8C135629-F6F6-40F3-A64E-7E24F5302D92}" type="presOf" srcId="{2BBD3484-78D6-43BF-89C8-067330046AF0}" destId="{3727A1B9-FAB9-4435-A686-CD921B71C67C}" srcOrd="1" destOrd="0" presId="urn:microsoft.com/office/officeart/2005/8/layout/radial5"/>
    <dgm:cxn modelId="{3FB88975-E81D-42F7-81F8-1F765A42693E}" srcId="{3BC4434B-FF93-4D45-A201-20D1655A6037}" destId="{A4EC751F-B286-472F-B264-D46625B50170}" srcOrd="0" destOrd="0" parTransId="{9BF66F05-F2AE-4DE4-8615-5D8CB088D6C3}" sibTransId="{8C89B060-C942-4D99-8A81-684D705DC479}"/>
    <dgm:cxn modelId="{E9B2781A-DE33-4B90-962E-208AAE5BEF00}" type="presOf" srcId="{86EAF73E-71DD-43C5-8C3A-81421BB45A80}" destId="{A804592E-1EFF-4B2B-AFEA-82861B0A7EEF}" srcOrd="0" destOrd="0" presId="urn:microsoft.com/office/officeart/2005/8/layout/radial5"/>
    <dgm:cxn modelId="{805A7417-1ED7-4057-98D3-3FE0E98BDB2B}" type="presOf" srcId="{E76D80FA-1B47-4FF9-8CE4-70E718A85193}" destId="{2CE9D0ED-162B-4707-89C8-5BA31685B784}" srcOrd="1" destOrd="0" presId="urn:microsoft.com/office/officeart/2005/8/layout/radial5"/>
    <dgm:cxn modelId="{1CBB7B45-09D8-4F6D-BF5C-397A789A8779}" type="presParOf" srcId="{E6DB8F7E-0FC0-4AB9-B8B0-D24E248F8BE8}" destId="{621A31D2-F1A0-4881-A173-B073275C8452}" srcOrd="0" destOrd="0" presId="urn:microsoft.com/office/officeart/2005/8/layout/radial5"/>
    <dgm:cxn modelId="{19EF3A60-DE1A-46D0-B162-31A2D15822F3}" type="presParOf" srcId="{E6DB8F7E-0FC0-4AB9-B8B0-D24E248F8BE8}" destId="{8618EC07-E728-4883-9DDB-ED99382B7CB2}" srcOrd="1" destOrd="0" presId="urn:microsoft.com/office/officeart/2005/8/layout/radial5"/>
    <dgm:cxn modelId="{B8570969-0D43-4CA8-89BC-A02874C7F665}" type="presParOf" srcId="{8618EC07-E728-4883-9DDB-ED99382B7CB2}" destId="{A0B26E44-D447-442E-9F26-35A26C3A0309}" srcOrd="0" destOrd="0" presId="urn:microsoft.com/office/officeart/2005/8/layout/radial5"/>
    <dgm:cxn modelId="{30E08839-D573-44BC-BB78-0229517CCDBD}" type="presParOf" srcId="{E6DB8F7E-0FC0-4AB9-B8B0-D24E248F8BE8}" destId="{AFD3DCE5-1F58-4B94-A937-92677E10694B}" srcOrd="2" destOrd="0" presId="urn:microsoft.com/office/officeart/2005/8/layout/radial5"/>
    <dgm:cxn modelId="{4DF28600-C9C9-497B-967B-B4CE2B70FCDA}" type="presParOf" srcId="{E6DB8F7E-0FC0-4AB9-B8B0-D24E248F8BE8}" destId="{EBB93F5C-C985-46E1-828F-DA3AF81207E4}" srcOrd="3" destOrd="0" presId="urn:microsoft.com/office/officeart/2005/8/layout/radial5"/>
    <dgm:cxn modelId="{D3962EC2-3A13-49C9-B214-BE9F30E24C95}" type="presParOf" srcId="{EBB93F5C-C985-46E1-828F-DA3AF81207E4}" destId="{F5F8E2E2-890D-49E3-B8E1-CB1D2B38474E}" srcOrd="0" destOrd="0" presId="urn:microsoft.com/office/officeart/2005/8/layout/radial5"/>
    <dgm:cxn modelId="{C842A9EA-171B-4C31-A873-AF0106B4A7A4}" type="presParOf" srcId="{E6DB8F7E-0FC0-4AB9-B8B0-D24E248F8BE8}" destId="{A804592E-1EFF-4B2B-AFEA-82861B0A7EEF}" srcOrd="4" destOrd="0" presId="urn:microsoft.com/office/officeart/2005/8/layout/radial5"/>
    <dgm:cxn modelId="{1087DF9C-B3F3-4158-AC64-A10B71B42A61}" type="presParOf" srcId="{E6DB8F7E-0FC0-4AB9-B8B0-D24E248F8BE8}" destId="{C4650BC5-18ED-4A74-B965-D4766D6CFD4E}" srcOrd="5" destOrd="0" presId="urn:microsoft.com/office/officeart/2005/8/layout/radial5"/>
    <dgm:cxn modelId="{EB496E3E-182D-4069-8A21-3C394709D458}" type="presParOf" srcId="{C4650BC5-18ED-4A74-B965-D4766D6CFD4E}" destId="{2CE9D0ED-162B-4707-89C8-5BA31685B784}" srcOrd="0" destOrd="0" presId="urn:microsoft.com/office/officeart/2005/8/layout/radial5"/>
    <dgm:cxn modelId="{49AFCD4A-A291-459D-886A-26479171BAB9}" type="presParOf" srcId="{E6DB8F7E-0FC0-4AB9-B8B0-D24E248F8BE8}" destId="{85B059AD-91E4-4AC9-8FBC-8618494E4EAA}" srcOrd="6" destOrd="0" presId="urn:microsoft.com/office/officeart/2005/8/layout/radial5"/>
    <dgm:cxn modelId="{CF6387B7-985E-4F40-87B5-66D3E2A1AF59}" type="presParOf" srcId="{E6DB8F7E-0FC0-4AB9-B8B0-D24E248F8BE8}" destId="{F929140F-85EC-48A7-8FB8-CFBDD277D6B9}" srcOrd="7" destOrd="0" presId="urn:microsoft.com/office/officeart/2005/8/layout/radial5"/>
    <dgm:cxn modelId="{05366B44-6557-409B-9FB4-4D413DB4DC0A}" type="presParOf" srcId="{F929140F-85EC-48A7-8FB8-CFBDD277D6B9}" destId="{3727A1B9-FAB9-4435-A686-CD921B71C67C}" srcOrd="0" destOrd="0" presId="urn:microsoft.com/office/officeart/2005/8/layout/radial5"/>
    <dgm:cxn modelId="{69535F9C-EB87-4530-8E68-00A7E25E4EB8}" type="presParOf" srcId="{E6DB8F7E-0FC0-4AB9-B8B0-D24E248F8BE8}" destId="{A5E1FFC2-14FB-4B98-A2BF-3B517D28A795}" srcOrd="8" destOrd="0" presId="urn:microsoft.com/office/officeart/2005/8/layout/radial5"/>
    <dgm:cxn modelId="{309F2574-2A43-4F46-9423-5EE376997F81}" type="presParOf" srcId="{E6DB8F7E-0FC0-4AB9-B8B0-D24E248F8BE8}" destId="{C28A102A-AF72-43D3-836A-5D5FB2A41C43}" srcOrd="9" destOrd="0" presId="urn:microsoft.com/office/officeart/2005/8/layout/radial5"/>
    <dgm:cxn modelId="{B7968205-35BA-4D43-83E4-D9C1DDF8BBE1}" type="presParOf" srcId="{C28A102A-AF72-43D3-836A-5D5FB2A41C43}" destId="{838234E4-224F-41BB-B0B1-62C9A249AC43}" srcOrd="0" destOrd="0" presId="urn:microsoft.com/office/officeart/2005/8/layout/radial5"/>
    <dgm:cxn modelId="{3B6B8604-734F-48C2-B419-A5BCE1C7229A}" type="presParOf" srcId="{E6DB8F7E-0FC0-4AB9-B8B0-D24E248F8BE8}" destId="{185025A7-60E8-4DDD-8910-EF4C72129D41}" srcOrd="10" destOrd="0" presId="urn:microsoft.com/office/officeart/2005/8/layout/radial5"/>
    <dgm:cxn modelId="{F92AE563-D6FD-417E-8B2A-9D968DB9ADB8}" type="presParOf" srcId="{E6DB8F7E-0FC0-4AB9-B8B0-D24E248F8BE8}" destId="{EA124687-FB2A-458C-9F63-CEF1EF8BF549}" srcOrd="11" destOrd="0" presId="urn:microsoft.com/office/officeart/2005/8/layout/radial5"/>
    <dgm:cxn modelId="{E31CD799-0CDA-41CC-8204-009E39B7D316}" type="presParOf" srcId="{EA124687-FB2A-458C-9F63-CEF1EF8BF549}" destId="{1190A4B6-2A6C-42BC-B71E-01B731936A95}" srcOrd="0" destOrd="0" presId="urn:microsoft.com/office/officeart/2005/8/layout/radial5"/>
    <dgm:cxn modelId="{F4D4759C-D635-4854-A795-5E1C7EBF37B9}" type="presParOf" srcId="{E6DB8F7E-0FC0-4AB9-B8B0-D24E248F8BE8}" destId="{215CA7A9-31A3-48B3-8BA3-8B7705B3E18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A31D2-F1A0-4881-A173-B073275C8452}">
      <dsp:nvSpPr>
        <dsp:cNvPr id="0" name=""/>
        <dsp:cNvSpPr/>
      </dsp:nvSpPr>
      <dsp:spPr>
        <a:xfrm>
          <a:off x="3277473" y="2166313"/>
          <a:ext cx="1382656" cy="138265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Виды игр</a:t>
          </a:r>
          <a:endParaRPr lang="ru-RU" sz="3000" kern="1200" dirty="0"/>
        </a:p>
      </dsp:txBody>
      <dsp:txXfrm>
        <a:off x="3479958" y="2368798"/>
        <a:ext cx="977686" cy="977686"/>
      </dsp:txXfrm>
    </dsp:sp>
    <dsp:sp modelId="{8618EC07-E728-4883-9DDB-ED99382B7CB2}">
      <dsp:nvSpPr>
        <dsp:cNvPr id="0" name=""/>
        <dsp:cNvSpPr/>
      </dsp:nvSpPr>
      <dsp:spPr>
        <a:xfrm rot="16200000">
          <a:off x="3851902" y="1698255"/>
          <a:ext cx="233799" cy="5082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886972" y="1834969"/>
        <a:ext cx="163659" cy="304931"/>
      </dsp:txXfrm>
    </dsp:sp>
    <dsp:sp modelId="{AFD3DCE5-1F58-4B94-A937-92677E10694B}">
      <dsp:nvSpPr>
        <dsp:cNvPr id="0" name=""/>
        <dsp:cNvSpPr/>
      </dsp:nvSpPr>
      <dsp:spPr>
        <a:xfrm>
          <a:off x="3058782" y="-196051"/>
          <a:ext cx="1820039" cy="1921234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Сюжетно-ролевые</a:t>
          </a:r>
          <a:endParaRPr lang="ru-RU" sz="1400" kern="1200" dirty="0"/>
        </a:p>
      </dsp:txBody>
      <dsp:txXfrm>
        <a:off x="3325321" y="85307"/>
        <a:ext cx="1286961" cy="1358518"/>
      </dsp:txXfrm>
    </dsp:sp>
    <dsp:sp modelId="{EBB93F5C-C985-46E1-828F-DA3AF81207E4}">
      <dsp:nvSpPr>
        <dsp:cNvPr id="0" name=""/>
        <dsp:cNvSpPr/>
      </dsp:nvSpPr>
      <dsp:spPr>
        <a:xfrm rot="19800000">
          <a:off x="4622294" y="2172168"/>
          <a:ext cx="187301" cy="5082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35275"/>
                <a:satOff val="-846"/>
                <a:lumOff val="4476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35275"/>
                <a:satOff val="-846"/>
                <a:lumOff val="4476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35275"/>
                <a:satOff val="-846"/>
                <a:lumOff val="44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626058" y="2287860"/>
        <a:ext cx="131111" cy="304931"/>
      </dsp:txXfrm>
    </dsp:sp>
    <dsp:sp modelId="{A804592E-1EFF-4B2B-AFEA-82861B0A7EEF}">
      <dsp:nvSpPr>
        <dsp:cNvPr id="0" name=""/>
        <dsp:cNvSpPr/>
      </dsp:nvSpPr>
      <dsp:spPr>
        <a:xfrm>
          <a:off x="4710109" y="823775"/>
          <a:ext cx="2142698" cy="197465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Дидактические</a:t>
          </a:r>
          <a:endParaRPr lang="ru-RU" sz="1400" kern="1200" dirty="0"/>
        </a:p>
      </dsp:txBody>
      <dsp:txXfrm>
        <a:off x="5023900" y="1112957"/>
        <a:ext cx="1515116" cy="1396293"/>
      </dsp:txXfrm>
    </dsp:sp>
    <dsp:sp modelId="{C4650BC5-18ED-4A74-B965-D4766D6CFD4E}">
      <dsp:nvSpPr>
        <dsp:cNvPr id="0" name=""/>
        <dsp:cNvSpPr/>
      </dsp:nvSpPr>
      <dsp:spPr>
        <a:xfrm rot="1800000">
          <a:off x="4616687" y="3026123"/>
          <a:ext cx="168130" cy="5082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70549"/>
                <a:satOff val="-1691"/>
                <a:lumOff val="8952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70549"/>
                <a:satOff val="-1691"/>
                <a:lumOff val="8952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70549"/>
                <a:satOff val="-1691"/>
                <a:lumOff val="89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620066" y="3115157"/>
        <a:ext cx="117691" cy="304931"/>
      </dsp:txXfrm>
    </dsp:sp>
    <dsp:sp modelId="{85B059AD-91E4-4AC9-8FBC-8618494E4EAA}">
      <dsp:nvSpPr>
        <dsp:cNvPr id="0" name=""/>
        <dsp:cNvSpPr/>
      </dsp:nvSpPr>
      <dsp:spPr>
        <a:xfrm>
          <a:off x="4660004" y="2911813"/>
          <a:ext cx="2242907" cy="198473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Игры-путешествия</a:t>
          </a:r>
          <a:endParaRPr lang="ru-RU" sz="1400" kern="1200" dirty="0"/>
        </a:p>
      </dsp:txBody>
      <dsp:txXfrm>
        <a:off x="4988470" y="3202470"/>
        <a:ext cx="1585975" cy="1403418"/>
      </dsp:txXfrm>
    </dsp:sp>
    <dsp:sp modelId="{F929140F-85EC-48A7-8FB8-CFBDD277D6B9}">
      <dsp:nvSpPr>
        <dsp:cNvPr id="0" name=""/>
        <dsp:cNvSpPr/>
      </dsp:nvSpPr>
      <dsp:spPr>
        <a:xfrm rot="10064934">
          <a:off x="2954769" y="2797365"/>
          <a:ext cx="242744" cy="5082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105824"/>
                <a:satOff val="-2537"/>
                <a:lumOff val="13429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105824"/>
                <a:satOff val="-2537"/>
                <a:lumOff val="13429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105824"/>
                <a:satOff val="-2537"/>
                <a:lumOff val="134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026763" y="2891283"/>
        <a:ext cx="169921" cy="304931"/>
      </dsp:txXfrm>
    </dsp:sp>
    <dsp:sp modelId="{A5E1FFC2-14FB-4B98-A2BF-3B517D28A795}">
      <dsp:nvSpPr>
        <dsp:cNvPr id="0" name=""/>
        <dsp:cNvSpPr/>
      </dsp:nvSpPr>
      <dsp:spPr>
        <a:xfrm>
          <a:off x="716475" y="2395187"/>
          <a:ext cx="2161757" cy="186793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anose="02020603050405020304" pitchFamily="18" charset="0"/>
            </a:rPr>
            <a:t>Игры – имитации </a:t>
          </a:r>
          <a:endParaRPr lang="ru-RU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1033057" y="2668739"/>
        <a:ext cx="1528593" cy="1320827"/>
      </dsp:txXfrm>
    </dsp:sp>
    <dsp:sp modelId="{C28A102A-AF72-43D3-836A-5D5FB2A41C43}">
      <dsp:nvSpPr>
        <dsp:cNvPr id="0" name=""/>
        <dsp:cNvSpPr/>
      </dsp:nvSpPr>
      <dsp:spPr>
        <a:xfrm rot="13014450">
          <a:off x="2954579" y="1982501"/>
          <a:ext cx="374625" cy="5082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141098"/>
                <a:satOff val="-3382"/>
                <a:lumOff val="17905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141098"/>
                <a:satOff val="-3382"/>
                <a:lumOff val="17905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141098"/>
                <a:satOff val="-3382"/>
                <a:lumOff val="179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055705" y="2117891"/>
        <a:ext cx="262238" cy="304931"/>
      </dsp:txXfrm>
    </dsp:sp>
    <dsp:sp modelId="{185025A7-60E8-4DDD-8910-EF4C72129D41}">
      <dsp:nvSpPr>
        <dsp:cNvPr id="0" name=""/>
        <dsp:cNvSpPr/>
      </dsp:nvSpPr>
      <dsp:spPr>
        <a:xfrm>
          <a:off x="983389" y="504061"/>
          <a:ext cx="2132340" cy="18243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Игры с </a:t>
          </a:r>
          <a:r>
            <a:rPr lang="ru-RU" sz="1400" kern="1200" dirty="0" smtClean="0"/>
            <a:t>природным</a:t>
          </a:r>
          <a:r>
            <a:rPr lang="ru-RU" sz="1500" kern="1200" dirty="0" smtClean="0"/>
            <a:t> материалом</a:t>
          </a:r>
          <a:endParaRPr lang="ru-RU" sz="1500" kern="1200" dirty="0"/>
        </a:p>
      </dsp:txBody>
      <dsp:txXfrm>
        <a:off x="1295663" y="771232"/>
        <a:ext cx="1507792" cy="1290017"/>
      </dsp:txXfrm>
    </dsp:sp>
    <dsp:sp modelId="{EA124687-FB2A-458C-9F63-CEF1EF8BF549}">
      <dsp:nvSpPr>
        <dsp:cNvPr id="0" name=""/>
        <dsp:cNvSpPr/>
      </dsp:nvSpPr>
      <dsp:spPr>
        <a:xfrm rot="6278985">
          <a:off x="3683620" y="3405940"/>
          <a:ext cx="150851" cy="5082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176373"/>
                <a:satOff val="-4228"/>
                <a:lumOff val="22381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711970" y="3485692"/>
        <a:ext cx="105596" cy="304931"/>
      </dsp:txXfrm>
    </dsp:sp>
    <dsp:sp modelId="{215CA7A9-31A3-48B3-8BA3-8B7705B3E182}">
      <dsp:nvSpPr>
        <dsp:cNvPr id="0" name=""/>
        <dsp:cNvSpPr/>
      </dsp:nvSpPr>
      <dsp:spPr>
        <a:xfrm>
          <a:off x="2448270" y="3774871"/>
          <a:ext cx="2061249" cy="1913760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Игры - загадки</a:t>
          </a:r>
          <a:endParaRPr lang="ru-RU" sz="1500" kern="1200" dirty="0"/>
        </a:p>
      </dsp:txBody>
      <dsp:txXfrm>
        <a:off x="2750133" y="4055135"/>
        <a:ext cx="1457523" cy="135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l-clipart.net/uploads/posts/2015-05/1431105970_dvvnytyt1sdcep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9805/37366204.57d/0_124e91_f25f26c0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732869"/>
            <a:ext cx="1872208" cy="17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teslamotorsclub.com/tmc/data/avatars/l/48/48574.jpg?1465135584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teslamotorsclub.com/tmc/data/avatars/l/48/48574.jpg?1465135584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teslamotorsclub.com/tmc/data/avatars/l/48/48574.jpg?1465135584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BFCEC"/>
              </a:clrFrom>
              <a:clrTo>
                <a:srgbClr val="FBF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69000"/>
            <a:ext cx="2184177" cy="13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639747"/>
            </a:gs>
            <a:gs pos="0">
              <a:srgbClr val="DDEBCF"/>
            </a:gs>
            <a:gs pos="92000">
              <a:srgbClr val="9CB86E"/>
            </a:gs>
            <a:gs pos="100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907704" y="3949995"/>
            <a:ext cx="576064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400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 rot="21417736">
            <a:off x="1991456" y="1748262"/>
            <a:ext cx="4121902" cy="206210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средство 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экологического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32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429499">
            <a:off x="2699792" y="39499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Выполнила : воспитатель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Ликсудеева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Алексеевна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2232248"/>
          </a:xfrm>
        </p:spPr>
        <p:txBody>
          <a:bodyPr/>
          <a:lstStyle/>
          <a:p>
            <a:pPr algn="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Мир, окружающий ребёнка, - это прежде всего Мир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с безграничным богатством явлений,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неисчерпаемой красотой. Здесь, в природе, вечный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детского разума.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Сухомлинский.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76464" cy="6034682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Экология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 время, одна из важнейших тем нашей жизни, тема о взаимоотношениях человека и природы. Бережное отношение к природе, осознание важности её охраны, формирование </a:t>
            </a:r>
            <a:r>
              <a:rPr lang="ru-RU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экокультуры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природоохранного сознания необходимо воспитывать с ранних лет, дошкольное детство – начальный этап формирования личности человека. В это время закладывается позитивное отношение к природе, к «рукотворному миру», к себе и окружающим людям.</a:t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631372" cy="44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32848" cy="273630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основной вид деятельности детей дошкольного возраста, в процессе которой развиваются духовные и физические силы ребенка, его внимание, память, воображение, ловкость, дисциплинированность, умение находить и принимать решения. В становлении экологического сознания особенное место принадлежит игровой деятельности. Именно в ней формируются у детей моральные нормы и правила.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4176464" cy="27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548680"/>
            <a:ext cx="7772400" cy="54726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124744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Психологи рассматривают игровую деятельность как проявление сложившегося у ребенка положительного отношения к тому содержанию, которое она в себе несет.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– первых, необходимо, чтобы содержание игры соответствовало интересам и возможностям детей, особенностям детской субкультуры.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– вторых, педагогическое содержание должно строиться с учетом постепенного нарастания самостоятельности и творчества ребенка.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– третьих, предметно – игровая среда детского сада должна быть динамично изменяющейся, а в ее создании должны принимать участие дети.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23473597"/>
              </p:ext>
            </p:extLst>
          </p:nvPr>
        </p:nvGraphicFramePr>
        <p:xfrm>
          <a:off x="539552" y="764704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4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476672"/>
            <a:ext cx="4968552" cy="325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воспитании экологической культуры дошкольников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большое значение имеет трудовая деятельность 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экологического содержания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Ее следует организовать систематически, с постоянным усложнением. Каждый ребенок должен проявить свои силы и способности, приобрести опыт и воплотить его в практических делах. Такая деятельность приучает думать и реально заботиться о </a:t>
            </a: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«братьях </a:t>
            </a:r>
            <a:r>
              <a:rPr 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наших меньших</a:t>
            </a: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растениях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находящихся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одном жизненном пространстве вместе с детьми. Труд дошкольников целесообразно сочетать с экологическими играми, наблюдениями, беседами.</a:t>
            </a:r>
            <a:endParaRPr lang="ru-RU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00" y="4191987"/>
            <a:ext cx="3525552" cy="2243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3310415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704856" cy="215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целенаправленная работа по экологическому образованию детей позволит воспитать всецело гармоничную личность, у которой будет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сформировано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осознанно-правильное отношение непосредственно к самой</a:t>
            </a:r>
            <a:endParaRPr lang="ru-RU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природе во всем ее многообразии, к людям, охраняющим и созидающим ее. А также отношение к себе, как части природы, понимание ценности жизни и здоровья и их зависимости от состояния окружающей среды.</a:t>
            </a:r>
            <a:endParaRPr lang="ru-RU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1001">
            <a:off x="2056632" y="2519911"/>
            <a:ext cx="5201910" cy="39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6876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4962128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75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Мир, окружающий ребёнка, - это прежде всего Мир природы с безграничным богатством явлений, с неисчерпаемой красотой. Здесь, в природе, вечный источник детского разума. В. Сухомлинский. </vt:lpstr>
      <vt:lpstr>           Экология в наше время, одна из важнейших тем нашей жизни, тема о взаимоотношениях человека и природы. Бережное отношение к природе, осознание важности её охраны, формирование экокультуры и природоохранного сознания необходимо воспитывать с ранних лет, дошкольное детство – начальный этап формирования личности человека. В это время закладывается позитивное отношение к природе, к «рукотворному миру», к себе и окружающим людям. </vt:lpstr>
      <vt:lpstr>Игра — основной вид деятельности детей дошкольного возраста, в процессе которой развиваются духовные и физические силы ребенка, его внимание, память, воображение, ловкость, дисциплинированность, умение находить и принимать решения. В становлении экологического сознания особенное место принадлежит игровой деятельности. Именно в ней формируются у детей моральные нормы и правила.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Экологический-3</dc:title>
  <dc:creator>Фокина Лидия Петровна</dc:creator>
  <cp:keywords>Шаблон презентации</cp:keywords>
  <cp:lastModifiedBy>Пользователь Windows</cp:lastModifiedBy>
  <cp:revision>29</cp:revision>
  <dcterms:created xsi:type="dcterms:W3CDTF">2017-02-23T13:11:39Z</dcterms:created>
  <dcterms:modified xsi:type="dcterms:W3CDTF">2017-04-19T06:21:24Z</dcterms:modified>
</cp:coreProperties>
</file>