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2E40E-1B02-44BC-979B-FD606C5C40DF}" type="doc">
      <dgm:prSet loTypeId="urn:microsoft.com/office/officeart/2005/8/layout/radial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A4EF252-AC92-4357-B668-6F0DA4175533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 на развивающей стене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1C684-45E3-49B1-B1BB-BE85B1895020}" type="parTrans" cxnId="{4838B9D9-E4F0-4FDB-844A-E800E26F90EE}">
      <dgm:prSet/>
      <dgm:spPr/>
      <dgm:t>
        <a:bodyPr/>
        <a:lstStyle/>
        <a:p>
          <a:endParaRPr lang="ru-RU"/>
        </a:p>
      </dgm:t>
    </dgm:pt>
    <dgm:pt modelId="{D2CD97D9-E846-40A2-9FAE-3BCCEB4BBA93}" type="sibTrans" cxnId="{4838B9D9-E4F0-4FDB-844A-E800E26F90EE}">
      <dgm:prSet/>
      <dgm:spPr/>
      <dgm:t>
        <a:bodyPr/>
        <a:lstStyle/>
        <a:p>
          <a:endParaRPr lang="ru-RU"/>
        </a:p>
      </dgm:t>
    </dgm:pt>
    <dgm:pt modelId="{0739FEE6-303F-4F42-A47A-098E8C469A4E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развития изобразительных способностей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B4CF9-5D60-46ED-8A30-58BBCC850A13}" type="parTrans" cxnId="{DA074578-1705-412B-94DE-F1FDCD88FD66}">
      <dgm:prSet/>
      <dgm:spPr/>
      <dgm:t>
        <a:bodyPr/>
        <a:lstStyle/>
        <a:p>
          <a:endParaRPr lang="ru-RU"/>
        </a:p>
      </dgm:t>
    </dgm:pt>
    <dgm:pt modelId="{33070AC4-5F54-4470-90E0-8FF8B285BD40}" type="sibTrans" cxnId="{DA074578-1705-412B-94DE-F1FDCD88FD66}">
      <dgm:prSet/>
      <dgm:spPr/>
      <dgm:t>
        <a:bodyPr/>
        <a:lstStyle/>
        <a:p>
          <a:endParaRPr lang="ru-RU"/>
        </a:p>
      </dgm:t>
    </dgm:pt>
    <dgm:pt modelId="{9D1CBBC5-E149-46F8-86C9-88096DBF389E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ФЭМП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65096-3A53-4EA1-91EE-84894646BC5E}" type="parTrans" cxnId="{F6CFCDFB-9DFD-46B1-B5F2-B85BF8BCB98B}">
      <dgm:prSet/>
      <dgm:spPr/>
      <dgm:t>
        <a:bodyPr/>
        <a:lstStyle/>
        <a:p>
          <a:endParaRPr lang="ru-RU"/>
        </a:p>
      </dgm:t>
    </dgm:pt>
    <dgm:pt modelId="{24A6E3C2-4C1A-4022-82E0-160838A43261}" type="sibTrans" cxnId="{F6CFCDFB-9DFD-46B1-B5F2-B85BF8BCB98B}">
      <dgm:prSet/>
      <dgm:spPr/>
      <dgm:t>
        <a:bodyPr/>
        <a:lstStyle/>
        <a:p>
          <a:endParaRPr lang="ru-RU"/>
        </a:p>
      </dgm:t>
    </dgm:pt>
    <dgm:pt modelId="{4A406999-8191-466D-B8E7-E3292908F821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Речевые игры и игры с элементами обучения грамоте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F811D-9433-4682-AC1A-C7D978C23020}" type="parTrans" cxnId="{8DB57730-B849-4055-BF7F-63F77924234D}">
      <dgm:prSet/>
      <dgm:spPr/>
      <dgm:t>
        <a:bodyPr/>
        <a:lstStyle/>
        <a:p>
          <a:endParaRPr lang="ru-RU"/>
        </a:p>
      </dgm:t>
    </dgm:pt>
    <dgm:pt modelId="{631BF935-7599-4583-97E1-2884571D6E8B}" type="sibTrans" cxnId="{8DB57730-B849-4055-BF7F-63F77924234D}">
      <dgm:prSet/>
      <dgm:spPr/>
      <dgm:t>
        <a:bodyPr/>
        <a:lstStyle/>
        <a:p>
          <a:endParaRPr lang="ru-RU"/>
        </a:p>
      </dgm:t>
    </dgm:pt>
    <dgm:pt modelId="{3C3464BB-6551-42FF-B1B9-C88591881CE6}">
      <dgm:prSet phldrT="[Текст]"/>
      <dgm:spPr/>
      <dgm:t>
        <a:bodyPr/>
        <a:lstStyle/>
        <a:p>
          <a:endParaRPr lang="ru-RU" dirty="0"/>
        </a:p>
      </dgm:t>
    </dgm:pt>
    <dgm:pt modelId="{4407CFA8-FBB7-4802-A7CA-81ACBAC67068}" type="parTrans" cxnId="{1412EFE9-3889-427E-8E34-0D15A6D550DA}">
      <dgm:prSet/>
      <dgm:spPr/>
      <dgm:t>
        <a:bodyPr/>
        <a:lstStyle/>
        <a:p>
          <a:endParaRPr lang="ru-RU"/>
        </a:p>
      </dgm:t>
    </dgm:pt>
    <dgm:pt modelId="{ED2AC19F-151D-4693-AE84-BB9BCB1C0B80}" type="sibTrans" cxnId="{1412EFE9-3889-427E-8E34-0D15A6D550DA}">
      <dgm:prSet/>
      <dgm:spPr/>
      <dgm:t>
        <a:bodyPr/>
        <a:lstStyle/>
        <a:p>
          <a:endParaRPr lang="ru-RU"/>
        </a:p>
      </dgm:t>
    </dgm:pt>
    <dgm:pt modelId="{61A4391D-68F6-4B72-830D-83EDF6C8CAD5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C7CEB-85BF-4052-898E-91CB63577C7B}" type="parTrans" cxnId="{5A369062-A41C-4188-B791-83F8D88E9992}">
      <dgm:prSet/>
      <dgm:spPr/>
      <dgm:t>
        <a:bodyPr/>
        <a:lstStyle/>
        <a:p>
          <a:endParaRPr lang="ru-RU"/>
        </a:p>
      </dgm:t>
    </dgm:pt>
    <dgm:pt modelId="{47D2E933-C581-4FD9-96F1-50885B7F4365}" type="sibTrans" cxnId="{5A369062-A41C-4188-B791-83F8D88E9992}">
      <dgm:prSet/>
      <dgm:spPr/>
      <dgm:t>
        <a:bodyPr/>
        <a:lstStyle/>
        <a:p>
          <a:endParaRPr lang="ru-RU"/>
        </a:p>
      </dgm:t>
    </dgm:pt>
    <dgm:pt modelId="{5D5851BE-AA2E-469F-B678-E814EAFBDFCB}" type="pres">
      <dgm:prSet presAssocID="{F882E40E-1B02-44BC-979B-FD606C5C40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7FE57-43CE-4D3A-ACCE-66F48FDBC02D}" type="pres">
      <dgm:prSet presAssocID="{4A4EF252-AC92-4357-B668-6F0DA4175533}" presName="centerShape" presStyleLbl="node0" presStyleIdx="0" presStyleCnt="1" custScaleX="132616" custScaleY="105526"/>
      <dgm:spPr/>
      <dgm:t>
        <a:bodyPr/>
        <a:lstStyle/>
        <a:p>
          <a:endParaRPr lang="ru-RU"/>
        </a:p>
      </dgm:t>
    </dgm:pt>
    <dgm:pt modelId="{63F928B6-961A-4C38-B96E-5753ED056858}" type="pres">
      <dgm:prSet presAssocID="{423B4CF9-5D60-46ED-8A30-58BBCC850A1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D8FCDBF-F162-4A8F-9FEF-3FA10811181C}" type="pres">
      <dgm:prSet presAssocID="{423B4CF9-5D60-46ED-8A30-58BBCC850A1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95DF8B9-9FC8-4AB7-AA80-018038A7BD6D}" type="pres">
      <dgm:prSet presAssocID="{0739FEE6-303F-4F42-A47A-098E8C469A4E}" presName="node" presStyleLbl="node1" presStyleIdx="0" presStyleCnt="4" custScaleX="175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CAD70-A1FF-4700-A7B4-132262393471}" type="pres">
      <dgm:prSet presAssocID="{EB265096-3A53-4EA1-91EE-84894646BC5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D553186-3D15-4541-9A32-E34FCA6DB6A1}" type="pres">
      <dgm:prSet presAssocID="{EB265096-3A53-4EA1-91EE-84894646BC5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BF9AAB6-56B2-46DD-91A1-F87B0A5A4DCF}" type="pres">
      <dgm:prSet presAssocID="{9D1CBBC5-E149-46F8-86C9-88096DBF389E}" presName="node" presStyleLbl="node1" presStyleIdx="1" presStyleCnt="4" custScaleX="186336" custRadScaleRad="126387" custRadScaleInc="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FDDCF-83E6-4A24-A3C2-0676B725A8E7}" type="pres">
      <dgm:prSet presAssocID="{12EF811D-9433-4682-AC1A-C7D978C2302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BBFCF71-12ED-4E51-BB82-DAABCDA31964}" type="pres">
      <dgm:prSet presAssocID="{12EF811D-9433-4682-AC1A-C7D978C2302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4CCF31C-C1D4-44F8-98F7-C2DF34D91225}" type="pres">
      <dgm:prSet presAssocID="{4A406999-8191-466D-B8E7-E3292908F821}" presName="node" presStyleLbl="node1" presStyleIdx="2" presStyleCnt="4" custScaleX="199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F3909-DECA-46F7-A409-FC534A70F89F}" type="pres">
      <dgm:prSet presAssocID="{6F9C7CEB-85BF-4052-898E-91CB63577C7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22FF6907-3656-4C97-8737-731AA7A5B851}" type="pres">
      <dgm:prSet presAssocID="{6F9C7CEB-85BF-4052-898E-91CB63577C7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48B210E-EEAF-48E6-A620-4C9D674A7BA3}" type="pres">
      <dgm:prSet presAssocID="{61A4391D-68F6-4B72-830D-83EDF6C8CAD5}" presName="node" presStyleLbl="node1" presStyleIdx="3" presStyleCnt="4" custScaleX="164853" custRadScaleRad="120262" custRadScaleInc="-2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57730-B849-4055-BF7F-63F77924234D}" srcId="{4A4EF252-AC92-4357-B668-6F0DA4175533}" destId="{4A406999-8191-466D-B8E7-E3292908F821}" srcOrd="2" destOrd="0" parTransId="{12EF811D-9433-4682-AC1A-C7D978C23020}" sibTransId="{631BF935-7599-4583-97E1-2884571D6E8B}"/>
    <dgm:cxn modelId="{FA76C3CF-741C-4EA9-81AE-16D180CE72AD}" type="presOf" srcId="{6F9C7CEB-85BF-4052-898E-91CB63577C7B}" destId="{22FF6907-3656-4C97-8737-731AA7A5B851}" srcOrd="1" destOrd="0" presId="urn:microsoft.com/office/officeart/2005/8/layout/radial5"/>
    <dgm:cxn modelId="{D98A2516-E0B3-4C43-9067-9BA667A7C54A}" type="presOf" srcId="{4A4EF252-AC92-4357-B668-6F0DA4175533}" destId="{8977FE57-43CE-4D3A-ACCE-66F48FDBC02D}" srcOrd="0" destOrd="0" presId="urn:microsoft.com/office/officeart/2005/8/layout/radial5"/>
    <dgm:cxn modelId="{4838B9D9-E4F0-4FDB-844A-E800E26F90EE}" srcId="{F882E40E-1B02-44BC-979B-FD606C5C40DF}" destId="{4A4EF252-AC92-4357-B668-6F0DA4175533}" srcOrd="0" destOrd="0" parTransId="{85C1C684-45E3-49B1-B1BB-BE85B1895020}" sibTransId="{D2CD97D9-E846-40A2-9FAE-3BCCEB4BBA93}"/>
    <dgm:cxn modelId="{1412EFE9-3889-427E-8E34-0D15A6D550DA}" srcId="{F882E40E-1B02-44BC-979B-FD606C5C40DF}" destId="{3C3464BB-6551-42FF-B1B9-C88591881CE6}" srcOrd="1" destOrd="0" parTransId="{4407CFA8-FBB7-4802-A7CA-81ACBAC67068}" sibTransId="{ED2AC19F-151D-4693-AE84-BB9BCB1C0B80}"/>
    <dgm:cxn modelId="{82B99D43-89CA-4579-9F8D-D9C6858BBBDE}" type="presOf" srcId="{0739FEE6-303F-4F42-A47A-098E8C469A4E}" destId="{795DF8B9-9FC8-4AB7-AA80-018038A7BD6D}" srcOrd="0" destOrd="0" presId="urn:microsoft.com/office/officeart/2005/8/layout/radial5"/>
    <dgm:cxn modelId="{DB7BA4EC-8D80-42A4-8805-D8AB52D24E72}" type="presOf" srcId="{F882E40E-1B02-44BC-979B-FD606C5C40DF}" destId="{5D5851BE-AA2E-469F-B678-E814EAFBDFCB}" srcOrd="0" destOrd="0" presId="urn:microsoft.com/office/officeart/2005/8/layout/radial5"/>
    <dgm:cxn modelId="{2464D959-5D19-4A75-98C7-12343C08C4B5}" type="presOf" srcId="{12EF811D-9433-4682-AC1A-C7D978C23020}" destId="{FBBFCF71-12ED-4E51-BB82-DAABCDA31964}" srcOrd="1" destOrd="0" presId="urn:microsoft.com/office/officeart/2005/8/layout/radial5"/>
    <dgm:cxn modelId="{D7CED18A-FEEF-4848-BE8D-F91B08B1E1D9}" type="presOf" srcId="{4A406999-8191-466D-B8E7-E3292908F821}" destId="{34CCF31C-C1D4-44F8-98F7-C2DF34D91225}" srcOrd="0" destOrd="0" presId="urn:microsoft.com/office/officeart/2005/8/layout/radial5"/>
    <dgm:cxn modelId="{DA074578-1705-412B-94DE-F1FDCD88FD66}" srcId="{4A4EF252-AC92-4357-B668-6F0DA4175533}" destId="{0739FEE6-303F-4F42-A47A-098E8C469A4E}" srcOrd="0" destOrd="0" parTransId="{423B4CF9-5D60-46ED-8A30-58BBCC850A13}" sibTransId="{33070AC4-5F54-4470-90E0-8FF8B285BD40}"/>
    <dgm:cxn modelId="{52D1500B-E398-4102-84D8-B18FCEDC141C}" type="presOf" srcId="{EB265096-3A53-4EA1-91EE-84894646BC5E}" destId="{4D553186-3D15-4541-9A32-E34FCA6DB6A1}" srcOrd="1" destOrd="0" presId="urn:microsoft.com/office/officeart/2005/8/layout/radial5"/>
    <dgm:cxn modelId="{4D9836BE-D67B-4517-9E02-BEE0F55631A4}" type="presOf" srcId="{6F9C7CEB-85BF-4052-898E-91CB63577C7B}" destId="{1CCF3909-DECA-46F7-A409-FC534A70F89F}" srcOrd="0" destOrd="0" presId="urn:microsoft.com/office/officeart/2005/8/layout/radial5"/>
    <dgm:cxn modelId="{21DDB954-8B4F-4ED1-8546-8909B0235F7A}" type="presOf" srcId="{EB265096-3A53-4EA1-91EE-84894646BC5E}" destId="{AE2CAD70-A1FF-4700-A7B4-132262393471}" srcOrd="0" destOrd="0" presId="urn:microsoft.com/office/officeart/2005/8/layout/radial5"/>
    <dgm:cxn modelId="{F6CFCDFB-9DFD-46B1-B5F2-B85BF8BCB98B}" srcId="{4A4EF252-AC92-4357-B668-6F0DA4175533}" destId="{9D1CBBC5-E149-46F8-86C9-88096DBF389E}" srcOrd="1" destOrd="0" parTransId="{EB265096-3A53-4EA1-91EE-84894646BC5E}" sibTransId="{24A6E3C2-4C1A-4022-82E0-160838A43261}"/>
    <dgm:cxn modelId="{8E5E6A94-B2F6-46F6-A13D-61D35F9A9132}" type="presOf" srcId="{12EF811D-9433-4682-AC1A-C7D978C23020}" destId="{6C2FDDCF-83E6-4A24-A3C2-0676B725A8E7}" srcOrd="0" destOrd="0" presId="urn:microsoft.com/office/officeart/2005/8/layout/radial5"/>
    <dgm:cxn modelId="{5A369062-A41C-4188-B791-83F8D88E9992}" srcId="{4A4EF252-AC92-4357-B668-6F0DA4175533}" destId="{61A4391D-68F6-4B72-830D-83EDF6C8CAD5}" srcOrd="3" destOrd="0" parTransId="{6F9C7CEB-85BF-4052-898E-91CB63577C7B}" sibTransId="{47D2E933-C581-4FD9-96F1-50885B7F4365}"/>
    <dgm:cxn modelId="{CB9597A3-B626-4D5B-A465-EAC8FCD5BFC2}" type="presOf" srcId="{9D1CBBC5-E149-46F8-86C9-88096DBF389E}" destId="{ABF9AAB6-56B2-46DD-91A1-F87B0A5A4DCF}" srcOrd="0" destOrd="0" presId="urn:microsoft.com/office/officeart/2005/8/layout/radial5"/>
    <dgm:cxn modelId="{9856784B-0A40-428D-9EF5-3FB71396F8F3}" type="presOf" srcId="{423B4CF9-5D60-46ED-8A30-58BBCC850A13}" destId="{63F928B6-961A-4C38-B96E-5753ED056858}" srcOrd="0" destOrd="0" presId="urn:microsoft.com/office/officeart/2005/8/layout/radial5"/>
    <dgm:cxn modelId="{08A86A1F-CDED-4247-BFBA-DBC6E1F10B81}" type="presOf" srcId="{61A4391D-68F6-4B72-830D-83EDF6C8CAD5}" destId="{248B210E-EEAF-48E6-A620-4C9D674A7BA3}" srcOrd="0" destOrd="0" presId="urn:microsoft.com/office/officeart/2005/8/layout/radial5"/>
    <dgm:cxn modelId="{0D20AAE5-70AE-4768-A8C7-C43BE9F44848}" type="presOf" srcId="{423B4CF9-5D60-46ED-8A30-58BBCC850A13}" destId="{7D8FCDBF-F162-4A8F-9FEF-3FA10811181C}" srcOrd="1" destOrd="0" presId="urn:microsoft.com/office/officeart/2005/8/layout/radial5"/>
    <dgm:cxn modelId="{24BE54A0-70DA-4DC9-820D-1A9B7431CF53}" type="presParOf" srcId="{5D5851BE-AA2E-469F-B678-E814EAFBDFCB}" destId="{8977FE57-43CE-4D3A-ACCE-66F48FDBC02D}" srcOrd="0" destOrd="0" presId="urn:microsoft.com/office/officeart/2005/8/layout/radial5"/>
    <dgm:cxn modelId="{A02DC550-62C7-4736-964F-7D3D455F8F0C}" type="presParOf" srcId="{5D5851BE-AA2E-469F-B678-E814EAFBDFCB}" destId="{63F928B6-961A-4C38-B96E-5753ED056858}" srcOrd="1" destOrd="0" presId="urn:microsoft.com/office/officeart/2005/8/layout/radial5"/>
    <dgm:cxn modelId="{EEDE920B-F6D3-4E42-BB1C-4BBDA2A3BC54}" type="presParOf" srcId="{63F928B6-961A-4C38-B96E-5753ED056858}" destId="{7D8FCDBF-F162-4A8F-9FEF-3FA10811181C}" srcOrd="0" destOrd="0" presId="urn:microsoft.com/office/officeart/2005/8/layout/radial5"/>
    <dgm:cxn modelId="{D4A0DA6B-303D-4A93-9251-75FEB314572B}" type="presParOf" srcId="{5D5851BE-AA2E-469F-B678-E814EAFBDFCB}" destId="{795DF8B9-9FC8-4AB7-AA80-018038A7BD6D}" srcOrd="2" destOrd="0" presId="urn:microsoft.com/office/officeart/2005/8/layout/radial5"/>
    <dgm:cxn modelId="{276F1BEE-9D43-4874-B976-6A7C5DD15C65}" type="presParOf" srcId="{5D5851BE-AA2E-469F-B678-E814EAFBDFCB}" destId="{AE2CAD70-A1FF-4700-A7B4-132262393471}" srcOrd="3" destOrd="0" presId="urn:microsoft.com/office/officeart/2005/8/layout/radial5"/>
    <dgm:cxn modelId="{D2E37FB9-6AC2-4111-921B-18A61AADAC42}" type="presParOf" srcId="{AE2CAD70-A1FF-4700-A7B4-132262393471}" destId="{4D553186-3D15-4541-9A32-E34FCA6DB6A1}" srcOrd="0" destOrd="0" presId="urn:microsoft.com/office/officeart/2005/8/layout/radial5"/>
    <dgm:cxn modelId="{19828F5E-93CC-4069-9CD9-E716326D730D}" type="presParOf" srcId="{5D5851BE-AA2E-469F-B678-E814EAFBDFCB}" destId="{ABF9AAB6-56B2-46DD-91A1-F87B0A5A4DCF}" srcOrd="4" destOrd="0" presId="urn:microsoft.com/office/officeart/2005/8/layout/radial5"/>
    <dgm:cxn modelId="{921B1DFC-ABEB-44EB-9D2F-A838DD949784}" type="presParOf" srcId="{5D5851BE-AA2E-469F-B678-E814EAFBDFCB}" destId="{6C2FDDCF-83E6-4A24-A3C2-0676B725A8E7}" srcOrd="5" destOrd="0" presId="urn:microsoft.com/office/officeart/2005/8/layout/radial5"/>
    <dgm:cxn modelId="{8A0D0F3A-3222-47BE-BBAA-B8A138147AF5}" type="presParOf" srcId="{6C2FDDCF-83E6-4A24-A3C2-0676B725A8E7}" destId="{FBBFCF71-12ED-4E51-BB82-DAABCDA31964}" srcOrd="0" destOrd="0" presId="urn:microsoft.com/office/officeart/2005/8/layout/radial5"/>
    <dgm:cxn modelId="{17BCAB53-56C5-4F53-9096-2F43CF8B46D7}" type="presParOf" srcId="{5D5851BE-AA2E-469F-B678-E814EAFBDFCB}" destId="{34CCF31C-C1D4-44F8-98F7-C2DF34D91225}" srcOrd="6" destOrd="0" presId="urn:microsoft.com/office/officeart/2005/8/layout/radial5"/>
    <dgm:cxn modelId="{7F1DC227-0BCA-445B-8609-E8EE0E66B821}" type="presParOf" srcId="{5D5851BE-AA2E-469F-B678-E814EAFBDFCB}" destId="{1CCF3909-DECA-46F7-A409-FC534A70F89F}" srcOrd="7" destOrd="0" presId="urn:microsoft.com/office/officeart/2005/8/layout/radial5"/>
    <dgm:cxn modelId="{1E1A46BC-7315-42BB-99F6-F476A0FB80C4}" type="presParOf" srcId="{1CCF3909-DECA-46F7-A409-FC534A70F89F}" destId="{22FF6907-3656-4C97-8737-731AA7A5B851}" srcOrd="0" destOrd="0" presId="urn:microsoft.com/office/officeart/2005/8/layout/radial5"/>
    <dgm:cxn modelId="{A05A71ED-947E-4BDC-A0E4-10F1C8D68DDC}" type="presParOf" srcId="{5D5851BE-AA2E-469F-B678-E814EAFBDFCB}" destId="{248B210E-EEAF-48E6-A620-4C9D674A7BA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FE57-43CE-4D3A-ACCE-66F48FDBC02D}">
      <dsp:nvSpPr>
        <dsp:cNvPr id="0" name=""/>
        <dsp:cNvSpPr/>
      </dsp:nvSpPr>
      <dsp:spPr>
        <a:xfrm>
          <a:off x="2357153" y="1527943"/>
          <a:ext cx="1266910" cy="10081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 на развивающей стене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2688" y="1675578"/>
        <a:ext cx="895840" cy="712843"/>
      </dsp:txXfrm>
    </dsp:sp>
    <dsp:sp modelId="{63F928B6-961A-4C38-B96E-5753ED056858}">
      <dsp:nvSpPr>
        <dsp:cNvPr id="0" name=""/>
        <dsp:cNvSpPr/>
      </dsp:nvSpPr>
      <dsp:spPr>
        <a:xfrm rot="16200000">
          <a:off x="2869473" y="1124583"/>
          <a:ext cx="242270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905814" y="1233588"/>
        <a:ext cx="169589" cy="217991"/>
      </dsp:txXfrm>
    </dsp:sp>
    <dsp:sp modelId="{795DF8B9-9FC8-4AB7-AA80-018038A7BD6D}">
      <dsp:nvSpPr>
        <dsp:cNvPr id="0" name=""/>
        <dsp:cNvSpPr/>
      </dsp:nvSpPr>
      <dsp:spPr>
        <a:xfrm>
          <a:off x="2054500" y="2243"/>
          <a:ext cx="1872215" cy="106858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развития изобразительных способностей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8680" y="158734"/>
        <a:ext cx="1323855" cy="755603"/>
      </dsp:txXfrm>
    </dsp:sp>
    <dsp:sp modelId="{AE2CAD70-A1FF-4700-A7B4-132262393471}">
      <dsp:nvSpPr>
        <dsp:cNvPr id="0" name=""/>
        <dsp:cNvSpPr/>
      </dsp:nvSpPr>
      <dsp:spPr>
        <a:xfrm rot="64962">
          <a:off x="3681402" y="1864705"/>
          <a:ext cx="138616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81406" y="1936976"/>
        <a:ext cx="97031" cy="217991"/>
      </dsp:txXfrm>
    </dsp:sp>
    <dsp:sp modelId="{ABF9AAB6-56B2-46DD-91A1-F87B0A5A4DCF}">
      <dsp:nvSpPr>
        <dsp:cNvPr id="0" name=""/>
        <dsp:cNvSpPr/>
      </dsp:nvSpPr>
      <dsp:spPr>
        <a:xfrm>
          <a:off x="3884763" y="1533420"/>
          <a:ext cx="1991160" cy="106858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ФЭМП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362" y="1689911"/>
        <a:ext cx="1407962" cy="755603"/>
      </dsp:txXfrm>
    </dsp:sp>
    <dsp:sp modelId="{6C2FDDCF-83E6-4A24-A3C2-0676B725A8E7}">
      <dsp:nvSpPr>
        <dsp:cNvPr id="0" name=""/>
        <dsp:cNvSpPr/>
      </dsp:nvSpPr>
      <dsp:spPr>
        <a:xfrm rot="5400000">
          <a:off x="2869473" y="2576097"/>
          <a:ext cx="242270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905814" y="2612421"/>
        <a:ext cx="169589" cy="217991"/>
      </dsp:txXfrm>
    </dsp:sp>
    <dsp:sp modelId="{34CCF31C-C1D4-44F8-98F7-C2DF34D91225}">
      <dsp:nvSpPr>
        <dsp:cNvPr id="0" name=""/>
        <dsp:cNvSpPr/>
      </dsp:nvSpPr>
      <dsp:spPr>
        <a:xfrm>
          <a:off x="1925105" y="2993170"/>
          <a:ext cx="2131006" cy="106858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Речевые игры и игры с элементами обучения грамоте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7184" y="3149661"/>
        <a:ext cx="1506848" cy="755603"/>
      </dsp:txXfrm>
    </dsp:sp>
    <dsp:sp modelId="{1CCF3909-DECA-46F7-A409-FC534A70F89F}">
      <dsp:nvSpPr>
        <dsp:cNvPr id="0" name=""/>
        <dsp:cNvSpPr/>
      </dsp:nvSpPr>
      <dsp:spPr>
        <a:xfrm rot="10731717">
          <a:off x="2143934" y="1865661"/>
          <a:ext cx="150833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189180" y="1937876"/>
        <a:ext cx="105583" cy="217991"/>
      </dsp:txXfrm>
    </dsp:sp>
    <dsp:sp modelId="{248B210E-EEAF-48E6-A620-4C9D674A7BA3}">
      <dsp:nvSpPr>
        <dsp:cNvPr id="0" name=""/>
        <dsp:cNvSpPr/>
      </dsp:nvSpPr>
      <dsp:spPr>
        <a:xfrm>
          <a:off x="311690" y="1533427"/>
          <a:ext cx="1761595" cy="106858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670" y="1689918"/>
        <a:ext cx="1245635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623715"/>
            <a:ext cx="5152656" cy="4320480"/>
          </a:xfr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Организация самостоятельной деятельности детей на развивающей стене</a:t>
            </a: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5265654"/>
            <a:ext cx="5643602" cy="14287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Выполнила : воспитатель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МБДОУ </a:t>
            </a:r>
            <a:r>
              <a:rPr lang="ru-RU" dirty="0" err="1">
                <a:solidFill>
                  <a:srgbClr val="7030A0"/>
                </a:solidFill>
                <a:latin typeface="Book Antiqua" panose="02040602050305030304" pitchFamily="18" charset="0"/>
              </a:rPr>
              <a:t>Починковский</a:t>
            </a: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 детский сад №2</a:t>
            </a:r>
          </a:p>
          <a:p>
            <a:pPr>
              <a:buNone/>
            </a:pPr>
            <a:r>
              <a:rPr lang="ru-RU" dirty="0" err="1">
                <a:solidFill>
                  <a:srgbClr val="7030A0"/>
                </a:solidFill>
                <a:latin typeface="Book Antiqua" panose="02040602050305030304" pitchFamily="18" charset="0"/>
              </a:rPr>
              <a:t>Ликсудеева</a:t>
            </a: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 Наталья Алексеевна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54174" cy="39330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223" y="1146965"/>
            <a:ext cx="2808193" cy="31075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54174" cy="39330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840760" cy="5112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Самостоятельность – обобщенное свойство личности, проявляющееся в инициативности, критичности, адекватной самооценке и чувстве личной ответственности за свою деятельность и поведение.</a:t>
            </a:r>
            <a:endParaRPr lang="ru-RU" sz="2800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3749388" cy="41490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1556792"/>
            <a:ext cx="65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Выстраивая работу по формированию самостоятельности у воспитанников, педагогам каждой группы нужно ориентироваться на их интересы, учитывать индивидуальные и возрастные особенности. В основе этой работы должны быть единые принципы и цели воспитания: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	Черт характера (самообладание, терпение, дисциплинированность);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	Умения принимать решения, отбирать и накапливать для этого необходимую информацию;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	Устойчивого целостного мировоззрения;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	Навыков повседневной жизни;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	Навыков общения.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4624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3555741" cy="39347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476672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Одно из требований ФГОС ДО – создать образовательное пространство в детском саду, способное обеспечить развитие самостоятельности ребенка, сделать его полноценным субъектом образовательных отношений. Одним из способов организовать самостоятельную деятельность детей является развивающая стена.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8" y="4337757"/>
            <a:ext cx="3312368" cy="2199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68" y="3573016"/>
            <a:ext cx="3816424" cy="2862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23" y="1638446"/>
            <a:ext cx="3330558" cy="249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1028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3685884" cy="4078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06184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74">
            <a:off x="4644008" y="246190"/>
            <a:ext cx="4078784" cy="305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0" y="3539392"/>
            <a:ext cx="5688632" cy="286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607">
            <a:off x="637118" y="430957"/>
            <a:ext cx="3584054" cy="268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72" y="189604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3946169" cy="4366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1700808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ook Antiqua" panose="02040602050305030304" pitchFamily="18" charset="0"/>
              </a:rPr>
              <a:t>Организация самостоятельной деятельности детей на развивающей стене:</a:t>
            </a:r>
          </a:p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•	Не руководить ребенком, а уважать его интересы и индивидуальные особенности развития.</a:t>
            </a:r>
          </a:p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•	Наблюдать, а не вмешиваться в деятельность ребенка даже с целью поощрения.</a:t>
            </a:r>
          </a:p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•	Не навязывать темп выполнения задания, не предлагать способов решения, не оценивать шаги к его выполнению.</a:t>
            </a:r>
          </a:p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•	Не регламентировать деятельность ребенка.</a:t>
            </a:r>
          </a:p>
          <a:p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•	Не подталкивать к правильному решению, не предлагать его в случае затруднения.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72" y="189604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3946169" cy="4366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1526761"/>
            <a:ext cx="7220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Book Antiqua" panose="02040602050305030304" pitchFamily="18" charset="0"/>
              </a:rPr>
              <a:t>Таким образом, развивающая стена выполняет функцию путеводителя по образовательным маршрутам, которые ребенок выбирает самостоятельно. При систематической организации самостоятельной детской деятельности на развивающей стене педагоги увидят положительную динамику развития самостоятельности у воспитанников. Кроме того, изменится тип взаимодействия с детьми, способы их мотивации.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90" y="3636094"/>
            <a:ext cx="4572000" cy="30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72" y="189604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3946169" cy="4366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5493376" cy="41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191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Wingdings</vt:lpstr>
      <vt:lpstr>Тема Office</vt:lpstr>
      <vt:lpstr>Организация самостоятельной деятельности детей на развивающей стене</vt:lpstr>
      <vt:lpstr>Самостоятельность – обобщенное свойство личности, проявляющееся в инициативности, критичности, адекватной самооценке и чувстве личной ответственности за свою деятельность и поведение.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Пользователь Windows</cp:lastModifiedBy>
  <cp:revision>18</cp:revision>
  <dcterms:created xsi:type="dcterms:W3CDTF">2012-05-18T13:41:25Z</dcterms:created>
  <dcterms:modified xsi:type="dcterms:W3CDTF">2017-05-03T07:32:54Z</dcterms:modified>
</cp:coreProperties>
</file>