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476672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3968" y="5013176"/>
            <a:ext cx="4628381" cy="1512887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д/с №2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Ликсудеева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Наталья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6666" y="332656"/>
            <a:ext cx="687625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8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 </a:t>
            </a:r>
            <a:r>
              <a:rPr lang="ru-RU" sz="28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обучению дошкольников правилам личной безопасности.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25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8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 детей в сети интернет»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16632"/>
            <a:ext cx="5256584" cy="6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687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выделить обучающие мультфильмы: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44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«Уроки </a:t>
            </a:r>
            <a:r>
              <a:rPr lang="ru-RU" dirty="0"/>
              <a:t>тетушки Совы» – «Уроки </a:t>
            </a:r>
            <a:r>
              <a:rPr lang="ru-RU" dirty="0" smtClean="0"/>
              <a:t>осторожности»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Студия «Лукоморье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Пикчерз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Смешарики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Азбука безопасности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/>
              <a:t>«</a:t>
            </a:r>
            <a:r>
              <a:rPr lang="ru-RU" dirty="0" err="1"/>
              <a:t>Фиксики</a:t>
            </a:r>
            <a:r>
              <a:rPr lang="ru-RU" dirty="0"/>
              <a:t>» -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Фиксики</a:t>
            </a:r>
            <a:r>
              <a:rPr lang="ru-RU" dirty="0"/>
              <a:t> и безопасность»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8" y="3241194"/>
            <a:ext cx="2123728" cy="141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98174"/>
            <a:ext cx="2269790" cy="1277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4824"/>
            <a:ext cx="1942776" cy="13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1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Обеспечение безопасности детей в сети Интернет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7165"/>
            <a:ext cx="89644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Что могут делать дети в возрасте 5–7 лет? Для детей такого возраста характерен положительный взгляд на мир. Они гордятся своим умением читать и считать, а также любят делиться своими идеями. Несмотря на то, что дети в этом возрасте очень способны в использовании игр и работе с мышью, все же они сильно зависят от </a:t>
            </a:r>
            <a:r>
              <a:rPr lang="ru-RU" sz="1800" dirty="0" smtClean="0"/>
              <a:t>взрослых </a:t>
            </a:r>
            <a:r>
              <a:rPr lang="ru-RU" sz="1800" dirty="0"/>
              <a:t>при поиске детских сайтов.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Как </a:t>
            </a:r>
            <a:r>
              <a:rPr lang="ru-RU" sz="1800" b="1" dirty="0"/>
              <a:t>им помочь делать это безопасно? </a:t>
            </a:r>
            <a:endParaRPr lang="ru-RU" sz="1800" b="1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таком возрасте желательно работать в сети Интернет только в присутствии родителей</a:t>
            </a:r>
            <a:r>
              <a:rPr lang="ru-RU" sz="1800" dirty="0" smtClean="0"/>
              <a:t>. </a:t>
            </a:r>
            <a:r>
              <a:rPr lang="ru-RU" sz="1800" dirty="0"/>
              <a:t>Обязательно </a:t>
            </a:r>
            <a:r>
              <a:rPr lang="ru-RU" sz="1800" dirty="0" smtClean="0"/>
              <a:t>объяснить </a:t>
            </a:r>
            <a:r>
              <a:rPr lang="ru-RU" sz="1800" dirty="0"/>
              <a:t>ребенку, что общение в Интернет – это не реальная жизнь, а своего рода игра. При этом постарайтесь направить его усилия на познание мира. </a:t>
            </a:r>
            <a:endParaRPr lang="ru-RU" sz="1800" dirty="0" smtClean="0"/>
          </a:p>
          <a:p>
            <a:r>
              <a:rPr lang="ru-RU" sz="1800" dirty="0" smtClean="0"/>
              <a:t>Добавить </a:t>
            </a:r>
            <a:r>
              <a:rPr lang="ru-RU" sz="1800" dirty="0"/>
              <a:t>детские сайты в раздел Избранное. </a:t>
            </a:r>
            <a:r>
              <a:rPr lang="ru-RU" sz="1800" dirty="0" smtClean="0"/>
              <a:t>Создать </a:t>
            </a:r>
            <a:r>
              <a:rPr lang="ru-RU" sz="1800" dirty="0"/>
              <a:t>папку для сайтов, которые посещают </a:t>
            </a:r>
            <a:r>
              <a:rPr lang="ru-RU" sz="1800" dirty="0" smtClean="0"/>
              <a:t> </a:t>
            </a:r>
            <a:r>
              <a:rPr lang="ru-RU" sz="1800" dirty="0"/>
              <a:t>дети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Использовать </a:t>
            </a:r>
            <a:r>
              <a:rPr lang="ru-RU" sz="1800" dirty="0"/>
              <a:t>средства блокирования нежелательного контента как дополнение к стандартному Родительскому контролю. </a:t>
            </a:r>
            <a:endParaRPr lang="ru-RU" sz="1800" dirty="0" smtClean="0"/>
          </a:p>
          <a:p>
            <a:r>
              <a:rPr lang="ru-RU" sz="1800" dirty="0" smtClean="0"/>
              <a:t>Научить  </a:t>
            </a:r>
            <a:r>
              <a:rPr lang="ru-RU" sz="1800" dirty="0"/>
              <a:t>ребенка никогда не выдавать в Интернете информацию о себе и своей семье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Приучить  </a:t>
            </a:r>
            <a:r>
              <a:rPr lang="ru-RU" sz="1800" dirty="0"/>
              <a:t>ребенка сообщать </a:t>
            </a:r>
            <a:r>
              <a:rPr lang="ru-RU" sz="1800" dirty="0" smtClean="0"/>
              <a:t>взрослым </a:t>
            </a:r>
            <a:r>
              <a:rPr lang="ru-RU" sz="1800" dirty="0"/>
              <a:t>о любых угрозах или тревогах, связанных с Интернетом. </a:t>
            </a:r>
          </a:p>
        </p:txBody>
      </p:sp>
    </p:spTree>
    <p:extLst>
      <p:ext uri="{BB962C8B-B14F-4D97-AF65-F5344CB8AC3E}">
        <p14:creationId xmlns:p14="http://schemas.microsoft.com/office/powerpoint/2010/main" val="397963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5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вышеизложенного, можно говорить о том, что использование ЭОР в работе по формированию основ безопасного поведения у дошкольников - это путь к совершенствованию всего педагогического процесса, повышению образованности ребенка, помощь в диагностике развития, развитии детской инициативы и любознательности, расширению возможностей создания элементов развивающей среды, расширению возможности реализации индивидуально - дифференцированного подхода к ребенку и создания положительного эмоционального фона.</a:t>
            </a:r>
            <a:endParaRPr lang="ru-RU" sz="5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04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37550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85921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Актуальность использования ЭОР обусловлена социальной потребностью в повышении качества образования и воспитания детей дошкольного возраста, практической потребностью в использовании в дошкольных образовательных организациях компьютерных программ.</a:t>
            </a:r>
          </a:p>
          <a:p>
            <a:pPr marL="0" indent="0">
              <a:buNone/>
            </a:pPr>
            <a:r>
              <a:rPr lang="ru-RU" dirty="0"/>
              <a:t>В настоящее время в связи с изменениями, происходящими в стране, в том числе и в системе дошкольного образования, возникла необходимость введения новообразований в педагогический процесс. Одним из которых, является внедрение информационных технологий в образовательно-воспитательный процесс дошкольного образования.</a:t>
            </a:r>
          </a:p>
          <a:p>
            <a:pPr marL="0" indent="0">
              <a:buNone/>
            </a:pPr>
            <a:r>
              <a:rPr lang="ru-RU" dirty="0"/>
              <a:t>Сегодня современный ребенок – это житель 21 века, на которого оказывают влияние все признаки настоящего времени. Он быстрее, чем взрослый, успевает освоить мобильный телефон, компьютер и планшет, телевизор и магнитофон, постепенно неотъемлемую часть жизни ребенка стали занимать информационные технологии и ребенок сознательно стремится применять их на практике.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9505"/>
            <a:ext cx="3082379" cy="2086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09505"/>
            <a:ext cx="2864926" cy="2086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67" y="3851637"/>
            <a:ext cx="3537338" cy="2817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637" y="27070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Интерактивная доска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98958" y="3173528"/>
            <a:ext cx="289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Документ - камера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60648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Мультимедийный проектор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046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Использование персональных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180096" cy="2121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754760" cy="224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7609" y="1655731"/>
            <a:ext cx="3637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омогает </a:t>
            </a:r>
            <a:r>
              <a:rPr lang="ru-RU" sz="2400" dirty="0"/>
              <a:t>решать образовательные, развивающие и воспитательные задачи индивидуально с каждым ребенком.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4470237"/>
            <a:ext cx="339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Игры развивают творческие способности детей, их логическое мышление, память, речь, воображение, двигательные навыки - мелкую моторику рук.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092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39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Использование мультимедийного проектора и проекционного экрана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21088"/>
            <a:ext cx="3395989" cy="2472705"/>
          </a:xfrm>
        </p:spPr>
      </p:pic>
      <p:sp>
        <p:nvSpPr>
          <p:cNvPr id="5" name="TextBox 4"/>
          <p:cNvSpPr txBox="1"/>
          <p:nvPr/>
        </p:nvSpPr>
        <p:spPr>
          <a:xfrm>
            <a:off x="827584" y="1665201"/>
            <a:ext cx="8003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редполагает </a:t>
            </a:r>
            <a:r>
              <a:rPr lang="ru-RU" dirty="0"/>
              <a:t>групповую форму работы с детьми и значительно снижает риск возникновения различных видов утомления. Такой вид организации занятий близок к традиционному. Все внимание детей сосредоточено на педагоге, который с помощью проектора демонстрирует материалы занятия. Это могут быть наглядные пособия, видеоролики, фрагменты прикладных программных средств и т.д. Мультимедийные презентации обеспечивают наглядность, которая способствует комплексному восприятию, лучшему запоминанию материала.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33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Использование интерактивной доски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6768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 качестве учебного материала можно использовать презентации, видео-фильмы, флэш-анимацию, прикладные программные средства, которые проецируются на экран с помощью компьютерного или видеосигнала и с помощью специального маркера, указки или пальца руки можно работать с изображением на экране: выделять, подчеркивать, обводить, рисовать, перемещать, исправлять текст и т.д..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78904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«Безопасность на дорогах и в транспорте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«Безопасность собственной жизнедеятельности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«Бережем свое здоровье»,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</a:t>
            </a:r>
            <a:r>
              <a:rPr lang="ru-RU" b="1" dirty="0"/>
              <a:t>Безопасный отдых на природе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«Съедобное и несъедобное».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87" y="3429000"/>
            <a:ext cx="4248472" cy="2830268"/>
          </a:xfrm>
        </p:spPr>
      </p:pic>
    </p:spTree>
    <p:extLst>
      <p:ext uri="{BB962C8B-B14F-4D97-AF65-F5344CB8AC3E}">
        <p14:creationId xmlns:p14="http://schemas.microsoft.com/office/powerpoint/2010/main" val="206888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Использование документ - камер.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1" y="1772816"/>
            <a:ext cx="3993307" cy="3993307"/>
          </a:xfrm>
        </p:spPr>
      </p:pic>
      <p:sp>
        <p:nvSpPr>
          <p:cNvPr id="5" name="TextBox 4"/>
          <p:cNvSpPr txBox="1"/>
          <p:nvPr/>
        </p:nvSpPr>
        <p:spPr>
          <a:xfrm>
            <a:off x="5724128" y="1466969"/>
            <a:ext cx="2952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Документ - камера позволяет увеличивать демонстрируемый объект до нужной величины, рассмотреть все его мелкие детали, упрощает работу с игровым дидактическим материалом (лото, карточки, домино и т.д.).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469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Использование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столов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3319264" cy="2212843"/>
          </a:xfrm>
        </p:spPr>
      </p:pic>
      <p:sp>
        <p:nvSpPr>
          <p:cNvPr id="6" name="TextBox 5"/>
          <p:cNvSpPr txBox="1"/>
          <p:nvPr/>
        </p:nvSpPr>
        <p:spPr>
          <a:xfrm>
            <a:off x="2175200" y="4293096"/>
            <a:ext cx="5277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Настраиваемые приложения включают в себя:</a:t>
            </a:r>
          </a:p>
          <a:p>
            <a:r>
              <a:rPr lang="ru-RU" dirty="0"/>
              <a:t>•большой набор интерактивных игр;</a:t>
            </a:r>
          </a:p>
          <a:p>
            <a:r>
              <a:rPr lang="ru-RU" dirty="0"/>
              <a:t>•счёт, сложение и вычитание, чтение по слогам, чтение букв, чтение слов, развитие внимания и памяти;</a:t>
            </a:r>
          </a:p>
          <a:p>
            <a:r>
              <a:rPr lang="ru-RU" dirty="0"/>
              <a:t>•рисунки – дети выбирают цвета и эффекты, а затем красят пальцами или маркером;</a:t>
            </a:r>
          </a:p>
          <a:p>
            <a:r>
              <a:rPr lang="ru-RU" dirty="0"/>
              <a:t>•</a:t>
            </a:r>
            <a:r>
              <a:rPr lang="ru-RU" dirty="0" err="1"/>
              <a:t>пазлы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1417638"/>
            <a:ext cx="4320480" cy="244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простой в использовании совместный учебный центр, который идеально подходит для работы в небольших группах от детского сада до начальной школы, в том числе для детей с ограниченными возможностями.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позволяют деткам развиваться весело играя.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2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877" y="2132856"/>
            <a:ext cx="5832648" cy="452596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Point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Windows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Movie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Windows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Media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киностудия Windows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Live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Microsoft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41773" y="26064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создания мультимедийных презентаций, игр, фильмов,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анимаций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дорожных ситуаций, видеосюжетов, показа опасных ситуаций, картинок, показа образца действий педагога в опасных ситуациях и т.д. могут использоваться следующие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программы: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873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841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1. Использование персональных компьютеров</vt:lpstr>
      <vt:lpstr>2. Использование мультимедийного проектора и проекционного экрана</vt:lpstr>
      <vt:lpstr>3. Использование интерактивной доски. </vt:lpstr>
      <vt:lpstr>4. Использование документ - камер. </vt:lpstr>
      <vt:lpstr>5. Использование интерактивных столов </vt:lpstr>
      <vt:lpstr>Презентация PowerPoint</vt:lpstr>
      <vt:lpstr>Презентация PowerPoint</vt:lpstr>
      <vt:lpstr> Отдельно можно выделить обучающие мультфильмы: </vt:lpstr>
      <vt:lpstr>Обеспечение безопасности детей в сети Интернет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14</cp:revision>
  <dcterms:created xsi:type="dcterms:W3CDTF">2013-08-25T13:41:46Z</dcterms:created>
  <dcterms:modified xsi:type="dcterms:W3CDTF">2019-01-15T21:49:20Z</dcterms:modified>
</cp:coreProperties>
</file>