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52705-563C-4EB0-9B09-E591177F26F5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6931C-0558-46BB-BB7A-751CD4818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A3EDF8-9D67-4436-A9B9-D59DC40CAF73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49874C-3024-487C-909D-92D8C35E2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Правильное питание и традиции народов </a:t>
            </a:r>
            <a:br>
              <a:rPr lang="ru-RU" dirty="0" smtClean="0"/>
            </a:br>
            <a:r>
              <a:rPr lang="ru-RU" dirty="0" smtClean="0"/>
              <a:t>                               Мира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Pictures\Мои картинки))\для меня...х)\113_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643050"/>
            <a:ext cx="6572296" cy="49292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571500"/>
            <a:ext cx="7467600" cy="1143000"/>
          </a:xfrm>
        </p:spPr>
        <p:txBody>
          <a:bodyPr/>
          <a:lstStyle/>
          <a:p>
            <a:r>
              <a:rPr lang="ru-RU" dirty="0" smtClean="0"/>
              <a:t>                         Вывод: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7467600" cy="18573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Каждый народ уникален и не повторим. У каждого свой менталитет, традиции, обычаи и, конечно же, кухня. Особенности приготовления, ингредиенты, соусы и рецепты, старинные традиции .</a:t>
            </a:r>
            <a:endParaRPr lang="en-US" dirty="0"/>
          </a:p>
        </p:txBody>
      </p:sp>
      <p:pic>
        <p:nvPicPr>
          <p:cNvPr id="8194" name="Picture 2" descr="C:\Users\user\Desktop\Yabloch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357430"/>
            <a:ext cx="6476992" cy="4048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285776"/>
            <a:ext cx="7467600" cy="1143000"/>
          </a:xfrm>
        </p:spPr>
        <p:txBody>
          <a:bodyPr/>
          <a:lstStyle/>
          <a:p>
            <a:r>
              <a:rPr lang="ru-RU" dirty="0" smtClean="0"/>
              <a:t>Правильное питание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214818"/>
            <a:ext cx="7500990" cy="4588000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   Определенные и постоянные часы приема еды. При этом пища распределяется в течение суток по количеству калорий, набору химических элементов содержащихся в еде. Кроме того, обязательно учитывается набор блюд и их количество. Зрелым и физически здоровым людям специалисты по правильному питанию рекомендуют кушать в течение суток три или четыре раза</a:t>
            </a:r>
            <a:r>
              <a:rPr lang="ru-RU" dirty="0" smtClean="0"/>
              <a:t>.</a:t>
            </a:r>
            <a:endParaRPr lang="en-US" dirty="0"/>
          </a:p>
        </p:txBody>
      </p:sp>
      <p:pic>
        <p:nvPicPr>
          <p:cNvPr id="2050" name="Picture 2" descr="C:\Users\user\Pictures\Мои картинки))\для меня...х)\%20%20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85794"/>
            <a:ext cx="6350000" cy="330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571500"/>
            <a:ext cx="746760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Общие основы правильного питания</a:t>
            </a:r>
            <a:endParaRPr lang="en-US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571480"/>
            <a:ext cx="7358114" cy="285752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ru-RU" i="1" dirty="0" smtClean="0"/>
              <a:t>Пища должна быть свежей.  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Правильное питание должно быть разнообразным и сбалансированным.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В рационе должны присутствовать сырые овощи и фрукты.</a:t>
            </a:r>
            <a:r>
              <a:rPr lang="ru-RU" dirty="0" smtClean="0"/>
              <a:t> 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Сезонность питания.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Ограничение в питании.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Определенное сочетание продуктов.</a:t>
            </a:r>
          </a:p>
          <a:p>
            <a:pPr marL="457200" indent="-457200">
              <a:buAutoNum type="arabicPeriod"/>
            </a:pPr>
            <a:r>
              <a:rPr lang="ru-RU" i="1" dirty="0" smtClean="0"/>
              <a:t>От пищи мы должны получать максимум удовольствия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429000"/>
            <a:ext cx="5786478" cy="3228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286388"/>
            <a:ext cx="8715404" cy="43022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И так под итожим: правильное питание, как образ жизни – это разнообразная, свежая пища в умеренных количествах, съедаемая в удовольствие.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0"/>
            <a:ext cx="8143932" cy="521492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-214338"/>
            <a:ext cx="7467600" cy="1143000"/>
          </a:xfrm>
        </p:spPr>
        <p:txBody>
          <a:bodyPr/>
          <a:lstStyle/>
          <a:p>
            <a:r>
              <a:rPr lang="ru-RU" dirty="0" smtClean="0"/>
              <a:t>Традиции народов мира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6146" name="Picture 2" descr="C:\Users\user\Pictures\Мои картинки))\для меня...х)\38346903_russkoe_rag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9144000" cy="5857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-571500"/>
            <a:ext cx="7467600" cy="1143000"/>
          </a:xfrm>
        </p:spPr>
        <p:txBody>
          <a:bodyPr/>
          <a:lstStyle/>
          <a:p>
            <a:r>
              <a:rPr lang="ru-RU" dirty="0" smtClean="0"/>
              <a:t>Национальная кухня Испании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9144000" cy="17859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Гастрономическое искусство на севере страны богато разнообразными мясными и рыбными блюдами. В стране басков получила развитие сезонная кухня, основанная на семейной кулинарии, с собственными блюдами, например, </a:t>
            </a:r>
            <a:r>
              <a:rPr lang="ru-RU" dirty="0" err="1" smtClean="0"/>
              <a:t>мармитако</a:t>
            </a:r>
            <a:r>
              <a:rPr lang="ru-RU" dirty="0" smtClean="0"/>
              <a:t> (картошка с макрелью) и </a:t>
            </a:r>
            <a:r>
              <a:rPr lang="ru-RU" dirty="0" err="1" smtClean="0"/>
              <a:t>чангурро</a:t>
            </a:r>
            <a:r>
              <a:rPr lang="ru-RU" dirty="0" smtClean="0"/>
              <a:t> (моллюски с крабами).</a:t>
            </a:r>
            <a:endParaRPr lang="en-US" dirty="0"/>
          </a:p>
        </p:txBody>
      </p:sp>
      <p:pic>
        <p:nvPicPr>
          <p:cNvPr id="2050" name="Picture 2" descr="C:\Users\user\Pictures\Мои картинки))\для меня...х)\imag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428868"/>
            <a:ext cx="6858000" cy="4232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-571500"/>
            <a:ext cx="7467600" cy="1143000"/>
          </a:xfrm>
        </p:spPr>
        <p:txBody>
          <a:bodyPr/>
          <a:lstStyle/>
          <a:p>
            <a:r>
              <a:rPr lang="ru-RU" dirty="0" smtClean="0"/>
              <a:t>Национальная кухня Германии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9144000" cy="221457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В немецкой кухне очень популярны всевозможные мясные изделия: колбаски, сосиски, сардельки а также знаменитые на весь мир баварские белые колбаски Эти изделия используют как для приготовления вторых блюд, например всемирно известного блюда из сосисок с тушеной квашеной капустой так и для приготовления закусок и различных супов. Среди последних картофельный суп с сосисками, суп из гороха с колбасой, а также популярный густой наваристый суп, заменяющий собой целый обед.</a:t>
            </a:r>
            <a:br>
              <a:rPr lang="ru-RU" dirty="0" smtClean="0"/>
            </a:br>
            <a:endParaRPr lang="en-US" dirty="0"/>
          </a:p>
        </p:txBody>
      </p:sp>
      <p:pic>
        <p:nvPicPr>
          <p:cNvPr id="1026" name="Picture 2" descr="C:\Users\user\Pictures\Мои картинки))\для меня...х)\6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214554"/>
            <a:ext cx="4033004" cy="4643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428652"/>
            <a:ext cx="7467600" cy="1143000"/>
          </a:xfrm>
        </p:spPr>
        <p:txBody>
          <a:bodyPr/>
          <a:lstStyle/>
          <a:p>
            <a:r>
              <a:rPr lang="ru-RU" dirty="0" smtClean="0"/>
              <a:t>Национальная кухня Японии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714356"/>
            <a:ext cx="9144000" cy="22145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Многочисленные национальные блюда приготавливают из морепродуктов: моллюсков, кальмаров, осьминогов, крабов, креветок, морских водорослей, в том числе морской капусты. Большое распространение в Японии получили и бобовые (</a:t>
            </a:r>
            <a:r>
              <a:rPr lang="ru-RU" dirty="0" err="1" smtClean="0"/>
              <a:t>тофу</a:t>
            </a:r>
            <a:r>
              <a:rPr lang="ru-RU" dirty="0" smtClean="0"/>
              <a:t> и </a:t>
            </a:r>
            <a:r>
              <a:rPr lang="ru-RU" dirty="0" err="1" smtClean="0"/>
              <a:t>мисо</a:t>
            </a:r>
            <a:r>
              <a:rPr lang="ru-RU" dirty="0" smtClean="0"/>
              <a:t>). </a:t>
            </a:r>
            <a:r>
              <a:rPr lang="ru-RU" dirty="0" err="1" smtClean="0"/>
              <a:t>Тофу</a:t>
            </a:r>
            <a:r>
              <a:rPr lang="ru-RU" dirty="0" smtClean="0"/>
              <a:t> - это бобовый сыр, состоящий из соевого белка и напоминающий по виду творог. Японцы предпочитают употреблять его на завтрак. </a:t>
            </a:r>
            <a:endParaRPr lang="en-US" dirty="0"/>
          </a:p>
        </p:txBody>
      </p:sp>
      <p:pic>
        <p:nvPicPr>
          <p:cNvPr id="4098" name="Picture 2" descr="C:\Users\user\Pictures\Мои картинки))\для меня...х)\442805346_9d0ef42d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571744"/>
            <a:ext cx="5072066" cy="41474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571500"/>
            <a:ext cx="7467600" cy="1143000"/>
          </a:xfrm>
        </p:spPr>
        <p:txBody>
          <a:bodyPr/>
          <a:lstStyle/>
          <a:p>
            <a:r>
              <a:rPr lang="ru-RU" dirty="0" smtClean="0"/>
              <a:t>Национальная кухня Украины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884618"/>
            <a:ext cx="9001156" cy="19733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Особенно любим во многих странах и известен на весь мир знаменитый украинский борщ. Борщ готовится из свежих овощей: капусты, свеклы, помидоров и др., заправляется толченым салом с чесноком и петрушкой. Сочетание этих продуктов придает борщу удивительный аромат и вкус. Украинских борщей насчитывается до 30 видов</a:t>
            </a:r>
            <a:endParaRPr lang="en-US" dirty="0"/>
          </a:p>
        </p:txBody>
      </p:sp>
      <p:pic>
        <p:nvPicPr>
          <p:cNvPr id="5122" name="Picture 2" descr="C:\Users\user\Pictures\Мои картинки))\для меня...х)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6786610" cy="4232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423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Century Schoolbook</vt:lpstr>
      <vt:lpstr>Wingdings</vt:lpstr>
      <vt:lpstr>Wingdings 2</vt:lpstr>
      <vt:lpstr>Эркер</vt:lpstr>
      <vt:lpstr>Правильное питание и традиции народов                                 Мира</vt:lpstr>
      <vt:lpstr>Правильное питание</vt:lpstr>
      <vt:lpstr>Общие основы правильного питания</vt:lpstr>
      <vt:lpstr>Презентация PowerPoint</vt:lpstr>
      <vt:lpstr>Традиции народов мира</vt:lpstr>
      <vt:lpstr>Национальная кухня Испании</vt:lpstr>
      <vt:lpstr>Национальная кухня Германии</vt:lpstr>
      <vt:lpstr>Национальная кухня Японии</vt:lpstr>
      <vt:lpstr>Национальная кухня Украины</vt:lpstr>
      <vt:lpstr>                         Вывод: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Правильное питание и традиции народов                                 Мира</dc:title>
  <dc:creator>user</dc:creator>
  <cp:lastModifiedBy>Пользователь</cp:lastModifiedBy>
  <cp:revision>13</cp:revision>
  <dcterms:created xsi:type="dcterms:W3CDTF">2010-04-03T00:13:45Z</dcterms:created>
  <dcterms:modified xsi:type="dcterms:W3CDTF">2023-05-23T14:02:37Z</dcterms:modified>
</cp:coreProperties>
</file>