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2" r:id="rId3"/>
    <p:sldId id="330" r:id="rId4"/>
    <p:sldId id="342" r:id="rId5"/>
    <p:sldId id="332" r:id="rId6"/>
    <p:sldId id="333" r:id="rId7"/>
    <p:sldId id="335" r:id="rId8"/>
    <p:sldId id="331" r:id="rId9"/>
    <p:sldId id="334" r:id="rId10"/>
    <p:sldId id="336" r:id="rId11"/>
    <p:sldId id="340" r:id="rId12"/>
    <p:sldId id="341" r:id="rId13"/>
    <p:sldId id="25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C67"/>
    <a:srgbClr val="EA7E8C"/>
    <a:srgbClr val="A25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4"/>
    <p:restoredTop sz="94640"/>
  </p:normalViewPr>
  <p:slideViewPr>
    <p:cSldViewPr snapToGrid="0">
      <p:cViewPr>
        <p:scale>
          <a:sx n="94" d="100"/>
          <a:sy n="94" d="100"/>
        </p:scale>
        <p:origin x="1120" y="8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09259-6883-9043-B35D-82A16B9F9B24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54F8FB-D62F-354A-BA3C-72DCF0409363}">
      <dgm:prSet phldrT="[Текст]" custT="1"/>
      <dgm:spPr>
        <a:solidFill>
          <a:srgbClr val="8B3C67"/>
        </a:solidFill>
      </dgm:spPr>
      <dgm:t>
        <a:bodyPr/>
        <a:lstStyle/>
        <a:p>
          <a:r>
            <a:rPr lang="ru-RU" sz="2000" dirty="0"/>
            <a:t>1 тест</a:t>
          </a:r>
        </a:p>
        <a:p>
          <a:r>
            <a:rPr lang="ru-RU" sz="2000" dirty="0"/>
            <a:t>90 минут</a:t>
          </a:r>
        </a:p>
      </dgm:t>
    </dgm:pt>
    <dgm:pt modelId="{07E9B4D7-3FB9-B34E-90EC-521697B80DF3}" type="parTrans" cxnId="{C8D8D5A5-1BCF-D646-B014-39DDC3AC52DE}">
      <dgm:prSet/>
      <dgm:spPr/>
      <dgm:t>
        <a:bodyPr/>
        <a:lstStyle/>
        <a:p>
          <a:endParaRPr lang="ru-RU"/>
        </a:p>
      </dgm:t>
    </dgm:pt>
    <dgm:pt modelId="{0A641581-CAAE-304D-9FFA-D945C2E0EBEC}" type="sibTrans" cxnId="{C8D8D5A5-1BCF-D646-B014-39DDC3AC52DE}">
      <dgm:prSet/>
      <dgm:spPr/>
      <dgm:t>
        <a:bodyPr/>
        <a:lstStyle/>
        <a:p>
          <a:endParaRPr lang="ru-RU"/>
        </a:p>
      </dgm:t>
    </dgm:pt>
    <dgm:pt modelId="{8C5C0A17-AE5D-554D-9BD8-B31B8403A036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/>
            <a:t>7 вопросов – развернутые ответы</a:t>
          </a:r>
        </a:p>
      </dgm:t>
    </dgm:pt>
    <dgm:pt modelId="{D7968916-87B6-4E49-BEB4-4E445C2A6D3E}" type="parTrans" cxnId="{FEBB7887-E3C9-A54F-8E99-DB98466909D3}">
      <dgm:prSet/>
      <dgm:spPr>
        <a:ln>
          <a:solidFill>
            <a:srgbClr val="8B3C67"/>
          </a:solidFill>
        </a:ln>
      </dgm:spPr>
      <dgm:t>
        <a:bodyPr/>
        <a:lstStyle/>
        <a:p>
          <a:endParaRPr lang="ru-RU"/>
        </a:p>
      </dgm:t>
    </dgm:pt>
    <dgm:pt modelId="{14661C46-27BB-5A49-AC48-CD2FA0159E48}" type="sibTrans" cxnId="{FEBB7887-E3C9-A54F-8E99-DB98466909D3}">
      <dgm:prSet/>
      <dgm:spPr/>
      <dgm:t>
        <a:bodyPr/>
        <a:lstStyle/>
        <a:p>
          <a:endParaRPr lang="ru-RU"/>
        </a:p>
      </dgm:t>
    </dgm:pt>
    <dgm:pt modelId="{8D8A6966-9F82-F944-AF5E-2E324BF002C5}">
      <dgm:prSet phldrT="[Текст]" custT="1"/>
      <dgm:spPr>
        <a:solidFill>
          <a:srgbClr val="8B3C67"/>
        </a:solidFill>
        <a:ln>
          <a:solidFill>
            <a:srgbClr val="8B3C67"/>
          </a:solidFill>
        </a:ln>
      </dgm:spPr>
      <dgm:t>
        <a:bodyPr/>
        <a:lstStyle/>
        <a:p>
          <a:r>
            <a:rPr lang="ru-RU" sz="2000" dirty="0"/>
            <a:t>2 тест</a:t>
          </a:r>
        </a:p>
        <a:p>
          <a:r>
            <a:rPr lang="ru-RU" sz="2000" dirty="0"/>
            <a:t>90 минут</a:t>
          </a:r>
        </a:p>
      </dgm:t>
    </dgm:pt>
    <dgm:pt modelId="{B9C41CDB-7CFF-C449-B7EB-E530604B15E2}" type="parTrans" cxnId="{275ECA37-5ED5-F140-A4F5-E3BCADC90EBA}">
      <dgm:prSet/>
      <dgm:spPr/>
      <dgm:t>
        <a:bodyPr/>
        <a:lstStyle/>
        <a:p>
          <a:endParaRPr lang="ru-RU"/>
        </a:p>
      </dgm:t>
    </dgm:pt>
    <dgm:pt modelId="{874323EA-3C09-3A46-9775-0DE5C5FDBBDF}" type="sibTrans" cxnId="{275ECA37-5ED5-F140-A4F5-E3BCADC90EBA}">
      <dgm:prSet/>
      <dgm:spPr/>
      <dgm:t>
        <a:bodyPr/>
        <a:lstStyle/>
        <a:p>
          <a:endParaRPr lang="ru-RU"/>
        </a:p>
      </dgm:t>
    </dgm:pt>
    <dgm:pt modelId="{C9C29065-3EDF-1E4B-9ABD-050C9FEDD72B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/>
            <a:t>10 заданий - открытые и закрытые задания</a:t>
          </a:r>
        </a:p>
        <a:p>
          <a:endParaRPr lang="ru-RU" dirty="0"/>
        </a:p>
      </dgm:t>
    </dgm:pt>
    <dgm:pt modelId="{01DEAD57-72E7-014B-B2E9-C9F2B099D484}" type="parTrans" cxnId="{07F2CE37-238C-3648-AC62-70A8EF49194F}">
      <dgm:prSet/>
      <dgm:spPr>
        <a:ln>
          <a:solidFill>
            <a:srgbClr val="8B3C67"/>
          </a:solidFill>
        </a:ln>
      </dgm:spPr>
      <dgm:t>
        <a:bodyPr/>
        <a:lstStyle/>
        <a:p>
          <a:endParaRPr lang="ru-RU"/>
        </a:p>
      </dgm:t>
    </dgm:pt>
    <dgm:pt modelId="{0BDDF01A-8926-9743-92B0-A2F9F9DB1771}" type="sibTrans" cxnId="{07F2CE37-238C-3648-AC62-70A8EF49194F}">
      <dgm:prSet/>
      <dgm:spPr/>
      <dgm:t>
        <a:bodyPr/>
        <a:lstStyle/>
        <a:p>
          <a:endParaRPr lang="ru-RU"/>
        </a:p>
      </dgm:t>
    </dgm:pt>
    <dgm:pt modelId="{6F3A6780-864A-8944-AD7F-AFF200CCDCB1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/>
            <a:t>«Русский язык» «Чтение (Литературное чтение)»</a:t>
          </a:r>
        </a:p>
      </dgm:t>
    </dgm:pt>
    <dgm:pt modelId="{1CF5B483-5B3E-5246-8A63-033050E5596F}" type="parTrans" cxnId="{73620F7A-C4A5-CF41-A59D-F25AD9312F09}">
      <dgm:prSet/>
      <dgm:spPr>
        <a:ln>
          <a:solidFill>
            <a:srgbClr val="8B3C67"/>
          </a:solidFill>
        </a:ln>
      </dgm:spPr>
      <dgm:t>
        <a:bodyPr/>
        <a:lstStyle/>
        <a:p>
          <a:endParaRPr lang="ru-RU"/>
        </a:p>
      </dgm:t>
    </dgm:pt>
    <dgm:pt modelId="{640FCFC5-DA03-F34D-A401-468A780D5794}" type="sibTrans" cxnId="{73620F7A-C4A5-CF41-A59D-F25AD9312F09}">
      <dgm:prSet/>
      <dgm:spPr/>
      <dgm:t>
        <a:bodyPr/>
        <a:lstStyle/>
        <a:p>
          <a:endParaRPr lang="ru-RU"/>
        </a:p>
      </dgm:t>
    </dgm:pt>
    <dgm:pt modelId="{0B0BBA90-5123-2342-9331-469B8151C253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/>
            <a:t>«Математика» «Основы социальной жизни»</a:t>
          </a:r>
        </a:p>
      </dgm:t>
    </dgm:pt>
    <dgm:pt modelId="{110756AF-A4E5-4140-BDAD-E47E2CF7AB53}" type="parTrans" cxnId="{26DA4CBC-BA18-6748-9FB9-8B93C76D783F}">
      <dgm:prSet/>
      <dgm:spPr>
        <a:ln>
          <a:solidFill>
            <a:srgbClr val="8B3C67"/>
          </a:solidFill>
        </a:ln>
      </dgm:spPr>
      <dgm:t>
        <a:bodyPr/>
        <a:lstStyle/>
        <a:p>
          <a:endParaRPr lang="ru-RU"/>
        </a:p>
      </dgm:t>
    </dgm:pt>
    <dgm:pt modelId="{6CFC99E2-EB51-4B46-B0FB-3631F8EAE902}" type="sibTrans" cxnId="{26DA4CBC-BA18-6748-9FB9-8B93C76D783F}">
      <dgm:prSet/>
      <dgm:spPr/>
      <dgm:t>
        <a:bodyPr/>
        <a:lstStyle/>
        <a:p>
          <a:endParaRPr lang="ru-RU"/>
        </a:p>
      </dgm:t>
    </dgm:pt>
    <dgm:pt modelId="{F0B243BD-485F-4E45-94F0-90C0A9C2A86F}" type="pres">
      <dgm:prSet presAssocID="{B1509259-6883-9043-B35D-82A16B9F9B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CB7D06-747C-3C41-B734-F41ADD4C003F}" type="pres">
      <dgm:prSet presAssocID="{8A54F8FB-D62F-354A-BA3C-72DCF0409363}" presName="root" presStyleCnt="0"/>
      <dgm:spPr/>
    </dgm:pt>
    <dgm:pt modelId="{0535C8AB-4104-B949-9EE8-FA1CBFA8FA49}" type="pres">
      <dgm:prSet presAssocID="{8A54F8FB-D62F-354A-BA3C-72DCF0409363}" presName="rootComposite" presStyleCnt="0"/>
      <dgm:spPr/>
    </dgm:pt>
    <dgm:pt modelId="{ECD0E525-F6EB-984C-BDAC-69E3CDE97C6E}" type="pres">
      <dgm:prSet presAssocID="{8A54F8FB-D62F-354A-BA3C-72DCF0409363}" presName="rootText" presStyleLbl="node1" presStyleIdx="0" presStyleCnt="2"/>
      <dgm:spPr/>
    </dgm:pt>
    <dgm:pt modelId="{87946216-C0ED-7C4B-9649-38278B2BD2F8}" type="pres">
      <dgm:prSet presAssocID="{8A54F8FB-D62F-354A-BA3C-72DCF0409363}" presName="rootConnector" presStyleLbl="node1" presStyleIdx="0" presStyleCnt="2"/>
      <dgm:spPr/>
    </dgm:pt>
    <dgm:pt modelId="{5F75EB1A-5A04-8845-B7D7-1D36788CE571}" type="pres">
      <dgm:prSet presAssocID="{8A54F8FB-D62F-354A-BA3C-72DCF0409363}" presName="childShape" presStyleCnt="0"/>
      <dgm:spPr/>
    </dgm:pt>
    <dgm:pt modelId="{DB8779E5-3813-784A-ACDA-B970885B46C3}" type="pres">
      <dgm:prSet presAssocID="{1CF5B483-5B3E-5246-8A63-033050E5596F}" presName="Name13" presStyleLbl="parChTrans1D2" presStyleIdx="0" presStyleCnt="4"/>
      <dgm:spPr/>
    </dgm:pt>
    <dgm:pt modelId="{2FE522C9-7857-6D40-8E5E-E19569587D41}" type="pres">
      <dgm:prSet presAssocID="{6F3A6780-864A-8944-AD7F-AFF200CCDCB1}" presName="childText" presStyleLbl="bgAcc1" presStyleIdx="0" presStyleCnt="4">
        <dgm:presLayoutVars>
          <dgm:bulletEnabled val="1"/>
        </dgm:presLayoutVars>
      </dgm:prSet>
      <dgm:spPr/>
    </dgm:pt>
    <dgm:pt modelId="{4AEB3DCB-1EC8-4142-AE27-799AB2D0C6D9}" type="pres">
      <dgm:prSet presAssocID="{D7968916-87B6-4E49-BEB4-4E445C2A6D3E}" presName="Name13" presStyleLbl="parChTrans1D2" presStyleIdx="1" presStyleCnt="4"/>
      <dgm:spPr/>
    </dgm:pt>
    <dgm:pt modelId="{534F4153-DA9D-3442-A33D-A937DF1D105A}" type="pres">
      <dgm:prSet presAssocID="{8C5C0A17-AE5D-554D-9BD8-B31B8403A036}" presName="childText" presStyleLbl="bgAcc1" presStyleIdx="1" presStyleCnt="4">
        <dgm:presLayoutVars>
          <dgm:bulletEnabled val="1"/>
        </dgm:presLayoutVars>
      </dgm:prSet>
      <dgm:spPr/>
    </dgm:pt>
    <dgm:pt modelId="{6A633C27-3BFD-F641-AE8A-4AD6A4CBB5EA}" type="pres">
      <dgm:prSet presAssocID="{8D8A6966-9F82-F944-AF5E-2E324BF002C5}" presName="root" presStyleCnt="0"/>
      <dgm:spPr/>
    </dgm:pt>
    <dgm:pt modelId="{8BA8EA74-E06C-D14E-B7B0-B65E7E319983}" type="pres">
      <dgm:prSet presAssocID="{8D8A6966-9F82-F944-AF5E-2E324BF002C5}" presName="rootComposite" presStyleCnt="0"/>
      <dgm:spPr/>
    </dgm:pt>
    <dgm:pt modelId="{1AA6171F-4243-8443-8DFE-576A5B8B494D}" type="pres">
      <dgm:prSet presAssocID="{8D8A6966-9F82-F944-AF5E-2E324BF002C5}" presName="rootText" presStyleLbl="node1" presStyleIdx="1" presStyleCnt="2"/>
      <dgm:spPr/>
    </dgm:pt>
    <dgm:pt modelId="{34017163-B45D-CB45-A92B-6E46E331EAFB}" type="pres">
      <dgm:prSet presAssocID="{8D8A6966-9F82-F944-AF5E-2E324BF002C5}" presName="rootConnector" presStyleLbl="node1" presStyleIdx="1" presStyleCnt="2"/>
      <dgm:spPr/>
    </dgm:pt>
    <dgm:pt modelId="{16A295F8-5D5D-E444-8268-EF231A861CA1}" type="pres">
      <dgm:prSet presAssocID="{8D8A6966-9F82-F944-AF5E-2E324BF002C5}" presName="childShape" presStyleCnt="0"/>
      <dgm:spPr/>
    </dgm:pt>
    <dgm:pt modelId="{D23C4958-7E0A-5A43-938F-66E80BB82D3D}" type="pres">
      <dgm:prSet presAssocID="{110756AF-A4E5-4140-BDAD-E47E2CF7AB53}" presName="Name13" presStyleLbl="parChTrans1D2" presStyleIdx="2" presStyleCnt="4"/>
      <dgm:spPr/>
    </dgm:pt>
    <dgm:pt modelId="{0865B975-3AC2-6A47-9739-35B8AFF0375A}" type="pres">
      <dgm:prSet presAssocID="{0B0BBA90-5123-2342-9331-469B8151C253}" presName="childText" presStyleLbl="bgAcc1" presStyleIdx="2" presStyleCnt="4">
        <dgm:presLayoutVars>
          <dgm:bulletEnabled val="1"/>
        </dgm:presLayoutVars>
      </dgm:prSet>
      <dgm:spPr/>
    </dgm:pt>
    <dgm:pt modelId="{AEA74500-E55A-9A44-AE92-23863708D35D}" type="pres">
      <dgm:prSet presAssocID="{01DEAD57-72E7-014B-B2E9-C9F2B099D484}" presName="Name13" presStyleLbl="parChTrans1D2" presStyleIdx="3" presStyleCnt="4"/>
      <dgm:spPr/>
    </dgm:pt>
    <dgm:pt modelId="{64612258-07D7-2440-B24A-24CA09EFAB6D}" type="pres">
      <dgm:prSet presAssocID="{C9C29065-3EDF-1E4B-9ABD-050C9FEDD72B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9A347226-380C-024E-8EAE-9494DBD85038}" type="presOf" srcId="{D7968916-87B6-4E49-BEB4-4E445C2A6D3E}" destId="{4AEB3DCB-1EC8-4142-AE27-799AB2D0C6D9}" srcOrd="0" destOrd="0" presId="urn:microsoft.com/office/officeart/2005/8/layout/hierarchy3"/>
    <dgm:cxn modelId="{275ECA37-5ED5-F140-A4F5-E3BCADC90EBA}" srcId="{B1509259-6883-9043-B35D-82A16B9F9B24}" destId="{8D8A6966-9F82-F944-AF5E-2E324BF002C5}" srcOrd="1" destOrd="0" parTransId="{B9C41CDB-7CFF-C449-B7EB-E530604B15E2}" sibTransId="{874323EA-3C09-3A46-9775-0DE5C5FDBBDF}"/>
    <dgm:cxn modelId="{07F2CE37-238C-3648-AC62-70A8EF49194F}" srcId="{8D8A6966-9F82-F944-AF5E-2E324BF002C5}" destId="{C9C29065-3EDF-1E4B-9ABD-050C9FEDD72B}" srcOrd="1" destOrd="0" parTransId="{01DEAD57-72E7-014B-B2E9-C9F2B099D484}" sibTransId="{0BDDF01A-8926-9743-92B0-A2F9F9DB1771}"/>
    <dgm:cxn modelId="{7A200444-6233-3B43-9544-EE25F5FE6C14}" type="presOf" srcId="{8A54F8FB-D62F-354A-BA3C-72DCF0409363}" destId="{ECD0E525-F6EB-984C-BDAC-69E3CDE97C6E}" srcOrd="0" destOrd="0" presId="urn:microsoft.com/office/officeart/2005/8/layout/hierarchy3"/>
    <dgm:cxn modelId="{85BBF96D-2CBB-2C45-B3A9-1D740A46F124}" type="presOf" srcId="{8A54F8FB-D62F-354A-BA3C-72DCF0409363}" destId="{87946216-C0ED-7C4B-9649-38278B2BD2F8}" srcOrd="1" destOrd="0" presId="urn:microsoft.com/office/officeart/2005/8/layout/hierarchy3"/>
    <dgm:cxn modelId="{13E63E75-0AB9-0346-B054-D44E10B77744}" type="presOf" srcId="{0B0BBA90-5123-2342-9331-469B8151C253}" destId="{0865B975-3AC2-6A47-9739-35B8AFF0375A}" srcOrd="0" destOrd="0" presId="urn:microsoft.com/office/officeart/2005/8/layout/hierarchy3"/>
    <dgm:cxn modelId="{73620F7A-C4A5-CF41-A59D-F25AD9312F09}" srcId="{8A54F8FB-D62F-354A-BA3C-72DCF0409363}" destId="{6F3A6780-864A-8944-AD7F-AFF200CCDCB1}" srcOrd="0" destOrd="0" parTransId="{1CF5B483-5B3E-5246-8A63-033050E5596F}" sibTransId="{640FCFC5-DA03-F34D-A401-468A780D5794}"/>
    <dgm:cxn modelId="{40E11784-3AFA-A241-BD98-967CBC778264}" type="presOf" srcId="{B1509259-6883-9043-B35D-82A16B9F9B24}" destId="{F0B243BD-485F-4E45-94F0-90C0A9C2A86F}" srcOrd="0" destOrd="0" presId="urn:microsoft.com/office/officeart/2005/8/layout/hierarchy3"/>
    <dgm:cxn modelId="{FEBB7887-E3C9-A54F-8E99-DB98466909D3}" srcId="{8A54F8FB-D62F-354A-BA3C-72DCF0409363}" destId="{8C5C0A17-AE5D-554D-9BD8-B31B8403A036}" srcOrd="1" destOrd="0" parTransId="{D7968916-87B6-4E49-BEB4-4E445C2A6D3E}" sibTransId="{14661C46-27BB-5A49-AC48-CD2FA0159E48}"/>
    <dgm:cxn modelId="{8D610688-07E6-9142-A5BF-B5D9F5A97B40}" type="presOf" srcId="{C9C29065-3EDF-1E4B-9ABD-050C9FEDD72B}" destId="{64612258-07D7-2440-B24A-24CA09EFAB6D}" srcOrd="0" destOrd="0" presId="urn:microsoft.com/office/officeart/2005/8/layout/hierarchy3"/>
    <dgm:cxn modelId="{1C900799-B70E-B444-AA88-D45D26081702}" type="presOf" srcId="{6F3A6780-864A-8944-AD7F-AFF200CCDCB1}" destId="{2FE522C9-7857-6D40-8E5E-E19569587D41}" srcOrd="0" destOrd="0" presId="urn:microsoft.com/office/officeart/2005/8/layout/hierarchy3"/>
    <dgm:cxn modelId="{92341A9D-7256-A840-BA67-188D4F5FD044}" type="presOf" srcId="{01DEAD57-72E7-014B-B2E9-C9F2B099D484}" destId="{AEA74500-E55A-9A44-AE92-23863708D35D}" srcOrd="0" destOrd="0" presId="urn:microsoft.com/office/officeart/2005/8/layout/hierarchy3"/>
    <dgm:cxn modelId="{9C9284A4-73EF-154B-B631-2C24A5AF1088}" type="presOf" srcId="{110756AF-A4E5-4140-BDAD-E47E2CF7AB53}" destId="{D23C4958-7E0A-5A43-938F-66E80BB82D3D}" srcOrd="0" destOrd="0" presId="urn:microsoft.com/office/officeart/2005/8/layout/hierarchy3"/>
    <dgm:cxn modelId="{C8D8D5A5-1BCF-D646-B014-39DDC3AC52DE}" srcId="{B1509259-6883-9043-B35D-82A16B9F9B24}" destId="{8A54F8FB-D62F-354A-BA3C-72DCF0409363}" srcOrd="0" destOrd="0" parTransId="{07E9B4D7-3FB9-B34E-90EC-521697B80DF3}" sibTransId="{0A641581-CAAE-304D-9FFA-D945C2E0EBEC}"/>
    <dgm:cxn modelId="{832DF9AB-C493-F14D-813A-A61114B62DF8}" type="presOf" srcId="{8C5C0A17-AE5D-554D-9BD8-B31B8403A036}" destId="{534F4153-DA9D-3442-A33D-A937DF1D105A}" srcOrd="0" destOrd="0" presId="urn:microsoft.com/office/officeart/2005/8/layout/hierarchy3"/>
    <dgm:cxn modelId="{26DA4CBC-BA18-6748-9FB9-8B93C76D783F}" srcId="{8D8A6966-9F82-F944-AF5E-2E324BF002C5}" destId="{0B0BBA90-5123-2342-9331-469B8151C253}" srcOrd="0" destOrd="0" parTransId="{110756AF-A4E5-4140-BDAD-E47E2CF7AB53}" sibTransId="{6CFC99E2-EB51-4B46-B0FB-3631F8EAE902}"/>
    <dgm:cxn modelId="{591EBCCB-A1DA-3E44-82ED-422362EBF33B}" type="presOf" srcId="{8D8A6966-9F82-F944-AF5E-2E324BF002C5}" destId="{34017163-B45D-CB45-A92B-6E46E331EAFB}" srcOrd="1" destOrd="0" presId="urn:microsoft.com/office/officeart/2005/8/layout/hierarchy3"/>
    <dgm:cxn modelId="{AFFEDCE3-029A-244D-AB52-F51B06E3F6A4}" type="presOf" srcId="{1CF5B483-5B3E-5246-8A63-033050E5596F}" destId="{DB8779E5-3813-784A-ACDA-B970885B46C3}" srcOrd="0" destOrd="0" presId="urn:microsoft.com/office/officeart/2005/8/layout/hierarchy3"/>
    <dgm:cxn modelId="{EB2DECE5-68C1-CF49-9355-701395D568DE}" type="presOf" srcId="{8D8A6966-9F82-F944-AF5E-2E324BF002C5}" destId="{1AA6171F-4243-8443-8DFE-576A5B8B494D}" srcOrd="0" destOrd="0" presId="urn:microsoft.com/office/officeart/2005/8/layout/hierarchy3"/>
    <dgm:cxn modelId="{45813DA9-865E-294B-8FAB-1FFC7310534C}" type="presParOf" srcId="{F0B243BD-485F-4E45-94F0-90C0A9C2A86F}" destId="{1DCB7D06-747C-3C41-B734-F41ADD4C003F}" srcOrd="0" destOrd="0" presId="urn:microsoft.com/office/officeart/2005/8/layout/hierarchy3"/>
    <dgm:cxn modelId="{9C65BF9A-DA2C-E64C-AC98-586330B6DCE3}" type="presParOf" srcId="{1DCB7D06-747C-3C41-B734-F41ADD4C003F}" destId="{0535C8AB-4104-B949-9EE8-FA1CBFA8FA49}" srcOrd="0" destOrd="0" presId="urn:microsoft.com/office/officeart/2005/8/layout/hierarchy3"/>
    <dgm:cxn modelId="{2118BFDE-A42D-C64A-9047-8353A62846CC}" type="presParOf" srcId="{0535C8AB-4104-B949-9EE8-FA1CBFA8FA49}" destId="{ECD0E525-F6EB-984C-BDAC-69E3CDE97C6E}" srcOrd="0" destOrd="0" presId="urn:microsoft.com/office/officeart/2005/8/layout/hierarchy3"/>
    <dgm:cxn modelId="{8B9D89E9-ADB4-5B40-84D7-8597A6BE71DF}" type="presParOf" srcId="{0535C8AB-4104-B949-9EE8-FA1CBFA8FA49}" destId="{87946216-C0ED-7C4B-9649-38278B2BD2F8}" srcOrd="1" destOrd="0" presId="urn:microsoft.com/office/officeart/2005/8/layout/hierarchy3"/>
    <dgm:cxn modelId="{EC673659-9932-F547-9341-35FACAC956F4}" type="presParOf" srcId="{1DCB7D06-747C-3C41-B734-F41ADD4C003F}" destId="{5F75EB1A-5A04-8845-B7D7-1D36788CE571}" srcOrd="1" destOrd="0" presId="urn:microsoft.com/office/officeart/2005/8/layout/hierarchy3"/>
    <dgm:cxn modelId="{15F9D8DD-CBA7-0F4C-B861-A388D268497D}" type="presParOf" srcId="{5F75EB1A-5A04-8845-B7D7-1D36788CE571}" destId="{DB8779E5-3813-784A-ACDA-B970885B46C3}" srcOrd="0" destOrd="0" presId="urn:microsoft.com/office/officeart/2005/8/layout/hierarchy3"/>
    <dgm:cxn modelId="{7A292F7C-47AD-2340-B4F5-2DF16803033A}" type="presParOf" srcId="{5F75EB1A-5A04-8845-B7D7-1D36788CE571}" destId="{2FE522C9-7857-6D40-8E5E-E19569587D41}" srcOrd="1" destOrd="0" presId="urn:microsoft.com/office/officeart/2005/8/layout/hierarchy3"/>
    <dgm:cxn modelId="{EB40B9D3-4146-D641-B124-BE5E9BD3F355}" type="presParOf" srcId="{5F75EB1A-5A04-8845-B7D7-1D36788CE571}" destId="{4AEB3DCB-1EC8-4142-AE27-799AB2D0C6D9}" srcOrd="2" destOrd="0" presId="urn:microsoft.com/office/officeart/2005/8/layout/hierarchy3"/>
    <dgm:cxn modelId="{61A20906-1136-714E-80ED-C9476AA1ED02}" type="presParOf" srcId="{5F75EB1A-5A04-8845-B7D7-1D36788CE571}" destId="{534F4153-DA9D-3442-A33D-A937DF1D105A}" srcOrd="3" destOrd="0" presId="urn:microsoft.com/office/officeart/2005/8/layout/hierarchy3"/>
    <dgm:cxn modelId="{6E7AEC11-03A0-9B4D-B45E-E945DBC95977}" type="presParOf" srcId="{F0B243BD-485F-4E45-94F0-90C0A9C2A86F}" destId="{6A633C27-3BFD-F641-AE8A-4AD6A4CBB5EA}" srcOrd="1" destOrd="0" presId="urn:microsoft.com/office/officeart/2005/8/layout/hierarchy3"/>
    <dgm:cxn modelId="{9ABC8B53-5FF4-BB44-B2DA-20E45EBCCB56}" type="presParOf" srcId="{6A633C27-3BFD-F641-AE8A-4AD6A4CBB5EA}" destId="{8BA8EA74-E06C-D14E-B7B0-B65E7E319983}" srcOrd="0" destOrd="0" presId="urn:microsoft.com/office/officeart/2005/8/layout/hierarchy3"/>
    <dgm:cxn modelId="{DE88FA6F-FAA8-8C4E-A7AE-D3D23761DDC8}" type="presParOf" srcId="{8BA8EA74-E06C-D14E-B7B0-B65E7E319983}" destId="{1AA6171F-4243-8443-8DFE-576A5B8B494D}" srcOrd="0" destOrd="0" presId="urn:microsoft.com/office/officeart/2005/8/layout/hierarchy3"/>
    <dgm:cxn modelId="{AA5C36BB-232B-364C-807A-DCF1EDD4C032}" type="presParOf" srcId="{8BA8EA74-E06C-D14E-B7B0-B65E7E319983}" destId="{34017163-B45D-CB45-A92B-6E46E331EAFB}" srcOrd="1" destOrd="0" presId="urn:microsoft.com/office/officeart/2005/8/layout/hierarchy3"/>
    <dgm:cxn modelId="{9FE2977A-9D94-1B48-9635-1E0B864A6223}" type="presParOf" srcId="{6A633C27-3BFD-F641-AE8A-4AD6A4CBB5EA}" destId="{16A295F8-5D5D-E444-8268-EF231A861CA1}" srcOrd="1" destOrd="0" presId="urn:microsoft.com/office/officeart/2005/8/layout/hierarchy3"/>
    <dgm:cxn modelId="{EE424DE2-BE4B-B745-8938-DD1B7A1D2234}" type="presParOf" srcId="{16A295F8-5D5D-E444-8268-EF231A861CA1}" destId="{D23C4958-7E0A-5A43-938F-66E80BB82D3D}" srcOrd="0" destOrd="0" presId="urn:microsoft.com/office/officeart/2005/8/layout/hierarchy3"/>
    <dgm:cxn modelId="{5D158C8C-E60D-304A-8CD1-5205C29AC0B5}" type="presParOf" srcId="{16A295F8-5D5D-E444-8268-EF231A861CA1}" destId="{0865B975-3AC2-6A47-9739-35B8AFF0375A}" srcOrd="1" destOrd="0" presId="urn:microsoft.com/office/officeart/2005/8/layout/hierarchy3"/>
    <dgm:cxn modelId="{760A10B8-7290-1246-9B56-3CEDFE5B6603}" type="presParOf" srcId="{16A295F8-5D5D-E444-8268-EF231A861CA1}" destId="{AEA74500-E55A-9A44-AE92-23863708D35D}" srcOrd="2" destOrd="0" presId="urn:microsoft.com/office/officeart/2005/8/layout/hierarchy3"/>
    <dgm:cxn modelId="{4DAECBAA-31AD-784E-ADCA-79DA330CEC3E}" type="presParOf" srcId="{16A295F8-5D5D-E444-8268-EF231A861CA1}" destId="{64612258-07D7-2440-B24A-24CA09EFAB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09259-6883-9043-B35D-82A16B9F9B24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54F8FB-D62F-354A-BA3C-72DCF0409363}">
      <dgm:prSet phldrT="[Текст]" custT="1"/>
      <dgm:spPr>
        <a:solidFill>
          <a:srgbClr val="8B3C67"/>
        </a:solidFill>
      </dgm:spPr>
      <dgm:t>
        <a:bodyPr/>
        <a:lstStyle/>
        <a:p>
          <a:r>
            <a:rPr lang="ru-RU" sz="2000" dirty="0"/>
            <a:t>Теория</a:t>
          </a:r>
        </a:p>
      </dgm:t>
    </dgm:pt>
    <dgm:pt modelId="{07E9B4D7-3FB9-B34E-90EC-521697B80DF3}" type="parTrans" cxnId="{C8D8D5A5-1BCF-D646-B014-39DDC3AC52DE}">
      <dgm:prSet/>
      <dgm:spPr/>
      <dgm:t>
        <a:bodyPr/>
        <a:lstStyle/>
        <a:p>
          <a:endParaRPr lang="ru-RU"/>
        </a:p>
      </dgm:t>
    </dgm:pt>
    <dgm:pt modelId="{0A641581-CAAE-304D-9FFA-D945C2E0EBEC}" type="sibTrans" cxnId="{C8D8D5A5-1BCF-D646-B014-39DDC3AC52DE}">
      <dgm:prSet/>
      <dgm:spPr/>
      <dgm:t>
        <a:bodyPr/>
        <a:lstStyle/>
        <a:p>
          <a:endParaRPr lang="ru-RU"/>
        </a:p>
      </dgm:t>
    </dgm:pt>
    <dgm:pt modelId="{8C5C0A17-AE5D-554D-9BD8-B31B8403A036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/>
            <a:t>Тест</a:t>
          </a:r>
        </a:p>
        <a:p>
          <a:r>
            <a:rPr lang="ru-RU" dirty="0"/>
            <a:t>20 вопросов </a:t>
          </a:r>
        </a:p>
        <a:p>
          <a:r>
            <a:rPr lang="ru-RU" dirty="0"/>
            <a:t>40 минут</a:t>
          </a:r>
        </a:p>
      </dgm:t>
    </dgm:pt>
    <dgm:pt modelId="{D7968916-87B6-4E49-BEB4-4E445C2A6D3E}" type="parTrans" cxnId="{FEBB7887-E3C9-A54F-8E99-DB98466909D3}">
      <dgm:prSet/>
      <dgm:spPr>
        <a:ln>
          <a:solidFill>
            <a:srgbClr val="8B3C67"/>
          </a:solidFill>
        </a:ln>
      </dgm:spPr>
      <dgm:t>
        <a:bodyPr/>
        <a:lstStyle/>
        <a:p>
          <a:endParaRPr lang="ru-RU"/>
        </a:p>
      </dgm:t>
    </dgm:pt>
    <dgm:pt modelId="{14661C46-27BB-5A49-AC48-CD2FA0159E48}" type="sibTrans" cxnId="{FEBB7887-E3C9-A54F-8E99-DB98466909D3}">
      <dgm:prSet/>
      <dgm:spPr/>
      <dgm:t>
        <a:bodyPr/>
        <a:lstStyle/>
        <a:p>
          <a:endParaRPr lang="ru-RU"/>
        </a:p>
      </dgm:t>
    </dgm:pt>
    <dgm:pt modelId="{8D8A6966-9F82-F944-AF5E-2E324BF002C5}">
      <dgm:prSet phldrT="[Текст]" custT="1"/>
      <dgm:spPr>
        <a:solidFill>
          <a:srgbClr val="8B3C67"/>
        </a:solidFill>
        <a:ln>
          <a:solidFill>
            <a:srgbClr val="8B3C67"/>
          </a:solidFill>
        </a:ln>
      </dgm:spPr>
      <dgm:t>
        <a:bodyPr/>
        <a:lstStyle/>
        <a:p>
          <a:r>
            <a:rPr lang="ru-RU" sz="2000" dirty="0"/>
            <a:t>Практика</a:t>
          </a:r>
        </a:p>
      </dgm:t>
    </dgm:pt>
    <dgm:pt modelId="{B9C41CDB-7CFF-C449-B7EB-E530604B15E2}" type="parTrans" cxnId="{275ECA37-5ED5-F140-A4F5-E3BCADC90EBA}">
      <dgm:prSet/>
      <dgm:spPr/>
      <dgm:t>
        <a:bodyPr/>
        <a:lstStyle/>
        <a:p>
          <a:endParaRPr lang="ru-RU"/>
        </a:p>
      </dgm:t>
    </dgm:pt>
    <dgm:pt modelId="{874323EA-3C09-3A46-9775-0DE5C5FDBBDF}" type="sibTrans" cxnId="{275ECA37-5ED5-F140-A4F5-E3BCADC90EBA}">
      <dgm:prSet/>
      <dgm:spPr/>
      <dgm:t>
        <a:bodyPr/>
        <a:lstStyle/>
        <a:p>
          <a:endParaRPr lang="ru-RU"/>
        </a:p>
      </dgm:t>
    </dgm:pt>
    <dgm:pt modelId="{C9C29065-3EDF-1E4B-9ABD-050C9FEDD72B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/>
            <a:t>2 варианта заданий </a:t>
          </a:r>
        </a:p>
        <a:p>
          <a:r>
            <a:rPr lang="ru-RU" dirty="0"/>
            <a:t>2- 3 часа</a:t>
          </a:r>
        </a:p>
      </dgm:t>
    </dgm:pt>
    <dgm:pt modelId="{01DEAD57-72E7-014B-B2E9-C9F2B099D484}" type="parTrans" cxnId="{07F2CE37-238C-3648-AC62-70A8EF49194F}">
      <dgm:prSet/>
      <dgm:spPr>
        <a:ln>
          <a:solidFill>
            <a:srgbClr val="8B3C67"/>
          </a:solidFill>
        </a:ln>
      </dgm:spPr>
      <dgm:t>
        <a:bodyPr/>
        <a:lstStyle/>
        <a:p>
          <a:endParaRPr lang="ru-RU"/>
        </a:p>
      </dgm:t>
    </dgm:pt>
    <dgm:pt modelId="{0BDDF01A-8926-9743-92B0-A2F9F9DB1771}" type="sibTrans" cxnId="{07F2CE37-238C-3648-AC62-70A8EF49194F}">
      <dgm:prSet/>
      <dgm:spPr/>
      <dgm:t>
        <a:bodyPr/>
        <a:lstStyle/>
        <a:p>
          <a:endParaRPr lang="ru-RU"/>
        </a:p>
      </dgm:t>
    </dgm:pt>
    <dgm:pt modelId="{6F3A6780-864A-8944-AD7F-AFF200CCDCB1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/>
            <a:t>««Поварское дело» «Строительное дело» «Столярное дело» «Швейное дело»</a:t>
          </a:r>
        </a:p>
      </dgm:t>
    </dgm:pt>
    <dgm:pt modelId="{1CF5B483-5B3E-5246-8A63-033050E5596F}" type="parTrans" cxnId="{73620F7A-C4A5-CF41-A59D-F25AD9312F09}">
      <dgm:prSet/>
      <dgm:spPr>
        <a:ln>
          <a:solidFill>
            <a:srgbClr val="8B3C67"/>
          </a:solidFill>
        </a:ln>
      </dgm:spPr>
      <dgm:t>
        <a:bodyPr/>
        <a:lstStyle/>
        <a:p>
          <a:endParaRPr lang="ru-RU"/>
        </a:p>
      </dgm:t>
    </dgm:pt>
    <dgm:pt modelId="{640FCFC5-DA03-F34D-A401-468A780D5794}" type="sibTrans" cxnId="{73620F7A-C4A5-CF41-A59D-F25AD9312F09}">
      <dgm:prSet/>
      <dgm:spPr/>
      <dgm:t>
        <a:bodyPr/>
        <a:lstStyle/>
        <a:p>
          <a:endParaRPr lang="ru-RU"/>
        </a:p>
      </dgm:t>
    </dgm:pt>
    <dgm:pt modelId="{0B0BBA90-5123-2342-9331-469B8151C253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/>
            <a:t>«Поварское дело» «Строительное дело» «Столярное дело» «Швейное дело»</a:t>
          </a:r>
        </a:p>
      </dgm:t>
    </dgm:pt>
    <dgm:pt modelId="{110756AF-A4E5-4140-BDAD-E47E2CF7AB53}" type="parTrans" cxnId="{26DA4CBC-BA18-6748-9FB9-8B93C76D783F}">
      <dgm:prSet/>
      <dgm:spPr>
        <a:ln>
          <a:solidFill>
            <a:srgbClr val="8B3C67"/>
          </a:solidFill>
        </a:ln>
      </dgm:spPr>
      <dgm:t>
        <a:bodyPr/>
        <a:lstStyle/>
        <a:p>
          <a:endParaRPr lang="ru-RU"/>
        </a:p>
      </dgm:t>
    </dgm:pt>
    <dgm:pt modelId="{6CFC99E2-EB51-4B46-B0FB-3631F8EAE902}" type="sibTrans" cxnId="{26DA4CBC-BA18-6748-9FB9-8B93C76D783F}">
      <dgm:prSet/>
      <dgm:spPr/>
      <dgm:t>
        <a:bodyPr/>
        <a:lstStyle/>
        <a:p>
          <a:endParaRPr lang="ru-RU"/>
        </a:p>
      </dgm:t>
    </dgm:pt>
    <dgm:pt modelId="{F0B243BD-485F-4E45-94F0-90C0A9C2A86F}" type="pres">
      <dgm:prSet presAssocID="{B1509259-6883-9043-B35D-82A16B9F9B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CB7D06-747C-3C41-B734-F41ADD4C003F}" type="pres">
      <dgm:prSet presAssocID="{8A54F8FB-D62F-354A-BA3C-72DCF0409363}" presName="root" presStyleCnt="0"/>
      <dgm:spPr/>
    </dgm:pt>
    <dgm:pt modelId="{0535C8AB-4104-B949-9EE8-FA1CBFA8FA49}" type="pres">
      <dgm:prSet presAssocID="{8A54F8FB-D62F-354A-BA3C-72DCF0409363}" presName="rootComposite" presStyleCnt="0"/>
      <dgm:spPr/>
    </dgm:pt>
    <dgm:pt modelId="{ECD0E525-F6EB-984C-BDAC-69E3CDE97C6E}" type="pres">
      <dgm:prSet presAssocID="{8A54F8FB-D62F-354A-BA3C-72DCF0409363}" presName="rootText" presStyleLbl="node1" presStyleIdx="0" presStyleCnt="2"/>
      <dgm:spPr/>
    </dgm:pt>
    <dgm:pt modelId="{87946216-C0ED-7C4B-9649-38278B2BD2F8}" type="pres">
      <dgm:prSet presAssocID="{8A54F8FB-D62F-354A-BA3C-72DCF0409363}" presName="rootConnector" presStyleLbl="node1" presStyleIdx="0" presStyleCnt="2"/>
      <dgm:spPr/>
    </dgm:pt>
    <dgm:pt modelId="{5F75EB1A-5A04-8845-B7D7-1D36788CE571}" type="pres">
      <dgm:prSet presAssocID="{8A54F8FB-D62F-354A-BA3C-72DCF0409363}" presName="childShape" presStyleCnt="0"/>
      <dgm:spPr/>
    </dgm:pt>
    <dgm:pt modelId="{DB8779E5-3813-784A-ACDA-B970885B46C3}" type="pres">
      <dgm:prSet presAssocID="{1CF5B483-5B3E-5246-8A63-033050E5596F}" presName="Name13" presStyleLbl="parChTrans1D2" presStyleIdx="0" presStyleCnt="4"/>
      <dgm:spPr/>
    </dgm:pt>
    <dgm:pt modelId="{2FE522C9-7857-6D40-8E5E-E19569587D41}" type="pres">
      <dgm:prSet presAssocID="{6F3A6780-864A-8944-AD7F-AFF200CCDCB1}" presName="childText" presStyleLbl="bgAcc1" presStyleIdx="0" presStyleCnt="4">
        <dgm:presLayoutVars>
          <dgm:bulletEnabled val="1"/>
        </dgm:presLayoutVars>
      </dgm:prSet>
      <dgm:spPr/>
    </dgm:pt>
    <dgm:pt modelId="{4AEB3DCB-1EC8-4142-AE27-799AB2D0C6D9}" type="pres">
      <dgm:prSet presAssocID="{D7968916-87B6-4E49-BEB4-4E445C2A6D3E}" presName="Name13" presStyleLbl="parChTrans1D2" presStyleIdx="1" presStyleCnt="4"/>
      <dgm:spPr/>
    </dgm:pt>
    <dgm:pt modelId="{534F4153-DA9D-3442-A33D-A937DF1D105A}" type="pres">
      <dgm:prSet presAssocID="{8C5C0A17-AE5D-554D-9BD8-B31B8403A036}" presName="childText" presStyleLbl="bgAcc1" presStyleIdx="1" presStyleCnt="4">
        <dgm:presLayoutVars>
          <dgm:bulletEnabled val="1"/>
        </dgm:presLayoutVars>
      </dgm:prSet>
      <dgm:spPr/>
    </dgm:pt>
    <dgm:pt modelId="{6A633C27-3BFD-F641-AE8A-4AD6A4CBB5EA}" type="pres">
      <dgm:prSet presAssocID="{8D8A6966-9F82-F944-AF5E-2E324BF002C5}" presName="root" presStyleCnt="0"/>
      <dgm:spPr/>
    </dgm:pt>
    <dgm:pt modelId="{8BA8EA74-E06C-D14E-B7B0-B65E7E319983}" type="pres">
      <dgm:prSet presAssocID="{8D8A6966-9F82-F944-AF5E-2E324BF002C5}" presName="rootComposite" presStyleCnt="0"/>
      <dgm:spPr/>
    </dgm:pt>
    <dgm:pt modelId="{1AA6171F-4243-8443-8DFE-576A5B8B494D}" type="pres">
      <dgm:prSet presAssocID="{8D8A6966-9F82-F944-AF5E-2E324BF002C5}" presName="rootText" presStyleLbl="node1" presStyleIdx="1" presStyleCnt="2"/>
      <dgm:spPr/>
    </dgm:pt>
    <dgm:pt modelId="{34017163-B45D-CB45-A92B-6E46E331EAFB}" type="pres">
      <dgm:prSet presAssocID="{8D8A6966-9F82-F944-AF5E-2E324BF002C5}" presName="rootConnector" presStyleLbl="node1" presStyleIdx="1" presStyleCnt="2"/>
      <dgm:spPr/>
    </dgm:pt>
    <dgm:pt modelId="{16A295F8-5D5D-E444-8268-EF231A861CA1}" type="pres">
      <dgm:prSet presAssocID="{8D8A6966-9F82-F944-AF5E-2E324BF002C5}" presName="childShape" presStyleCnt="0"/>
      <dgm:spPr/>
    </dgm:pt>
    <dgm:pt modelId="{D23C4958-7E0A-5A43-938F-66E80BB82D3D}" type="pres">
      <dgm:prSet presAssocID="{110756AF-A4E5-4140-BDAD-E47E2CF7AB53}" presName="Name13" presStyleLbl="parChTrans1D2" presStyleIdx="2" presStyleCnt="4"/>
      <dgm:spPr/>
    </dgm:pt>
    <dgm:pt modelId="{0865B975-3AC2-6A47-9739-35B8AFF0375A}" type="pres">
      <dgm:prSet presAssocID="{0B0BBA90-5123-2342-9331-469B8151C253}" presName="childText" presStyleLbl="bgAcc1" presStyleIdx="2" presStyleCnt="4">
        <dgm:presLayoutVars>
          <dgm:bulletEnabled val="1"/>
        </dgm:presLayoutVars>
      </dgm:prSet>
      <dgm:spPr/>
    </dgm:pt>
    <dgm:pt modelId="{AEA74500-E55A-9A44-AE92-23863708D35D}" type="pres">
      <dgm:prSet presAssocID="{01DEAD57-72E7-014B-B2E9-C9F2B099D484}" presName="Name13" presStyleLbl="parChTrans1D2" presStyleIdx="3" presStyleCnt="4"/>
      <dgm:spPr/>
    </dgm:pt>
    <dgm:pt modelId="{64612258-07D7-2440-B24A-24CA09EFAB6D}" type="pres">
      <dgm:prSet presAssocID="{C9C29065-3EDF-1E4B-9ABD-050C9FEDD72B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9A347226-380C-024E-8EAE-9494DBD85038}" type="presOf" srcId="{D7968916-87B6-4E49-BEB4-4E445C2A6D3E}" destId="{4AEB3DCB-1EC8-4142-AE27-799AB2D0C6D9}" srcOrd="0" destOrd="0" presId="urn:microsoft.com/office/officeart/2005/8/layout/hierarchy3"/>
    <dgm:cxn modelId="{275ECA37-5ED5-F140-A4F5-E3BCADC90EBA}" srcId="{B1509259-6883-9043-B35D-82A16B9F9B24}" destId="{8D8A6966-9F82-F944-AF5E-2E324BF002C5}" srcOrd="1" destOrd="0" parTransId="{B9C41CDB-7CFF-C449-B7EB-E530604B15E2}" sibTransId="{874323EA-3C09-3A46-9775-0DE5C5FDBBDF}"/>
    <dgm:cxn modelId="{07F2CE37-238C-3648-AC62-70A8EF49194F}" srcId="{8D8A6966-9F82-F944-AF5E-2E324BF002C5}" destId="{C9C29065-3EDF-1E4B-9ABD-050C9FEDD72B}" srcOrd="1" destOrd="0" parTransId="{01DEAD57-72E7-014B-B2E9-C9F2B099D484}" sibTransId="{0BDDF01A-8926-9743-92B0-A2F9F9DB1771}"/>
    <dgm:cxn modelId="{7A200444-6233-3B43-9544-EE25F5FE6C14}" type="presOf" srcId="{8A54F8FB-D62F-354A-BA3C-72DCF0409363}" destId="{ECD0E525-F6EB-984C-BDAC-69E3CDE97C6E}" srcOrd="0" destOrd="0" presId="urn:microsoft.com/office/officeart/2005/8/layout/hierarchy3"/>
    <dgm:cxn modelId="{85BBF96D-2CBB-2C45-B3A9-1D740A46F124}" type="presOf" srcId="{8A54F8FB-D62F-354A-BA3C-72DCF0409363}" destId="{87946216-C0ED-7C4B-9649-38278B2BD2F8}" srcOrd="1" destOrd="0" presId="urn:microsoft.com/office/officeart/2005/8/layout/hierarchy3"/>
    <dgm:cxn modelId="{13E63E75-0AB9-0346-B054-D44E10B77744}" type="presOf" srcId="{0B0BBA90-5123-2342-9331-469B8151C253}" destId="{0865B975-3AC2-6A47-9739-35B8AFF0375A}" srcOrd="0" destOrd="0" presId="urn:microsoft.com/office/officeart/2005/8/layout/hierarchy3"/>
    <dgm:cxn modelId="{73620F7A-C4A5-CF41-A59D-F25AD9312F09}" srcId="{8A54F8FB-D62F-354A-BA3C-72DCF0409363}" destId="{6F3A6780-864A-8944-AD7F-AFF200CCDCB1}" srcOrd="0" destOrd="0" parTransId="{1CF5B483-5B3E-5246-8A63-033050E5596F}" sibTransId="{640FCFC5-DA03-F34D-A401-468A780D5794}"/>
    <dgm:cxn modelId="{40E11784-3AFA-A241-BD98-967CBC778264}" type="presOf" srcId="{B1509259-6883-9043-B35D-82A16B9F9B24}" destId="{F0B243BD-485F-4E45-94F0-90C0A9C2A86F}" srcOrd="0" destOrd="0" presId="urn:microsoft.com/office/officeart/2005/8/layout/hierarchy3"/>
    <dgm:cxn modelId="{FEBB7887-E3C9-A54F-8E99-DB98466909D3}" srcId="{8A54F8FB-D62F-354A-BA3C-72DCF0409363}" destId="{8C5C0A17-AE5D-554D-9BD8-B31B8403A036}" srcOrd="1" destOrd="0" parTransId="{D7968916-87B6-4E49-BEB4-4E445C2A6D3E}" sibTransId="{14661C46-27BB-5A49-AC48-CD2FA0159E48}"/>
    <dgm:cxn modelId="{8D610688-07E6-9142-A5BF-B5D9F5A97B40}" type="presOf" srcId="{C9C29065-3EDF-1E4B-9ABD-050C9FEDD72B}" destId="{64612258-07D7-2440-B24A-24CA09EFAB6D}" srcOrd="0" destOrd="0" presId="urn:microsoft.com/office/officeart/2005/8/layout/hierarchy3"/>
    <dgm:cxn modelId="{1C900799-B70E-B444-AA88-D45D26081702}" type="presOf" srcId="{6F3A6780-864A-8944-AD7F-AFF200CCDCB1}" destId="{2FE522C9-7857-6D40-8E5E-E19569587D41}" srcOrd="0" destOrd="0" presId="urn:microsoft.com/office/officeart/2005/8/layout/hierarchy3"/>
    <dgm:cxn modelId="{92341A9D-7256-A840-BA67-188D4F5FD044}" type="presOf" srcId="{01DEAD57-72E7-014B-B2E9-C9F2B099D484}" destId="{AEA74500-E55A-9A44-AE92-23863708D35D}" srcOrd="0" destOrd="0" presId="urn:microsoft.com/office/officeart/2005/8/layout/hierarchy3"/>
    <dgm:cxn modelId="{9C9284A4-73EF-154B-B631-2C24A5AF1088}" type="presOf" srcId="{110756AF-A4E5-4140-BDAD-E47E2CF7AB53}" destId="{D23C4958-7E0A-5A43-938F-66E80BB82D3D}" srcOrd="0" destOrd="0" presId="urn:microsoft.com/office/officeart/2005/8/layout/hierarchy3"/>
    <dgm:cxn modelId="{C8D8D5A5-1BCF-D646-B014-39DDC3AC52DE}" srcId="{B1509259-6883-9043-B35D-82A16B9F9B24}" destId="{8A54F8FB-D62F-354A-BA3C-72DCF0409363}" srcOrd="0" destOrd="0" parTransId="{07E9B4D7-3FB9-B34E-90EC-521697B80DF3}" sibTransId="{0A641581-CAAE-304D-9FFA-D945C2E0EBEC}"/>
    <dgm:cxn modelId="{832DF9AB-C493-F14D-813A-A61114B62DF8}" type="presOf" srcId="{8C5C0A17-AE5D-554D-9BD8-B31B8403A036}" destId="{534F4153-DA9D-3442-A33D-A937DF1D105A}" srcOrd="0" destOrd="0" presId="urn:microsoft.com/office/officeart/2005/8/layout/hierarchy3"/>
    <dgm:cxn modelId="{26DA4CBC-BA18-6748-9FB9-8B93C76D783F}" srcId="{8D8A6966-9F82-F944-AF5E-2E324BF002C5}" destId="{0B0BBA90-5123-2342-9331-469B8151C253}" srcOrd="0" destOrd="0" parTransId="{110756AF-A4E5-4140-BDAD-E47E2CF7AB53}" sibTransId="{6CFC99E2-EB51-4B46-B0FB-3631F8EAE902}"/>
    <dgm:cxn modelId="{591EBCCB-A1DA-3E44-82ED-422362EBF33B}" type="presOf" srcId="{8D8A6966-9F82-F944-AF5E-2E324BF002C5}" destId="{34017163-B45D-CB45-A92B-6E46E331EAFB}" srcOrd="1" destOrd="0" presId="urn:microsoft.com/office/officeart/2005/8/layout/hierarchy3"/>
    <dgm:cxn modelId="{AFFEDCE3-029A-244D-AB52-F51B06E3F6A4}" type="presOf" srcId="{1CF5B483-5B3E-5246-8A63-033050E5596F}" destId="{DB8779E5-3813-784A-ACDA-B970885B46C3}" srcOrd="0" destOrd="0" presId="urn:microsoft.com/office/officeart/2005/8/layout/hierarchy3"/>
    <dgm:cxn modelId="{EB2DECE5-68C1-CF49-9355-701395D568DE}" type="presOf" srcId="{8D8A6966-9F82-F944-AF5E-2E324BF002C5}" destId="{1AA6171F-4243-8443-8DFE-576A5B8B494D}" srcOrd="0" destOrd="0" presId="urn:microsoft.com/office/officeart/2005/8/layout/hierarchy3"/>
    <dgm:cxn modelId="{45813DA9-865E-294B-8FAB-1FFC7310534C}" type="presParOf" srcId="{F0B243BD-485F-4E45-94F0-90C0A9C2A86F}" destId="{1DCB7D06-747C-3C41-B734-F41ADD4C003F}" srcOrd="0" destOrd="0" presId="urn:microsoft.com/office/officeart/2005/8/layout/hierarchy3"/>
    <dgm:cxn modelId="{9C65BF9A-DA2C-E64C-AC98-586330B6DCE3}" type="presParOf" srcId="{1DCB7D06-747C-3C41-B734-F41ADD4C003F}" destId="{0535C8AB-4104-B949-9EE8-FA1CBFA8FA49}" srcOrd="0" destOrd="0" presId="urn:microsoft.com/office/officeart/2005/8/layout/hierarchy3"/>
    <dgm:cxn modelId="{2118BFDE-A42D-C64A-9047-8353A62846CC}" type="presParOf" srcId="{0535C8AB-4104-B949-9EE8-FA1CBFA8FA49}" destId="{ECD0E525-F6EB-984C-BDAC-69E3CDE97C6E}" srcOrd="0" destOrd="0" presId="urn:microsoft.com/office/officeart/2005/8/layout/hierarchy3"/>
    <dgm:cxn modelId="{8B9D89E9-ADB4-5B40-84D7-8597A6BE71DF}" type="presParOf" srcId="{0535C8AB-4104-B949-9EE8-FA1CBFA8FA49}" destId="{87946216-C0ED-7C4B-9649-38278B2BD2F8}" srcOrd="1" destOrd="0" presId="urn:microsoft.com/office/officeart/2005/8/layout/hierarchy3"/>
    <dgm:cxn modelId="{EC673659-9932-F547-9341-35FACAC956F4}" type="presParOf" srcId="{1DCB7D06-747C-3C41-B734-F41ADD4C003F}" destId="{5F75EB1A-5A04-8845-B7D7-1D36788CE571}" srcOrd="1" destOrd="0" presId="urn:microsoft.com/office/officeart/2005/8/layout/hierarchy3"/>
    <dgm:cxn modelId="{15F9D8DD-CBA7-0F4C-B861-A388D268497D}" type="presParOf" srcId="{5F75EB1A-5A04-8845-B7D7-1D36788CE571}" destId="{DB8779E5-3813-784A-ACDA-B970885B46C3}" srcOrd="0" destOrd="0" presId="urn:microsoft.com/office/officeart/2005/8/layout/hierarchy3"/>
    <dgm:cxn modelId="{7A292F7C-47AD-2340-B4F5-2DF16803033A}" type="presParOf" srcId="{5F75EB1A-5A04-8845-B7D7-1D36788CE571}" destId="{2FE522C9-7857-6D40-8E5E-E19569587D41}" srcOrd="1" destOrd="0" presId="urn:microsoft.com/office/officeart/2005/8/layout/hierarchy3"/>
    <dgm:cxn modelId="{EB40B9D3-4146-D641-B124-BE5E9BD3F355}" type="presParOf" srcId="{5F75EB1A-5A04-8845-B7D7-1D36788CE571}" destId="{4AEB3DCB-1EC8-4142-AE27-799AB2D0C6D9}" srcOrd="2" destOrd="0" presId="urn:microsoft.com/office/officeart/2005/8/layout/hierarchy3"/>
    <dgm:cxn modelId="{61A20906-1136-714E-80ED-C9476AA1ED02}" type="presParOf" srcId="{5F75EB1A-5A04-8845-B7D7-1D36788CE571}" destId="{534F4153-DA9D-3442-A33D-A937DF1D105A}" srcOrd="3" destOrd="0" presId="urn:microsoft.com/office/officeart/2005/8/layout/hierarchy3"/>
    <dgm:cxn modelId="{6E7AEC11-03A0-9B4D-B45E-E945DBC95977}" type="presParOf" srcId="{F0B243BD-485F-4E45-94F0-90C0A9C2A86F}" destId="{6A633C27-3BFD-F641-AE8A-4AD6A4CBB5EA}" srcOrd="1" destOrd="0" presId="urn:microsoft.com/office/officeart/2005/8/layout/hierarchy3"/>
    <dgm:cxn modelId="{9ABC8B53-5FF4-BB44-B2DA-20E45EBCCB56}" type="presParOf" srcId="{6A633C27-3BFD-F641-AE8A-4AD6A4CBB5EA}" destId="{8BA8EA74-E06C-D14E-B7B0-B65E7E319983}" srcOrd="0" destOrd="0" presId="urn:microsoft.com/office/officeart/2005/8/layout/hierarchy3"/>
    <dgm:cxn modelId="{DE88FA6F-FAA8-8C4E-A7AE-D3D23761DDC8}" type="presParOf" srcId="{8BA8EA74-E06C-D14E-B7B0-B65E7E319983}" destId="{1AA6171F-4243-8443-8DFE-576A5B8B494D}" srcOrd="0" destOrd="0" presId="urn:microsoft.com/office/officeart/2005/8/layout/hierarchy3"/>
    <dgm:cxn modelId="{AA5C36BB-232B-364C-807A-DCF1EDD4C032}" type="presParOf" srcId="{8BA8EA74-E06C-D14E-B7B0-B65E7E319983}" destId="{34017163-B45D-CB45-A92B-6E46E331EAFB}" srcOrd="1" destOrd="0" presId="urn:microsoft.com/office/officeart/2005/8/layout/hierarchy3"/>
    <dgm:cxn modelId="{9FE2977A-9D94-1B48-9635-1E0B864A6223}" type="presParOf" srcId="{6A633C27-3BFD-F641-AE8A-4AD6A4CBB5EA}" destId="{16A295F8-5D5D-E444-8268-EF231A861CA1}" srcOrd="1" destOrd="0" presId="urn:microsoft.com/office/officeart/2005/8/layout/hierarchy3"/>
    <dgm:cxn modelId="{EE424DE2-BE4B-B745-8938-DD1B7A1D2234}" type="presParOf" srcId="{16A295F8-5D5D-E444-8268-EF231A861CA1}" destId="{D23C4958-7E0A-5A43-938F-66E80BB82D3D}" srcOrd="0" destOrd="0" presId="urn:microsoft.com/office/officeart/2005/8/layout/hierarchy3"/>
    <dgm:cxn modelId="{5D158C8C-E60D-304A-8CD1-5205C29AC0B5}" type="presParOf" srcId="{16A295F8-5D5D-E444-8268-EF231A861CA1}" destId="{0865B975-3AC2-6A47-9739-35B8AFF0375A}" srcOrd="1" destOrd="0" presId="urn:microsoft.com/office/officeart/2005/8/layout/hierarchy3"/>
    <dgm:cxn modelId="{760A10B8-7290-1246-9B56-3CEDFE5B6603}" type="presParOf" srcId="{16A295F8-5D5D-E444-8268-EF231A861CA1}" destId="{AEA74500-E55A-9A44-AE92-23863708D35D}" srcOrd="2" destOrd="0" presId="urn:microsoft.com/office/officeart/2005/8/layout/hierarchy3"/>
    <dgm:cxn modelId="{4DAECBAA-31AD-784E-ADCA-79DA330CEC3E}" type="presParOf" srcId="{16A295F8-5D5D-E444-8268-EF231A861CA1}" destId="{64612258-07D7-2440-B24A-24CA09EFAB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0E525-F6EB-984C-BDAC-69E3CDE97C6E}">
      <dsp:nvSpPr>
        <dsp:cNvPr id="0" name=""/>
        <dsp:cNvSpPr/>
      </dsp:nvSpPr>
      <dsp:spPr>
        <a:xfrm>
          <a:off x="967972" y="1725"/>
          <a:ext cx="1828843" cy="914421"/>
        </a:xfrm>
        <a:prstGeom prst="roundRect">
          <a:avLst>
            <a:gd name="adj" fmla="val 10000"/>
          </a:avLst>
        </a:prstGeom>
        <a:solidFill>
          <a:srgbClr val="8B3C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 тест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90 минут</a:t>
          </a:r>
        </a:p>
      </dsp:txBody>
      <dsp:txXfrm>
        <a:off x="994754" y="28507"/>
        <a:ext cx="1775279" cy="860857"/>
      </dsp:txXfrm>
    </dsp:sp>
    <dsp:sp modelId="{DB8779E5-3813-784A-ACDA-B970885B46C3}">
      <dsp:nvSpPr>
        <dsp:cNvPr id="0" name=""/>
        <dsp:cNvSpPr/>
      </dsp:nvSpPr>
      <dsp:spPr>
        <a:xfrm>
          <a:off x="1150856" y="916147"/>
          <a:ext cx="182884" cy="68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816"/>
              </a:lnTo>
              <a:lnTo>
                <a:pt x="182884" y="685816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522C9-7857-6D40-8E5E-E19569587D41}">
      <dsp:nvSpPr>
        <dsp:cNvPr id="0" name=""/>
        <dsp:cNvSpPr/>
      </dsp:nvSpPr>
      <dsp:spPr>
        <a:xfrm>
          <a:off x="1333741" y="1144752"/>
          <a:ext cx="1463075" cy="914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«Русский язык» «Чтение (Литературное чтение)»</a:t>
          </a:r>
        </a:p>
      </dsp:txBody>
      <dsp:txXfrm>
        <a:off x="1360523" y="1171534"/>
        <a:ext cx="1409511" cy="860857"/>
      </dsp:txXfrm>
    </dsp:sp>
    <dsp:sp modelId="{4AEB3DCB-1EC8-4142-AE27-799AB2D0C6D9}">
      <dsp:nvSpPr>
        <dsp:cNvPr id="0" name=""/>
        <dsp:cNvSpPr/>
      </dsp:nvSpPr>
      <dsp:spPr>
        <a:xfrm>
          <a:off x="1150856" y="916147"/>
          <a:ext cx="182884" cy="182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843"/>
              </a:lnTo>
              <a:lnTo>
                <a:pt x="182884" y="1828843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F4153-DA9D-3442-A33D-A937DF1D105A}">
      <dsp:nvSpPr>
        <dsp:cNvPr id="0" name=""/>
        <dsp:cNvSpPr/>
      </dsp:nvSpPr>
      <dsp:spPr>
        <a:xfrm>
          <a:off x="1333741" y="2287779"/>
          <a:ext cx="1463075" cy="914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7 вопросов – развернутые ответы</a:t>
          </a:r>
        </a:p>
      </dsp:txBody>
      <dsp:txXfrm>
        <a:off x="1360523" y="2314561"/>
        <a:ext cx="1409511" cy="860857"/>
      </dsp:txXfrm>
    </dsp:sp>
    <dsp:sp modelId="{1AA6171F-4243-8443-8DFE-576A5B8B494D}">
      <dsp:nvSpPr>
        <dsp:cNvPr id="0" name=""/>
        <dsp:cNvSpPr/>
      </dsp:nvSpPr>
      <dsp:spPr>
        <a:xfrm>
          <a:off x="3254027" y="1725"/>
          <a:ext cx="1828843" cy="914421"/>
        </a:xfrm>
        <a:prstGeom prst="roundRect">
          <a:avLst>
            <a:gd name="adj" fmla="val 10000"/>
          </a:avLst>
        </a:prstGeom>
        <a:solidFill>
          <a:srgbClr val="8B3C67"/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 тест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90 минут</a:t>
          </a:r>
        </a:p>
      </dsp:txBody>
      <dsp:txXfrm>
        <a:off x="3280809" y="28507"/>
        <a:ext cx="1775279" cy="860857"/>
      </dsp:txXfrm>
    </dsp:sp>
    <dsp:sp modelId="{D23C4958-7E0A-5A43-938F-66E80BB82D3D}">
      <dsp:nvSpPr>
        <dsp:cNvPr id="0" name=""/>
        <dsp:cNvSpPr/>
      </dsp:nvSpPr>
      <dsp:spPr>
        <a:xfrm>
          <a:off x="3436911" y="916147"/>
          <a:ext cx="182884" cy="68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816"/>
              </a:lnTo>
              <a:lnTo>
                <a:pt x="182884" y="685816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5B975-3AC2-6A47-9739-35B8AFF0375A}">
      <dsp:nvSpPr>
        <dsp:cNvPr id="0" name=""/>
        <dsp:cNvSpPr/>
      </dsp:nvSpPr>
      <dsp:spPr>
        <a:xfrm>
          <a:off x="3619796" y="1144752"/>
          <a:ext cx="1463075" cy="914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«Математика» «Основы социальной жизни»</a:t>
          </a:r>
        </a:p>
      </dsp:txBody>
      <dsp:txXfrm>
        <a:off x="3646578" y="1171534"/>
        <a:ext cx="1409511" cy="860857"/>
      </dsp:txXfrm>
    </dsp:sp>
    <dsp:sp modelId="{AEA74500-E55A-9A44-AE92-23863708D35D}">
      <dsp:nvSpPr>
        <dsp:cNvPr id="0" name=""/>
        <dsp:cNvSpPr/>
      </dsp:nvSpPr>
      <dsp:spPr>
        <a:xfrm>
          <a:off x="3436911" y="916147"/>
          <a:ext cx="182884" cy="182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843"/>
              </a:lnTo>
              <a:lnTo>
                <a:pt x="182884" y="1828843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12258-07D7-2440-B24A-24CA09EFAB6D}">
      <dsp:nvSpPr>
        <dsp:cNvPr id="0" name=""/>
        <dsp:cNvSpPr/>
      </dsp:nvSpPr>
      <dsp:spPr>
        <a:xfrm>
          <a:off x="3619796" y="2287779"/>
          <a:ext cx="1463075" cy="914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10 заданий - открытые и закрытые задания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3646578" y="2314561"/>
        <a:ext cx="1409511" cy="860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0E525-F6EB-984C-BDAC-69E3CDE97C6E}">
      <dsp:nvSpPr>
        <dsp:cNvPr id="0" name=""/>
        <dsp:cNvSpPr/>
      </dsp:nvSpPr>
      <dsp:spPr>
        <a:xfrm>
          <a:off x="967972" y="1725"/>
          <a:ext cx="1828843" cy="914421"/>
        </a:xfrm>
        <a:prstGeom prst="roundRect">
          <a:avLst>
            <a:gd name="adj" fmla="val 10000"/>
          </a:avLst>
        </a:prstGeom>
        <a:solidFill>
          <a:srgbClr val="8B3C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Теория</a:t>
          </a:r>
        </a:p>
      </dsp:txBody>
      <dsp:txXfrm>
        <a:off x="994754" y="28507"/>
        <a:ext cx="1775279" cy="860857"/>
      </dsp:txXfrm>
    </dsp:sp>
    <dsp:sp modelId="{DB8779E5-3813-784A-ACDA-B970885B46C3}">
      <dsp:nvSpPr>
        <dsp:cNvPr id="0" name=""/>
        <dsp:cNvSpPr/>
      </dsp:nvSpPr>
      <dsp:spPr>
        <a:xfrm>
          <a:off x="1150856" y="916147"/>
          <a:ext cx="182884" cy="68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816"/>
              </a:lnTo>
              <a:lnTo>
                <a:pt x="182884" y="685816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522C9-7857-6D40-8E5E-E19569587D41}">
      <dsp:nvSpPr>
        <dsp:cNvPr id="0" name=""/>
        <dsp:cNvSpPr/>
      </dsp:nvSpPr>
      <dsp:spPr>
        <a:xfrm>
          <a:off x="1333741" y="1144752"/>
          <a:ext cx="1463075" cy="914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««Поварское дело» «Строительное дело» «Столярное дело» «Швейное дело»</a:t>
          </a:r>
        </a:p>
      </dsp:txBody>
      <dsp:txXfrm>
        <a:off x="1360523" y="1171534"/>
        <a:ext cx="1409511" cy="860857"/>
      </dsp:txXfrm>
    </dsp:sp>
    <dsp:sp modelId="{4AEB3DCB-1EC8-4142-AE27-799AB2D0C6D9}">
      <dsp:nvSpPr>
        <dsp:cNvPr id="0" name=""/>
        <dsp:cNvSpPr/>
      </dsp:nvSpPr>
      <dsp:spPr>
        <a:xfrm>
          <a:off x="1150856" y="916147"/>
          <a:ext cx="182884" cy="182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843"/>
              </a:lnTo>
              <a:lnTo>
                <a:pt x="182884" y="1828843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F4153-DA9D-3442-A33D-A937DF1D105A}">
      <dsp:nvSpPr>
        <dsp:cNvPr id="0" name=""/>
        <dsp:cNvSpPr/>
      </dsp:nvSpPr>
      <dsp:spPr>
        <a:xfrm>
          <a:off x="1333741" y="2287779"/>
          <a:ext cx="1463075" cy="914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Тест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20 вопросов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40 минут</a:t>
          </a:r>
        </a:p>
      </dsp:txBody>
      <dsp:txXfrm>
        <a:off x="1360523" y="2314561"/>
        <a:ext cx="1409511" cy="860857"/>
      </dsp:txXfrm>
    </dsp:sp>
    <dsp:sp modelId="{1AA6171F-4243-8443-8DFE-576A5B8B494D}">
      <dsp:nvSpPr>
        <dsp:cNvPr id="0" name=""/>
        <dsp:cNvSpPr/>
      </dsp:nvSpPr>
      <dsp:spPr>
        <a:xfrm>
          <a:off x="3254027" y="1725"/>
          <a:ext cx="1828843" cy="914421"/>
        </a:xfrm>
        <a:prstGeom prst="roundRect">
          <a:avLst>
            <a:gd name="adj" fmla="val 10000"/>
          </a:avLst>
        </a:prstGeom>
        <a:solidFill>
          <a:srgbClr val="8B3C67"/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Практика</a:t>
          </a:r>
        </a:p>
      </dsp:txBody>
      <dsp:txXfrm>
        <a:off x="3280809" y="28507"/>
        <a:ext cx="1775279" cy="860857"/>
      </dsp:txXfrm>
    </dsp:sp>
    <dsp:sp modelId="{D23C4958-7E0A-5A43-938F-66E80BB82D3D}">
      <dsp:nvSpPr>
        <dsp:cNvPr id="0" name=""/>
        <dsp:cNvSpPr/>
      </dsp:nvSpPr>
      <dsp:spPr>
        <a:xfrm>
          <a:off x="3436911" y="916147"/>
          <a:ext cx="182884" cy="68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816"/>
              </a:lnTo>
              <a:lnTo>
                <a:pt x="182884" y="685816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5B975-3AC2-6A47-9739-35B8AFF0375A}">
      <dsp:nvSpPr>
        <dsp:cNvPr id="0" name=""/>
        <dsp:cNvSpPr/>
      </dsp:nvSpPr>
      <dsp:spPr>
        <a:xfrm>
          <a:off x="3619796" y="1144752"/>
          <a:ext cx="1463075" cy="914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«Поварское дело» «Строительное дело» «Столярное дело» «Швейное дело»</a:t>
          </a:r>
        </a:p>
      </dsp:txBody>
      <dsp:txXfrm>
        <a:off x="3646578" y="1171534"/>
        <a:ext cx="1409511" cy="860857"/>
      </dsp:txXfrm>
    </dsp:sp>
    <dsp:sp modelId="{AEA74500-E55A-9A44-AE92-23863708D35D}">
      <dsp:nvSpPr>
        <dsp:cNvPr id="0" name=""/>
        <dsp:cNvSpPr/>
      </dsp:nvSpPr>
      <dsp:spPr>
        <a:xfrm>
          <a:off x="3436911" y="916147"/>
          <a:ext cx="182884" cy="182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843"/>
              </a:lnTo>
              <a:lnTo>
                <a:pt x="182884" y="1828843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12258-07D7-2440-B24A-24CA09EFAB6D}">
      <dsp:nvSpPr>
        <dsp:cNvPr id="0" name=""/>
        <dsp:cNvSpPr/>
      </dsp:nvSpPr>
      <dsp:spPr>
        <a:xfrm>
          <a:off x="3619796" y="2287779"/>
          <a:ext cx="1463075" cy="914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2 варианта заданий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2- 3 часа</a:t>
          </a:r>
        </a:p>
      </dsp:txBody>
      <dsp:txXfrm>
        <a:off x="3646578" y="2314561"/>
        <a:ext cx="1409511" cy="860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B33AF-AA26-C343-9CBF-84D67F2FF90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0DAAB-8C23-8843-9B4E-D3FD4AE82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A6-6697-0F47-BAB8-6982FB396BDF}" type="datetime1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5D61-DD3A-E145-B7F8-68E08C99F0BE}" type="datetime1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E635-D9F3-0C4A-BA9D-64F00BA90BD7}" type="datetime1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1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CA2B-C1FE-8F4D-9B4A-B4F6FFBA3C5B}" type="datetime1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9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1F93-8E7E-8C42-94C6-EDE4E75B4EA7}" type="datetime1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09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28A8-41C8-F547-BFD0-E82729564E2F}" type="datetime1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3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C0DD-69EA-904E-B55F-DF9214CFD8EE}" type="datetime1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42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DC4D-EFDE-0D46-810B-337AA20A8CE8}" type="datetime1">
              <a:rPr lang="ru-RU" smtClean="0"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4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BB4C-D83D-EF43-A215-6F14335C65C1}" type="datetime1">
              <a:rPr lang="ru-RU" smtClean="0"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0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38B7-190C-2A4E-998D-EB60E7F3A944}" type="datetime1">
              <a:rPr lang="ru-RU" smtClean="0"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26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79D1-61B6-184A-BC8C-822680863E8F}" type="datetime1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1C4A-E9BE-914E-ACF1-489DBEFFBE7C}" type="datetime1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46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A063-D393-9140-B1CE-B73C2D9DA4BC}" type="datetime1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63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5B96-5DE3-8245-873D-A86439FC15D8}" type="datetime1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89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C266-7460-A845-96B8-8123498ED40A}" type="datetime1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0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5135-7EBE-C840-A295-5AD669375819}" type="datetime1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3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E5C9-A7E6-4C4D-A729-29032D8C68B9}" type="datetime1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1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A50C-3A43-124D-B0CF-B21890D36553}" type="datetime1">
              <a:rPr lang="ru-RU" smtClean="0"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8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4FFD-0A50-9941-B663-8080FBFCBFB3}" type="datetime1">
              <a:rPr lang="ru-RU" smtClean="0"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7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B506-2842-B248-881E-2591736A4505}" type="datetime1">
              <a:rPr lang="ru-RU" smtClean="0"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2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05BD-62C0-B341-B5B6-38BEC6D31A23}" type="datetime1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1AFA-3C09-DE4B-8DE6-4F548F8CE676}" type="datetime1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3428D-6136-E245-9C25-B3848457A2E4}" type="datetime1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8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48F2E-0A35-2146-B778-5A12B3F0424F}" type="datetime1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6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7964" y="3472076"/>
            <a:ext cx="5651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лаборатория психолого-педагогических исследований и технологий 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специального образования лиц с интеллектуальными нарушениями ИКП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8144" y="1998118"/>
            <a:ext cx="7385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>
                    <a:lumMod val="95000"/>
                  </a:prstClr>
                </a:solidFill>
              </a:rPr>
              <a:t>ИТОГОВАЯ АТТЕСТАЦИЯ</a:t>
            </a:r>
          </a:p>
          <a:p>
            <a:pPr algn="ctr"/>
            <a:r>
              <a:rPr lang="ru-RU" sz="2000" b="1" dirty="0">
                <a:solidFill>
                  <a:prstClr val="white">
                    <a:lumMod val="95000"/>
                  </a:prstClr>
                </a:solidFill>
              </a:rPr>
              <a:t> выпускников, получающих образование по адаптированным основным общеобразовательным программам</a:t>
            </a:r>
          </a:p>
          <a:p>
            <a:pPr algn="ctr"/>
            <a:r>
              <a:rPr lang="ru-RU" sz="2000" b="1" dirty="0">
                <a:solidFill>
                  <a:prstClr val="white">
                    <a:lumMod val="95000"/>
                  </a:prstClr>
                </a:solidFill>
              </a:rPr>
              <a:t> для обучающихся с нарушением интеллекта (вариант 1)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Montserrat SemiBold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24157" y="3370476"/>
            <a:ext cx="68090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18" y="855939"/>
            <a:ext cx="552715" cy="5146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83" y="846837"/>
            <a:ext cx="1219202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5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79C26-E0DF-4A3D-824E-FC8BA9C9C2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238CEA-A7F9-794D-8B12-C19D1DD299A4}"/>
              </a:ext>
            </a:extLst>
          </p:cNvPr>
          <p:cNvSpPr/>
          <p:nvPr/>
        </p:nvSpPr>
        <p:spPr>
          <a:xfrm>
            <a:off x="560934" y="351657"/>
            <a:ext cx="3853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8B3C67"/>
                </a:solidFill>
              </a:rPr>
              <a:t>ОЦЕНКА ЗНАНИЙ И УМЕНИЙ </a:t>
            </a:r>
          </a:p>
          <a:p>
            <a:pPr lvl="0"/>
            <a:r>
              <a:rPr lang="ru-RU" b="1" dirty="0">
                <a:solidFill>
                  <a:srgbClr val="8B3C67"/>
                </a:solidFill>
              </a:rPr>
              <a:t>ПО ВЫБРАННОМУ ПРОФИЛЮ ТРУДА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E22C363-69A2-FF4C-863C-2D65AD76F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99377"/>
              </p:ext>
            </p:extLst>
          </p:nvPr>
        </p:nvGraphicFramePr>
        <p:xfrm>
          <a:off x="337626" y="1034408"/>
          <a:ext cx="3193366" cy="3517277"/>
        </p:xfrm>
        <a:graphic>
          <a:graphicData uri="http://schemas.openxmlformats.org/drawingml/2006/table">
            <a:tbl>
              <a:tblPr firstRow="1" firstCol="1" bandRow="1"/>
              <a:tblGrid>
                <a:gridCol w="1388461">
                  <a:extLst>
                    <a:ext uri="{9D8B030D-6E8A-4147-A177-3AD203B41FA5}">
                      <a16:colId xmlns:a16="http://schemas.microsoft.com/office/drawing/2014/main" val="4054253920"/>
                    </a:ext>
                  </a:extLst>
                </a:gridCol>
                <a:gridCol w="496357">
                  <a:extLst>
                    <a:ext uri="{9D8B030D-6E8A-4147-A177-3AD203B41FA5}">
                      <a16:colId xmlns:a16="http://schemas.microsoft.com/office/drawing/2014/main" val="3193705381"/>
                    </a:ext>
                  </a:extLst>
                </a:gridCol>
                <a:gridCol w="496357">
                  <a:extLst>
                    <a:ext uri="{9D8B030D-6E8A-4147-A177-3AD203B41FA5}">
                      <a16:colId xmlns:a16="http://schemas.microsoft.com/office/drawing/2014/main" val="2431572560"/>
                    </a:ext>
                  </a:extLst>
                </a:gridCol>
                <a:gridCol w="496357">
                  <a:extLst>
                    <a:ext uri="{9D8B030D-6E8A-4147-A177-3AD203B41FA5}">
                      <a16:colId xmlns:a16="http://schemas.microsoft.com/office/drawing/2014/main" val="3216897420"/>
                    </a:ext>
                  </a:extLst>
                </a:gridCol>
                <a:gridCol w="315834">
                  <a:extLst>
                    <a:ext uri="{9D8B030D-6E8A-4147-A177-3AD203B41FA5}">
                      <a16:colId xmlns:a16="http://schemas.microsoft.com/office/drawing/2014/main" val="3423341"/>
                    </a:ext>
                  </a:extLst>
                </a:gridCol>
              </a:tblGrid>
              <a:tr h="100428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Количественная оценка качества выполнения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198434"/>
                  </a:ext>
                </a:extLst>
              </a:tr>
              <a:tr h="1247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Выполнил практическую работу самостоятельно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Выполнил практическую работу после дополнительного пояснения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Выполнил практическую работу только с помощью учителя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выполнил практическую работу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50227"/>
                  </a:ext>
                </a:extLst>
              </a:tr>
              <a:tr h="332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4балла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балла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2балла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7360"/>
                  </a:ext>
                </a:extLst>
              </a:tr>
              <a:tr h="49288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 техники безопасности при выполнении практической работы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867351"/>
                  </a:ext>
                </a:extLst>
              </a:tr>
              <a:tr h="3681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 последовательности изготовления изделия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1939"/>
                  </a:ext>
                </a:extLst>
              </a:tr>
              <a:tr h="3681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 параметров выполнения изделия в соответствии с образцом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70191"/>
                  </a:ext>
                </a:extLst>
              </a:tr>
              <a:tr h="3681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качества готового изделия.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827691"/>
                  </a:ext>
                </a:extLst>
              </a:tr>
              <a:tr h="1188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количество баллов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762260"/>
                  </a:ext>
                </a:extLst>
              </a:tr>
            </a:tbl>
          </a:graphicData>
        </a:graphic>
      </p:graphicFrame>
      <p:graphicFrame>
        <p:nvGraphicFramePr>
          <p:cNvPr id="12" name="Объект 7">
            <a:extLst>
              <a:ext uri="{FF2B5EF4-FFF2-40B4-BE49-F238E27FC236}">
                <a16:creationId xmlns:a16="http://schemas.microsoft.com/office/drawing/2014/main" id="{80421B71-25C9-2944-8AE4-30016B01E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686161"/>
              </p:ext>
            </p:extLst>
          </p:nvPr>
        </p:nvGraphicFramePr>
        <p:xfrm>
          <a:off x="3854547" y="997988"/>
          <a:ext cx="5138883" cy="4092896"/>
        </p:xfrm>
        <a:graphic>
          <a:graphicData uri="http://schemas.openxmlformats.org/drawingml/2006/table">
            <a:tbl>
              <a:tblPr firstRow="1" firstCol="1" bandRow="1"/>
              <a:tblGrid>
                <a:gridCol w="217249">
                  <a:extLst>
                    <a:ext uri="{9D8B030D-6E8A-4147-A177-3AD203B41FA5}">
                      <a16:colId xmlns:a16="http://schemas.microsoft.com/office/drawing/2014/main" val="3271774515"/>
                    </a:ext>
                  </a:extLst>
                </a:gridCol>
                <a:gridCol w="532361">
                  <a:extLst>
                    <a:ext uri="{9D8B030D-6E8A-4147-A177-3AD203B41FA5}">
                      <a16:colId xmlns:a16="http://schemas.microsoft.com/office/drawing/2014/main" val="2589255835"/>
                    </a:ext>
                  </a:extLst>
                </a:gridCol>
                <a:gridCol w="224602">
                  <a:extLst>
                    <a:ext uri="{9D8B030D-6E8A-4147-A177-3AD203B41FA5}">
                      <a16:colId xmlns:a16="http://schemas.microsoft.com/office/drawing/2014/main" val="3197065233"/>
                    </a:ext>
                  </a:extLst>
                </a:gridCol>
                <a:gridCol w="200960">
                  <a:extLst>
                    <a:ext uri="{9D8B030D-6E8A-4147-A177-3AD203B41FA5}">
                      <a16:colId xmlns:a16="http://schemas.microsoft.com/office/drawing/2014/main" val="630477075"/>
                    </a:ext>
                  </a:extLst>
                </a:gridCol>
                <a:gridCol w="155716">
                  <a:extLst>
                    <a:ext uri="{9D8B030D-6E8A-4147-A177-3AD203B41FA5}">
                      <a16:colId xmlns:a16="http://schemas.microsoft.com/office/drawing/2014/main" val="807961841"/>
                    </a:ext>
                  </a:extLst>
                </a:gridCol>
                <a:gridCol w="177318">
                  <a:extLst>
                    <a:ext uri="{9D8B030D-6E8A-4147-A177-3AD203B41FA5}">
                      <a16:colId xmlns:a16="http://schemas.microsoft.com/office/drawing/2014/main" val="1999894884"/>
                    </a:ext>
                  </a:extLst>
                </a:gridCol>
                <a:gridCol w="155716">
                  <a:extLst>
                    <a:ext uri="{9D8B030D-6E8A-4147-A177-3AD203B41FA5}">
                      <a16:colId xmlns:a16="http://schemas.microsoft.com/office/drawing/2014/main" val="2010021306"/>
                    </a:ext>
                  </a:extLst>
                </a:gridCol>
                <a:gridCol w="200144">
                  <a:extLst>
                    <a:ext uri="{9D8B030D-6E8A-4147-A177-3AD203B41FA5}">
                      <a16:colId xmlns:a16="http://schemas.microsoft.com/office/drawing/2014/main" val="272717856"/>
                    </a:ext>
                  </a:extLst>
                </a:gridCol>
                <a:gridCol w="200960">
                  <a:extLst>
                    <a:ext uri="{9D8B030D-6E8A-4147-A177-3AD203B41FA5}">
                      <a16:colId xmlns:a16="http://schemas.microsoft.com/office/drawing/2014/main" val="233138209"/>
                    </a:ext>
                  </a:extLst>
                </a:gridCol>
                <a:gridCol w="165497">
                  <a:extLst>
                    <a:ext uri="{9D8B030D-6E8A-4147-A177-3AD203B41FA5}">
                      <a16:colId xmlns:a16="http://schemas.microsoft.com/office/drawing/2014/main" val="87295928"/>
                    </a:ext>
                  </a:extLst>
                </a:gridCol>
                <a:gridCol w="177317">
                  <a:extLst>
                    <a:ext uri="{9D8B030D-6E8A-4147-A177-3AD203B41FA5}">
                      <a16:colId xmlns:a16="http://schemas.microsoft.com/office/drawing/2014/main" val="1348179841"/>
                    </a:ext>
                  </a:extLst>
                </a:gridCol>
                <a:gridCol w="155716">
                  <a:extLst>
                    <a:ext uri="{9D8B030D-6E8A-4147-A177-3AD203B41FA5}">
                      <a16:colId xmlns:a16="http://schemas.microsoft.com/office/drawing/2014/main" val="2633603604"/>
                    </a:ext>
                  </a:extLst>
                </a:gridCol>
                <a:gridCol w="177317">
                  <a:extLst>
                    <a:ext uri="{9D8B030D-6E8A-4147-A177-3AD203B41FA5}">
                      <a16:colId xmlns:a16="http://schemas.microsoft.com/office/drawing/2014/main" val="2311495174"/>
                    </a:ext>
                  </a:extLst>
                </a:gridCol>
                <a:gridCol w="155716">
                  <a:extLst>
                    <a:ext uri="{9D8B030D-6E8A-4147-A177-3AD203B41FA5}">
                      <a16:colId xmlns:a16="http://schemas.microsoft.com/office/drawing/2014/main" val="468722085"/>
                    </a:ext>
                  </a:extLst>
                </a:gridCol>
                <a:gridCol w="155716">
                  <a:extLst>
                    <a:ext uri="{9D8B030D-6E8A-4147-A177-3AD203B41FA5}">
                      <a16:colId xmlns:a16="http://schemas.microsoft.com/office/drawing/2014/main" val="3027043301"/>
                    </a:ext>
                  </a:extLst>
                </a:gridCol>
                <a:gridCol w="155716">
                  <a:extLst>
                    <a:ext uri="{9D8B030D-6E8A-4147-A177-3AD203B41FA5}">
                      <a16:colId xmlns:a16="http://schemas.microsoft.com/office/drawing/2014/main" val="2940080978"/>
                    </a:ext>
                  </a:extLst>
                </a:gridCol>
                <a:gridCol w="165496">
                  <a:extLst>
                    <a:ext uri="{9D8B030D-6E8A-4147-A177-3AD203B41FA5}">
                      <a16:colId xmlns:a16="http://schemas.microsoft.com/office/drawing/2014/main" val="160486058"/>
                    </a:ext>
                  </a:extLst>
                </a:gridCol>
                <a:gridCol w="177318">
                  <a:extLst>
                    <a:ext uri="{9D8B030D-6E8A-4147-A177-3AD203B41FA5}">
                      <a16:colId xmlns:a16="http://schemas.microsoft.com/office/drawing/2014/main" val="2546611359"/>
                    </a:ext>
                  </a:extLst>
                </a:gridCol>
                <a:gridCol w="189139">
                  <a:extLst>
                    <a:ext uri="{9D8B030D-6E8A-4147-A177-3AD203B41FA5}">
                      <a16:colId xmlns:a16="http://schemas.microsoft.com/office/drawing/2014/main" val="1857190707"/>
                    </a:ext>
                  </a:extLst>
                </a:gridCol>
                <a:gridCol w="155716">
                  <a:extLst>
                    <a:ext uri="{9D8B030D-6E8A-4147-A177-3AD203B41FA5}">
                      <a16:colId xmlns:a16="http://schemas.microsoft.com/office/drawing/2014/main" val="3976530439"/>
                    </a:ext>
                  </a:extLst>
                </a:gridCol>
                <a:gridCol w="165497">
                  <a:extLst>
                    <a:ext uri="{9D8B030D-6E8A-4147-A177-3AD203B41FA5}">
                      <a16:colId xmlns:a16="http://schemas.microsoft.com/office/drawing/2014/main" val="1519855291"/>
                    </a:ext>
                  </a:extLst>
                </a:gridCol>
                <a:gridCol w="155716">
                  <a:extLst>
                    <a:ext uri="{9D8B030D-6E8A-4147-A177-3AD203B41FA5}">
                      <a16:colId xmlns:a16="http://schemas.microsoft.com/office/drawing/2014/main" val="3817113129"/>
                    </a:ext>
                  </a:extLst>
                </a:gridCol>
                <a:gridCol w="496490">
                  <a:extLst>
                    <a:ext uri="{9D8B030D-6E8A-4147-A177-3AD203B41FA5}">
                      <a16:colId xmlns:a16="http://schemas.microsoft.com/office/drawing/2014/main" val="192150786"/>
                    </a:ext>
                  </a:extLst>
                </a:gridCol>
                <a:gridCol w="425490">
                  <a:extLst>
                    <a:ext uri="{9D8B030D-6E8A-4147-A177-3AD203B41FA5}">
                      <a16:colId xmlns:a16="http://schemas.microsoft.com/office/drawing/2014/main" val="1233896281"/>
                    </a:ext>
                  </a:extLst>
                </a:gridCol>
              </a:tblGrid>
              <a:tr h="19201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Теоритическая часть (тестовое задание)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Баллы за практическую работу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612669"/>
                  </a:ext>
                </a:extLst>
              </a:tr>
              <a:tr h="68776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обучающегося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12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15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18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881875"/>
                  </a:ext>
                </a:extLst>
              </a:tr>
              <a:tr h="30868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777846"/>
                  </a:ext>
                </a:extLst>
              </a:tr>
              <a:tr h="30868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69335"/>
                  </a:ext>
                </a:extLst>
              </a:tr>
              <a:tr h="46678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533504"/>
                  </a:ext>
                </a:extLst>
              </a:tr>
              <a:tr h="46678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43088"/>
                  </a:ext>
                </a:extLst>
              </a:tr>
              <a:tr h="46678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01694"/>
                  </a:ext>
                </a:extLst>
              </a:tr>
              <a:tr h="62488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6...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8" marR="65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481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93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79C26-E0DF-4A3D-824E-FC8BA9C9C2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238CEA-A7F9-794D-8B12-C19D1DD299A4}"/>
              </a:ext>
            </a:extLst>
          </p:cNvPr>
          <p:cNvSpPr/>
          <p:nvPr/>
        </p:nvSpPr>
        <p:spPr>
          <a:xfrm>
            <a:off x="560934" y="351657"/>
            <a:ext cx="3872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8B3C67"/>
                </a:solidFill>
              </a:rPr>
              <a:t>ОЦЕНКА ПРЕДМЕТНЫХ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40C6A-CBD6-5048-BA4B-8CA055BA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551"/>
            <a:ext cx="8229600" cy="3394472"/>
          </a:xfrm>
          <a:solidFill>
            <a:schemeClr val="bg1"/>
          </a:solidFill>
          <a:ln w="38100">
            <a:solidFill>
              <a:srgbClr val="8B3C67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000" dirty="0"/>
          </a:p>
          <a:p>
            <a:pPr marL="0" lvl="0" indent="0" algn="ctr">
              <a:buNone/>
            </a:pPr>
            <a:r>
              <a:rPr lang="ru-RU" sz="2000" dirty="0"/>
              <a:t>От 0 до 34% выполнения заданий  - «незачёт» (0-11 баллов)</a:t>
            </a:r>
          </a:p>
          <a:p>
            <a:pPr marL="0" lvl="0" indent="0" algn="ctr">
              <a:buNone/>
            </a:pPr>
            <a:r>
              <a:rPr lang="ru-RU" sz="2000" dirty="0"/>
              <a:t>От 35 до 100% выполнения заданий - «зачёт» (12-36 баллов)</a:t>
            </a:r>
          </a:p>
          <a:p>
            <a:pPr marL="0" indent="0" algn="ctr">
              <a:buNone/>
            </a:pPr>
            <a:r>
              <a:rPr lang="ru-RU" sz="2000" dirty="0"/>
              <a:t>	</a:t>
            </a:r>
          </a:p>
          <a:p>
            <a:pPr marL="0" indent="0" algn="ctr">
              <a:buNone/>
            </a:pPr>
            <a:r>
              <a:rPr lang="ru-RU" sz="2000" dirty="0"/>
              <a:t>Уровни выполнения комплексной работы:</a:t>
            </a:r>
          </a:p>
          <a:p>
            <a:pPr marL="0" lvl="0" indent="358775">
              <a:buNone/>
            </a:pPr>
            <a:r>
              <a:rPr lang="ru-RU" sz="2000" i="1" dirty="0">
                <a:solidFill>
                  <a:srgbClr val="8B3C67"/>
                </a:solidFill>
              </a:rPr>
              <a:t>минимальный уровень </a:t>
            </a:r>
            <a:r>
              <a:rPr lang="ru-RU" sz="2000" dirty="0"/>
              <a:t>подготовки – от 12 до 18 баллов</a:t>
            </a:r>
          </a:p>
          <a:p>
            <a:pPr marL="0" lvl="0" indent="358775">
              <a:buNone/>
            </a:pPr>
            <a:r>
              <a:rPr lang="ru-RU" sz="2000" i="1" dirty="0">
                <a:solidFill>
                  <a:srgbClr val="8B3C67"/>
                </a:solidFill>
              </a:rPr>
              <a:t>достаточный уровень </a:t>
            </a:r>
            <a:r>
              <a:rPr lang="ru-RU" sz="2000" dirty="0"/>
              <a:t>подготовки – от 19 </a:t>
            </a:r>
            <a:r>
              <a:rPr lang="ru-RU" sz="2000"/>
              <a:t>до 36 </a:t>
            </a:r>
            <a:r>
              <a:rPr lang="ru-RU" sz="2000" dirty="0"/>
              <a:t>баллов</a:t>
            </a:r>
          </a:p>
        </p:txBody>
      </p:sp>
    </p:spTree>
    <p:extLst>
      <p:ext uri="{BB962C8B-B14F-4D97-AF65-F5344CB8AC3E}">
        <p14:creationId xmlns:p14="http://schemas.microsoft.com/office/powerpoint/2010/main" val="158433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6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79C26-E0DF-4A3D-824E-FC8BA9C9C2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238CEA-A7F9-794D-8B12-C19D1DD299A4}"/>
              </a:ext>
            </a:extLst>
          </p:cNvPr>
          <p:cNvSpPr/>
          <p:nvPr/>
        </p:nvSpPr>
        <p:spPr>
          <a:xfrm>
            <a:off x="820229" y="333407"/>
            <a:ext cx="5912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B3C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ИЗМЕНЕНИЯ В НОРМАТИВНО-ПРАВОВЫХ ДОКУМЕНТАХ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40C6A-CBD6-5048-BA4B-8CA055BA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86" y="921281"/>
            <a:ext cx="8404578" cy="3845982"/>
          </a:xfrm>
          <a:solidFill>
            <a:schemeClr val="bg1"/>
          </a:solidFill>
          <a:ln w="38100">
            <a:solidFill>
              <a:srgbClr val="8B3C67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ФЕДЕРАЛЬНЫЙ ЗАКОН </a:t>
            </a:r>
            <a:endParaRPr lang="ru-RU" sz="1100" dirty="0"/>
          </a:p>
          <a:p>
            <a:pPr marL="0" indent="0">
              <a:buNone/>
            </a:pPr>
            <a:r>
              <a:rPr lang="ru-RU" sz="2000" b="1" dirty="0"/>
              <a:t>О ВНЕСЕНИИ ИЗМЕНЕНИЙ В ФЕДЕРАЛЬНЫЙ ЗАКОН </a:t>
            </a:r>
          </a:p>
          <a:p>
            <a:pPr marL="0" indent="0">
              <a:buNone/>
            </a:pPr>
            <a:r>
              <a:rPr lang="ru-RU" sz="2000" b="1" dirty="0"/>
              <a:t>«ОБ ОБРАЗОВАНИИ В РОССИЙСКОЙ ФЕДЕРАЦИИ»</a:t>
            </a:r>
          </a:p>
          <a:p>
            <a:pPr marL="0" indent="0">
              <a:buNone/>
            </a:pPr>
            <a:r>
              <a:rPr lang="ru-RU" sz="2000" b="1" dirty="0"/>
              <a:t> ОТ  8 августа 2024 г. </a:t>
            </a:r>
            <a:r>
              <a:rPr lang="en" sz="2000" b="1" dirty="0"/>
              <a:t>N 315-</a:t>
            </a:r>
            <a:r>
              <a:rPr lang="ru-RU" sz="2000" b="1" dirty="0"/>
              <a:t>ФЗ </a:t>
            </a:r>
          </a:p>
          <a:p>
            <a:pPr marL="0" indent="0">
              <a:buNone/>
            </a:pPr>
            <a:r>
              <a:rPr lang="ru-RU" sz="1600" dirty="0"/>
              <a:t>вступает в силу с 01.03.2025 (статья 2)</a:t>
            </a:r>
            <a:br>
              <a:rPr lang="ru-RU" sz="1600" dirty="0"/>
            </a:br>
            <a:endParaRPr lang="ru-RU" sz="1600" dirty="0"/>
          </a:p>
          <a:p>
            <a:pPr marL="0" indent="0">
              <a:buNone/>
            </a:pPr>
            <a:endParaRPr lang="ru-RU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B4E51F-0050-494D-9C25-110F1A2112C4}"/>
              </a:ext>
            </a:extLst>
          </p:cNvPr>
          <p:cNvSpPr txBox="1"/>
          <p:nvPr/>
        </p:nvSpPr>
        <p:spPr>
          <a:xfrm>
            <a:off x="651961" y="2857499"/>
            <a:ext cx="7864228" cy="1200329"/>
          </a:xfrm>
          <a:prstGeom prst="rect">
            <a:avLst/>
          </a:prstGeom>
          <a:solidFill>
            <a:srgbClr val="A2555C"/>
          </a:solidFill>
          <a:ln>
            <a:solidFill>
              <a:srgbClr val="8B3C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слова "различные формы умственной отсталости" заменяются словами "нарушение интеллекта»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(ст. 43, ч.5, ст.60, ч.13, ст. 79 , ч. 5, ч.9)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79C26-E0DF-4A3D-824E-FC8BA9C9C2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238CEA-A7F9-794D-8B12-C19D1DD299A4}"/>
              </a:ext>
            </a:extLst>
          </p:cNvPr>
          <p:cNvSpPr/>
          <p:nvPr/>
        </p:nvSpPr>
        <p:spPr>
          <a:xfrm>
            <a:off x="3417024" y="375957"/>
            <a:ext cx="2554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B3C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ИТОГОВАЯ АТТЕСТАЦИЯ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40C6A-CBD6-5048-BA4B-8CA055BA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86" y="921281"/>
            <a:ext cx="8404578" cy="3845982"/>
          </a:xfrm>
          <a:solidFill>
            <a:schemeClr val="bg1"/>
          </a:solidFill>
          <a:ln w="38100">
            <a:solidFill>
              <a:srgbClr val="8B3C67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b="1" dirty="0">
                <a:solidFill>
                  <a:srgbClr val="8B3C67"/>
                </a:solidFill>
              </a:rPr>
              <a:t>Цель итоговой аттестации </a:t>
            </a:r>
            <a:r>
              <a:rPr lang="ru-RU" sz="1600" dirty="0"/>
              <a:t>- выявить уровень усвоения обучающимися знаний и практических навыков, полученных на уроках по учебным предметам «Русский язык», «Чтение (Литературное чтение)», «Основы социальной жизни», «Математика», «Труд (технология)»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Организация самостоятельно разрабатывает содержание и процедуру проведения итоговой аттестации</a:t>
            </a:r>
          </a:p>
          <a:p>
            <a:pPr marL="0" indent="0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Согласно требованиям ФГОС по завершению реализации АООП итоговая аттестация проводится в форме двух испытаний: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endParaRPr lang="ru-RU" sz="1900" dirty="0"/>
          </a:p>
          <a:p>
            <a:pPr marL="0" indent="0" algn="ctr">
              <a:buNone/>
            </a:pPr>
            <a:r>
              <a:rPr lang="ru-RU" sz="2000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B4E51F-0050-494D-9C25-110F1A2112C4}"/>
              </a:ext>
            </a:extLst>
          </p:cNvPr>
          <p:cNvSpPr txBox="1"/>
          <p:nvPr/>
        </p:nvSpPr>
        <p:spPr>
          <a:xfrm>
            <a:off x="1488197" y="3413727"/>
            <a:ext cx="331624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«Русский язык»</a:t>
            </a:r>
          </a:p>
          <a:p>
            <a:r>
              <a:rPr lang="ru-RU" sz="1400" dirty="0"/>
              <a:t>«Чтение (Литературное чтение)» «Математика» </a:t>
            </a:r>
          </a:p>
          <a:p>
            <a:r>
              <a:rPr lang="ru-RU" sz="1400" dirty="0"/>
              <a:t>«Основы социальной жизни»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FD1E3-71EB-FD4D-9BBA-B300AAB7E552}"/>
              </a:ext>
            </a:extLst>
          </p:cNvPr>
          <p:cNvSpPr txBox="1"/>
          <p:nvPr/>
        </p:nvSpPr>
        <p:spPr>
          <a:xfrm>
            <a:off x="5657291" y="3525021"/>
            <a:ext cx="13672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трудовой профиль</a:t>
            </a:r>
          </a:p>
        </p:txBody>
      </p:sp>
    </p:spTree>
    <p:extLst>
      <p:ext uri="{BB962C8B-B14F-4D97-AF65-F5344CB8AC3E}">
        <p14:creationId xmlns:p14="http://schemas.microsoft.com/office/powerpoint/2010/main" val="263864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79C26-E0DF-4A3D-824E-FC8BA9C9C2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238CEA-A7F9-794D-8B12-C19D1DD299A4}"/>
              </a:ext>
            </a:extLst>
          </p:cNvPr>
          <p:cNvSpPr/>
          <p:nvPr/>
        </p:nvSpPr>
        <p:spPr>
          <a:xfrm>
            <a:off x="1870445" y="308223"/>
            <a:ext cx="4864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8B3C67"/>
                </a:solidFill>
                <a:latin typeface="Calibri"/>
              </a:rPr>
              <a:t>ФОРМА ПРОВЕДЕНИЯ ИТОГОВОЙ АТТЕСТАЦИИ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B3C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40C6A-CBD6-5048-BA4B-8CA055BA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551"/>
            <a:ext cx="8229600" cy="3394472"/>
          </a:xfrm>
          <a:solidFill>
            <a:schemeClr val="bg1"/>
          </a:solidFill>
          <a:ln w="38100">
            <a:solidFill>
              <a:srgbClr val="8B3C67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Итоговая аттестация предметных результатов по учебным предметам  «Русский язык», «Чтение (Литературное чтение)», «Математика» и «Основы социальной жизни» - комплексная работа с заданиями в соответствии с требованиями к планируемым результатам освоения АООП с нарушением интеллекта (вариант 1)</a:t>
            </a:r>
          </a:p>
          <a:p>
            <a:pPr marL="0" indent="0">
              <a:buNone/>
            </a:pPr>
            <a:endParaRPr lang="ru-RU" sz="2000" dirty="0"/>
          </a:p>
          <a:p>
            <a:pPr marL="0" lvl="0" indent="0">
              <a:buNone/>
            </a:pPr>
            <a:r>
              <a:rPr lang="ru-RU" sz="2000" dirty="0"/>
              <a:t>По освоению трудового профиля – тестовые задания с выполнением практической работы по выбранному профилю труда</a:t>
            </a:r>
          </a:p>
        </p:txBody>
      </p:sp>
    </p:spTree>
    <p:extLst>
      <p:ext uri="{BB962C8B-B14F-4D97-AF65-F5344CB8AC3E}">
        <p14:creationId xmlns:p14="http://schemas.microsoft.com/office/powerpoint/2010/main" val="317857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79C26-E0DF-4A3D-824E-FC8BA9C9C2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238CEA-A7F9-794D-8B12-C19D1DD299A4}"/>
              </a:ext>
            </a:extLst>
          </p:cNvPr>
          <p:cNvSpPr/>
          <p:nvPr/>
        </p:nvSpPr>
        <p:spPr>
          <a:xfrm>
            <a:off x="457200" y="315100"/>
            <a:ext cx="51615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B3C67"/>
                </a:solidFill>
              </a:rPr>
              <a:t>ПОРЯДОК ПРОВЕДЕНИЯ КОМПЛЕКСНОЙ РАБОТЫ </a:t>
            </a:r>
          </a:p>
          <a:p>
            <a:r>
              <a:rPr lang="ru-RU" b="1" dirty="0">
                <a:solidFill>
                  <a:srgbClr val="8B3C67"/>
                </a:solidFill>
              </a:rPr>
              <a:t>ПО ОЦЕНКЕ ПРЕДМЕТНЫХ РЕЗУЛЬТАТОВ </a:t>
            </a:r>
            <a:endParaRPr lang="ru-RU" dirty="0">
              <a:solidFill>
                <a:srgbClr val="8B3C6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B3C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F31E453-343C-6140-855C-31B9E3795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514583"/>
              </p:ext>
            </p:extLst>
          </p:nvPr>
        </p:nvGraphicFramePr>
        <p:xfrm>
          <a:off x="587023" y="1254855"/>
          <a:ext cx="6050844" cy="320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D01096-3663-A04B-B5AB-025AE5030323}"/>
              </a:ext>
            </a:extLst>
          </p:cNvPr>
          <p:cNvSpPr txBox="1"/>
          <p:nvPr/>
        </p:nvSpPr>
        <p:spPr>
          <a:xfrm>
            <a:off x="6553200" y="3196355"/>
            <a:ext cx="196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в течение 2 дней </a:t>
            </a:r>
          </a:p>
        </p:txBody>
      </p:sp>
      <p:sp>
        <p:nvSpPr>
          <p:cNvPr id="7" name="Закрывающая фигурная скобка 6">
            <a:extLst>
              <a:ext uri="{FF2B5EF4-FFF2-40B4-BE49-F238E27FC236}">
                <a16:creationId xmlns:a16="http://schemas.microsoft.com/office/drawing/2014/main" id="{0D94C71B-F4C9-CD44-93B7-6DDAA0319C93}"/>
              </a:ext>
            </a:extLst>
          </p:cNvPr>
          <p:cNvSpPr/>
          <p:nvPr/>
        </p:nvSpPr>
        <p:spPr>
          <a:xfrm>
            <a:off x="5904088" y="2596444"/>
            <a:ext cx="505404" cy="1569155"/>
          </a:xfrm>
          <a:prstGeom prst="rightBrace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1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79C26-E0DF-4A3D-824E-FC8BA9C9C2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238CEA-A7F9-794D-8B12-C19D1DD299A4}"/>
              </a:ext>
            </a:extLst>
          </p:cNvPr>
          <p:cNvSpPr/>
          <p:nvPr/>
        </p:nvSpPr>
        <p:spPr>
          <a:xfrm>
            <a:off x="457200" y="315100"/>
            <a:ext cx="55859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B3C67"/>
                </a:solidFill>
              </a:rPr>
              <a:t>ПОРЯДОК ПРОВЕДЕНИЯ ОЦЕНКИ ЗНАНИЙ И УМЕНИЙ </a:t>
            </a:r>
          </a:p>
          <a:p>
            <a:r>
              <a:rPr lang="ru-RU" b="1" dirty="0">
                <a:solidFill>
                  <a:srgbClr val="8B3C67"/>
                </a:solidFill>
              </a:rPr>
              <a:t>ПО ВЫБРАННОМУ ПРОФИЛЮ ТРУДА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B3C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F31E453-343C-6140-855C-31B9E3795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967368"/>
              </p:ext>
            </p:extLst>
          </p:nvPr>
        </p:nvGraphicFramePr>
        <p:xfrm>
          <a:off x="587023" y="1254855"/>
          <a:ext cx="6050844" cy="320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D01096-3663-A04B-B5AB-025AE5030323}"/>
              </a:ext>
            </a:extLst>
          </p:cNvPr>
          <p:cNvSpPr txBox="1"/>
          <p:nvPr/>
        </p:nvSpPr>
        <p:spPr>
          <a:xfrm>
            <a:off x="6553200" y="319635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866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79C26-E0DF-4A3D-824E-FC8BA9C9C2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238CEA-A7F9-794D-8B12-C19D1DD299A4}"/>
              </a:ext>
            </a:extLst>
          </p:cNvPr>
          <p:cNvSpPr/>
          <p:nvPr/>
        </p:nvSpPr>
        <p:spPr>
          <a:xfrm>
            <a:off x="560934" y="351657"/>
            <a:ext cx="3844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8B3C67"/>
                </a:solidFill>
              </a:rPr>
              <a:t>ОЦЕНКА ПРЕДМЕТНЫХ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40C6A-CBD6-5048-BA4B-8CA055BA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13" y="812451"/>
            <a:ext cx="4058356" cy="1385005"/>
          </a:xfrm>
          <a:solidFill>
            <a:schemeClr val="bg1"/>
          </a:solidFill>
          <a:ln w="38100">
            <a:solidFill>
              <a:srgbClr val="8B3C67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8B3C67"/>
                </a:solidFill>
              </a:rPr>
              <a:t>1 ТЕСТ</a:t>
            </a:r>
          </a:p>
          <a:p>
            <a:pPr marL="0" indent="0" algn="ctr">
              <a:buNone/>
            </a:pPr>
            <a:r>
              <a:rPr lang="ru-RU" sz="1800" b="1" dirty="0"/>
              <a:t>«РУССКИЙ ЯЗЫК» </a:t>
            </a:r>
          </a:p>
          <a:p>
            <a:pPr marL="0" indent="0" algn="ctr">
              <a:buNone/>
            </a:pPr>
            <a:r>
              <a:rPr lang="ru-RU" sz="1800" b="1" dirty="0"/>
              <a:t>«ЧТЕНИЕ (ЛИТЕРАТУРНОЕ ЧТЕНИЕ)»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b="1" dirty="0"/>
              <a:t>максимальное</a:t>
            </a:r>
            <a:r>
              <a:rPr lang="ru-RU" sz="1800" dirty="0"/>
              <a:t> </a:t>
            </a:r>
            <a:r>
              <a:rPr lang="ru-RU" sz="1800" b="1" dirty="0"/>
              <a:t>количество – 12 баллов</a:t>
            </a:r>
            <a:endParaRPr lang="ru-RU" sz="18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3A44868-88BD-2544-B0CC-65338669AC72}"/>
              </a:ext>
            </a:extLst>
          </p:cNvPr>
          <p:cNvSpPr txBox="1">
            <a:spLocks/>
          </p:cNvSpPr>
          <p:nvPr/>
        </p:nvSpPr>
        <p:spPr>
          <a:xfrm>
            <a:off x="4628444" y="819680"/>
            <a:ext cx="4058356" cy="1385005"/>
          </a:xfrm>
          <a:prstGeom prst="rect">
            <a:avLst/>
          </a:prstGeom>
          <a:solidFill>
            <a:schemeClr val="bg1"/>
          </a:solidFill>
          <a:ln w="38100">
            <a:solidFill>
              <a:srgbClr val="8B3C67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200" b="1" dirty="0">
                <a:solidFill>
                  <a:srgbClr val="8B3C67"/>
                </a:solidFill>
              </a:rPr>
              <a:t>2 ТЕСТ</a:t>
            </a:r>
          </a:p>
          <a:p>
            <a:pPr marL="0" indent="0" algn="ctr">
              <a:buNone/>
            </a:pPr>
            <a:r>
              <a:rPr lang="ru-RU" sz="7200" b="1" dirty="0"/>
              <a:t>«МАТЕМАТИКА»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 «ОСНОВЫ СОЦИАЛЬНОЙ ЖИЗНИ»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7200" b="1" dirty="0"/>
              <a:t>максимальное количество – 10</a:t>
            </a:r>
            <a:r>
              <a:rPr lang="ru-RU" sz="7200" dirty="0"/>
              <a:t> </a:t>
            </a:r>
            <a:r>
              <a:rPr lang="ru-RU" sz="7200" b="1" dirty="0"/>
              <a:t>баллов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DF0819A-ADE2-854C-95C1-282D1ABA3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66667"/>
              </p:ext>
            </p:extLst>
          </p:nvPr>
        </p:nvGraphicFramePr>
        <p:xfrm>
          <a:off x="1083733" y="2288918"/>
          <a:ext cx="6853753" cy="2533834"/>
        </p:xfrm>
        <a:graphic>
          <a:graphicData uri="http://schemas.openxmlformats.org/drawingml/2006/table">
            <a:tbl>
              <a:tblPr firstRow="1" firstCol="1" bandRow="1"/>
              <a:tblGrid>
                <a:gridCol w="232791">
                  <a:extLst>
                    <a:ext uri="{9D8B030D-6E8A-4147-A177-3AD203B41FA5}">
                      <a16:colId xmlns:a16="http://schemas.microsoft.com/office/drawing/2014/main" val="3834100895"/>
                    </a:ext>
                  </a:extLst>
                </a:gridCol>
                <a:gridCol w="757187">
                  <a:extLst>
                    <a:ext uri="{9D8B030D-6E8A-4147-A177-3AD203B41FA5}">
                      <a16:colId xmlns:a16="http://schemas.microsoft.com/office/drawing/2014/main" val="2865792907"/>
                    </a:ext>
                  </a:extLst>
                </a:gridCol>
                <a:gridCol w="174388">
                  <a:extLst>
                    <a:ext uri="{9D8B030D-6E8A-4147-A177-3AD203B41FA5}">
                      <a16:colId xmlns:a16="http://schemas.microsoft.com/office/drawing/2014/main" val="1801980990"/>
                    </a:ext>
                  </a:extLst>
                </a:gridCol>
                <a:gridCol w="175210">
                  <a:extLst>
                    <a:ext uri="{9D8B030D-6E8A-4147-A177-3AD203B41FA5}">
                      <a16:colId xmlns:a16="http://schemas.microsoft.com/office/drawing/2014/main" val="1972618747"/>
                    </a:ext>
                  </a:extLst>
                </a:gridCol>
                <a:gridCol w="175210">
                  <a:extLst>
                    <a:ext uri="{9D8B030D-6E8A-4147-A177-3AD203B41FA5}">
                      <a16:colId xmlns:a16="http://schemas.microsoft.com/office/drawing/2014/main" val="2961036781"/>
                    </a:ext>
                  </a:extLst>
                </a:gridCol>
                <a:gridCol w="174798">
                  <a:extLst>
                    <a:ext uri="{9D8B030D-6E8A-4147-A177-3AD203B41FA5}">
                      <a16:colId xmlns:a16="http://schemas.microsoft.com/office/drawing/2014/main" val="351203493"/>
                    </a:ext>
                  </a:extLst>
                </a:gridCol>
                <a:gridCol w="221685">
                  <a:extLst>
                    <a:ext uri="{9D8B030D-6E8A-4147-A177-3AD203B41FA5}">
                      <a16:colId xmlns:a16="http://schemas.microsoft.com/office/drawing/2014/main" val="3877633529"/>
                    </a:ext>
                  </a:extLst>
                </a:gridCol>
                <a:gridCol w="174798">
                  <a:extLst>
                    <a:ext uri="{9D8B030D-6E8A-4147-A177-3AD203B41FA5}">
                      <a16:colId xmlns:a16="http://schemas.microsoft.com/office/drawing/2014/main" val="310445167"/>
                    </a:ext>
                  </a:extLst>
                </a:gridCol>
                <a:gridCol w="175210">
                  <a:extLst>
                    <a:ext uri="{9D8B030D-6E8A-4147-A177-3AD203B41FA5}">
                      <a16:colId xmlns:a16="http://schemas.microsoft.com/office/drawing/2014/main" val="2474859819"/>
                    </a:ext>
                  </a:extLst>
                </a:gridCol>
                <a:gridCol w="174798">
                  <a:extLst>
                    <a:ext uri="{9D8B030D-6E8A-4147-A177-3AD203B41FA5}">
                      <a16:colId xmlns:a16="http://schemas.microsoft.com/office/drawing/2014/main" val="1098832036"/>
                    </a:ext>
                  </a:extLst>
                </a:gridCol>
                <a:gridCol w="174798">
                  <a:extLst>
                    <a:ext uri="{9D8B030D-6E8A-4147-A177-3AD203B41FA5}">
                      <a16:colId xmlns:a16="http://schemas.microsoft.com/office/drawing/2014/main" val="2831311522"/>
                    </a:ext>
                  </a:extLst>
                </a:gridCol>
                <a:gridCol w="174798">
                  <a:extLst>
                    <a:ext uri="{9D8B030D-6E8A-4147-A177-3AD203B41FA5}">
                      <a16:colId xmlns:a16="http://schemas.microsoft.com/office/drawing/2014/main" val="3732808559"/>
                    </a:ext>
                  </a:extLst>
                </a:gridCol>
                <a:gridCol w="221685">
                  <a:extLst>
                    <a:ext uri="{9D8B030D-6E8A-4147-A177-3AD203B41FA5}">
                      <a16:colId xmlns:a16="http://schemas.microsoft.com/office/drawing/2014/main" val="3540467001"/>
                    </a:ext>
                  </a:extLst>
                </a:gridCol>
                <a:gridCol w="291606">
                  <a:extLst>
                    <a:ext uri="{9D8B030D-6E8A-4147-A177-3AD203B41FA5}">
                      <a16:colId xmlns:a16="http://schemas.microsoft.com/office/drawing/2014/main" val="2081428764"/>
                    </a:ext>
                  </a:extLst>
                </a:gridCol>
                <a:gridCol w="291606">
                  <a:extLst>
                    <a:ext uri="{9D8B030D-6E8A-4147-A177-3AD203B41FA5}">
                      <a16:colId xmlns:a16="http://schemas.microsoft.com/office/drawing/2014/main" val="3570091144"/>
                    </a:ext>
                  </a:extLst>
                </a:gridCol>
                <a:gridCol w="291194">
                  <a:extLst>
                    <a:ext uri="{9D8B030D-6E8A-4147-A177-3AD203B41FA5}">
                      <a16:colId xmlns:a16="http://schemas.microsoft.com/office/drawing/2014/main" val="3017296237"/>
                    </a:ext>
                  </a:extLst>
                </a:gridCol>
                <a:gridCol w="172743">
                  <a:extLst>
                    <a:ext uri="{9D8B030D-6E8A-4147-A177-3AD203B41FA5}">
                      <a16:colId xmlns:a16="http://schemas.microsoft.com/office/drawing/2014/main" val="2466081465"/>
                    </a:ext>
                  </a:extLst>
                </a:gridCol>
                <a:gridCol w="291606">
                  <a:extLst>
                    <a:ext uri="{9D8B030D-6E8A-4147-A177-3AD203B41FA5}">
                      <a16:colId xmlns:a16="http://schemas.microsoft.com/office/drawing/2014/main" val="3767091198"/>
                    </a:ext>
                  </a:extLst>
                </a:gridCol>
                <a:gridCol w="291606">
                  <a:extLst>
                    <a:ext uri="{9D8B030D-6E8A-4147-A177-3AD203B41FA5}">
                      <a16:colId xmlns:a16="http://schemas.microsoft.com/office/drawing/2014/main" val="68389664"/>
                    </a:ext>
                  </a:extLst>
                </a:gridCol>
                <a:gridCol w="350009">
                  <a:extLst>
                    <a:ext uri="{9D8B030D-6E8A-4147-A177-3AD203B41FA5}">
                      <a16:colId xmlns:a16="http://schemas.microsoft.com/office/drawing/2014/main" val="4050251206"/>
                    </a:ext>
                  </a:extLst>
                </a:gridCol>
                <a:gridCol w="350009">
                  <a:extLst>
                    <a:ext uri="{9D8B030D-6E8A-4147-A177-3AD203B41FA5}">
                      <a16:colId xmlns:a16="http://schemas.microsoft.com/office/drawing/2014/main" val="2477128810"/>
                    </a:ext>
                  </a:extLst>
                </a:gridCol>
                <a:gridCol w="758009">
                  <a:extLst>
                    <a:ext uri="{9D8B030D-6E8A-4147-A177-3AD203B41FA5}">
                      <a16:colId xmlns:a16="http://schemas.microsoft.com/office/drawing/2014/main" val="2929579325"/>
                    </a:ext>
                  </a:extLst>
                </a:gridCol>
                <a:gridCol w="758009">
                  <a:extLst>
                    <a:ext uri="{9D8B030D-6E8A-4147-A177-3AD203B41FA5}">
                      <a16:colId xmlns:a16="http://schemas.microsoft.com/office/drawing/2014/main" val="739044437"/>
                    </a:ext>
                  </a:extLst>
                </a:gridCol>
              </a:tblGrid>
              <a:tr h="1852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Чтение (литературное чтение)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Основы социальной жизни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67365"/>
                  </a:ext>
                </a:extLst>
              </a:tr>
              <a:tr h="185247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обучающегося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Питание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846476"/>
                  </a:ext>
                </a:extLst>
              </a:tr>
              <a:tr h="45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ОСЖ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ОСЖ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ОСЖ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ОСЖ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ОСЖ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929460"/>
                  </a:ext>
                </a:extLst>
              </a:tr>
              <a:tr h="1852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12756"/>
                  </a:ext>
                </a:extLst>
              </a:tr>
              <a:tr h="1852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0027"/>
                  </a:ext>
                </a:extLst>
              </a:tr>
              <a:tr h="2368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073694"/>
                  </a:ext>
                </a:extLst>
              </a:tr>
              <a:tr h="2368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882546"/>
                  </a:ext>
                </a:extLst>
              </a:tr>
              <a:tr h="2368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83959"/>
                  </a:ext>
                </a:extLst>
              </a:tr>
              <a:tr h="31705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6...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7" marR="45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08176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8587F87-4A42-C54C-8EDA-2DABF6E51397}"/>
              </a:ext>
            </a:extLst>
          </p:cNvPr>
          <p:cNvSpPr txBox="1"/>
          <p:nvPr/>
        </p:nvSpPr>
        <p:spPr>
          <a:xfrm>
            <a:off x="1083733" y="4774168"/>
            <a:ext cx="6853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8B3C67"/>
                </a:solidFill>
              </a:rPr>
              <a:t>максимальное количественное выражение оценки  -</a:t>
            </a:r>
            <a:r>
              <a:rPr lang="ru-RU" b="1" dirty="0">
                <a:solidFill>
                  <a:srgbClr val="8B3C67"/>
                </a:solidFill>
              </a:rPr>
              <a:t> 22 балла</a:t>
            </a:r>
            <a:endParaRPr lang="ru-RU" dirty="0">
              <a:solidFill>
                <a:srgbClr val="8B3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9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79C26-E0DF-4A3D-824E-FC8BA9C9C2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238CEA-A7F9-794D-8B12-C19D1DD299A4}"/>
              </a:ext>
            </a:extLst>
          </p:cNvPr>
          <p:cNvSpPr/>
          <p:nvPr/>
        </p:nvSpPr>
        <p:spPr>
          <a:xfrm>
            <a:off x="560934" y="351657"/>
            <a:ext cx="3872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8B3C67"/>
                </a:solidFill>
              </a:rPr>
              <a:t>ОЦЕНКА ПРЕДМЕТНЫХ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40C6A-CBD6-5048-BA4B-8CA055BA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551"/>
            <a:ext cx="8229600" cy="3394472"/>
          </a:xfrm>
          <a:solidFill>
            <a:schemeClr val="bg1"/>
          </a:solidFill>
          <a:ln w="38100">
            <a:solidFill>
              <a:srgbClr val="8B3C67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000" dirty="0"/>
          </a:p>
          <a:p>
            <a:pPr marL="0" lvl="0" indent="0" algn="ctr">
              <a:buNone/>
            </a:pPr>
            <a:r>
              <a:rPr lang="ru-RU" sz="2000" dirty="0"/>
              <a:t>От 0 до 34% выполнения заданий  - «незачёт» (0-7 баллов)</a:t>
            </a:r>
          </a:p>
          <a:p>
            <a:pPr marL="0" lvl="0" indent="0" algn="ctr">
              <a:buNone/>
            </a:pPr>
            <a:r>
              <a:rPr lang="ru-RU" sz="2000" dirty="0"/>
              <a:t>От 35 до 100% выполнения заданий - «зачёт» (8-22 балла)</a:t>
            </a:r>
          </a:p>
          <a:p>
            <a:pPr marL="0" indent="0" algn="ctr">
              <a:buNone/>
            </a:pPr>
            <a:r>
              <a:rPr lang="ru-RU" sz="2000" dirty="0"/>
              <a:t>	</a:t>
            </a:r>
          </a:p>
          <a:p>
            <a:pPr marL="0" indent="0" algn="ctr">
              <a:buNone/>
            </a:pPr>
            <a:r>
              <a:rPr lang="ru-RU" sz="2000" dirty="0"/>
              <a:t>Уровни выполнения комплексной работы:</a:t>
            </a:r>
          </a:p>
          <a:p>
            <a:pPr marL="0" lvl="0" indent="358775">
              <a:buNone/>
            </a:pPr>
            <a:r>
              <a:rPr lang="ru-RU" sz="2000" i="1" dirty="0">
                <a:solidFill>
                  <a:srgbClr val="8B3C67"/>
                </a:solidFill>
              </a:rPr>
              <a:t>минимальный уровень </a:t>
            </a:r>
            <a:r>
              <a:rPr lang="ru-RU" sz="2000" dirty="0"/>
              <a:t>подготовки – от 7 до 11 баллов</a:t>
            </a:r>
          </a:p>
          <a:p>
            <a:pPr marL="0" lvl="0" indent="358775">
              <a:buNone/>
            </a:pPr>
            <a:r>
              <a:rPr lang="ru-RU" sz="2000" i="1" dirty="0">
                <a:solidFill>
                  <a:srgbClr val="8B3C67"/>
                </a:solidFill>
              </a:rPr>
              <a:t>достаточный уровень </a:t>
            </a:r>
            <a:r>
              <a:rPr lang="ru-RU" sz="2000" dirty="0"/>
              <a:t>подготовки – от 12 до 22 баллов</a:t>
            </a:r>
          </a:p>
        </p:txBody>
      </p:sp>
    </p:spTree>
    <p:extLst>
      <p:ext uri="{BB962C8B-B14F-4D97-AF65-F5344CB8AC3E}">
        <p14:creationId xmlns:p14="http://schemas.microsoft.com/office/powerpoint/2010/main" val="345404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79C26-E0DF-4A3D-824E-FC8BA9C9C2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238CEA-A7F9-794D-8B12-C19D1DD299A4}"/>
              </a:ext>
            </a:extLst>
          </p:cNvPr>
          <p:cNvSpPr/>
          <p:nvPr/>
        </p:nvSpPr>
        <p:spPr>
          <a:xfrm>
            <a:off x="560934" y="351657"/>
            <a:ext cx="3853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8B3C67"/>
                </a:solidFill>
              </a:rPr>
              <a:t>ОЦЕНКА ЗНАНИЙ И УМЕНИЙ </a:t>
            </a:r>
          </a:p>
          <a:p>
            <a:pPr lvl="0"/>
            <a:r>
              <a:rPr lang="ru-RU" b="1" dirty="0">
                <a:solidFill>
                  <a:srgbClr val="8B3C67"/>
                </a:solidFill>
              </a:rPr>
              <a:t>ПО ВЫБРАННОМУ ПРОФИЛЮ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40C6A-CBD6-5048-BA4B-8CA055BA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71" y="1062246"/>
            <a:ext cx="8861998" cy="3841939"/>
          </a:xfrm>
          <a:solidFill>
            <a:schemeClr val="bg1"/>
          </a:solidFill>
          <a:ln w="38100">
            <a:solidFill>
              <a:srgbClr val="8B3C67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dirty="0">
                <a:solidFill>
                  <a:srgbClr val="7030A0"/>
                </a:solidFill>
              </a:rPr>
              <a:t>Теоретическая часть</a:t>
            </a:r>
          </a:p>
          <a:p>
            <a:pPr marL="0" lvl="0" indent="0">
              <a:buNone/>
            </a:pPr>
            <a:r>
              <a:rPr lang="ru-RU" sz="1700" dirty="0"/>
              <a:t>задания, выполненные верно -1 балл </a:t>
            </a:r>
          </a:p>
          <a:p>
            <a:pPr marL="0" lvl="0" indent="0">
              <a:buNone/>
            </a:pPr>
            <a:r>
              <a:rPr lang="ru-RU" sz="1700" dirty="0"/>
              <a:t>задания, выполненные неверно – 0 баллов </a:t>
            </a:r>
          </a:p>
          <a:p>
            <a:pPr marL="1566863" lvl="0" indent="1824038">
              <a:buNone/>
              <a:tabLst>
                <a:tab pos="7011988" algn="l"/>
              </a:tabLst>
            </a:pPr>
            <a:r>
              <a:rPr lang="ru-RU" sz="1800" b="1" dirty="0">
                <a:solidFill>
                  <a:srgbClr val="8B3C67"/>
                </a:solidFill>
              </a:rPr>
              <a:t>Практическая часть</a:t>
            </a:r>
          </a:p>
          <a:p>
            <a:pPr marL="0" indent="0" algn="ctr">
              <a:buNone/>
            </a:pPr>
            <a:endParaRPr lang="ru-RU" sz="2900" dirty="0">
              <a:solidFill>
                <a:srgbClr val="8B3C67"/>
              </a:solidFill>
            </a:endParaRPr>
          </a:p>
          <a:p>
            <a:pPr marL="0" indent="0" algn="ctr">
              <a:buNone/>
            </a:pPr>
            <a:endParaRPr lang="ru-RU" sz="2900" dirty="0">
              <a:solidFill>
                <a:srgbClr val="8B3C67"/>
              </a:solidFill>
            </a:endParaRPr>
          </a:p>
          <a:p>
            <a:pPr marL="0" indent="0" algn="ctr">
              <a:buNone/>
            </a:pPr>
            <a:endParaRPr lang="ru-RU" sz="2900" dirty="0">
              <a:solidFill>
                <a:srgbClr val="8B3C67"/>
              </a:solidFill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8B3C67"/>
              </a:solidFill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8B3C67"/>
                </a:solidFill>
              </a:rPr>
              <a:t>максимальное количественное выражение оценки  -</a:t>
            </a:r>
            <a:r>
              <a:rPr lang="ru-RU" sz="2000" b="1" dirty="0">
                <a:solidFill>
                  <a:srgbClr val="8B3C67"/>
                </a:solidFill>
              </a:rPr>
              <a:t> 36 баллов</a:t>
            </a:r>
            <a:endParaRPr lang="ru-RU" sz="2000" dirty="0">
              <a:solidFill>
                <a:srgbClr val="8B3C67"/>
              </a:solidFill>
            </a:endParaRPr>
          </a:p>
          <a:p>
            <a:pPr marL="0" lvl="0" indent="0" algn="ctr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крывающая фигурная скобка 1">
            <a:extLst>
              <a:ext uri="{FF2B5EF4-FFF2-40B4-BE49-F238E27FC236}">
                <a16:creationId xmlns:a16="http://schemas.microsoft.com/office/drawing/2014/main" id="{E106C870-A4FE-CB4E-80C7-E9AF8E6CD11B}"/>
              </a:ext>
            </a:extLst>
          </p:cNvPr>
          <p:cNvSpPr/>
          <p:nvPr/>
        </p:nvSpPr>
        <p:spPr>
          <a:xfrm>
            <a:off x="4626591" y="1433690"/>
            <a:ext cx="213746" cy="50336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BE815-B1CF-B24C-B365-20C028F6FD95}"/>
              </a:ext>
            </a:extLst>
          </p:cNvPr>
          <p:cNvSpPr txBox="1"/>
          <p:nvPr/>
        </p:nvSpPr>
        <p:spPr>
          <a:xfrm>
            <a:off x="4840337" y="150070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8B3C67"/>
                </a:solidFill>
              </a:rPr>
              <a:t>20 баллов</a:t>
            </a:r>
          </a:p>
        </p:txBody>
      </p:sp>
      <p:sp>
        <p:nvSpPr>
          <p:cNvPr id="8" name="Закрывающая фигурная скобка 7">
            <a:extLst>
              <a:ext uri="{FF2B5EF4-FFF2-40B4-BE49-F238E27FC236}">
                <a16:creationId xmlns:a16="http://schemas.microsoft.com/office/drawing/2014/main" id="{FE05B2D1-5489-3940-AC4B-3DCB5FE08318}"/>
              </a:ext>
            </a:extLst>
          </p:cNvPr>
          <p:cNvSpPr/>
          <p:nvPr/>
        </p:nvSpPr>
        <p:spPr>
          <a:xfrm>
            <a:off x="8332255" y="2593076"/>
            <a:ext cx="163811" cy="167798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9D0B6-240A-B74B-8C46-DD059160521D}"/>
              </a:ext>
            </a:extLst>
          </p:cNvPr>
          <p:cNvSpPr txBox="1"/>
          <p:nvPr/>
        </p:nvSpPr>
        <p:spPr>
          <a:xfrm>
            <a:off x="8496066" y="324095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8B3C67"/>
                </a:solidFill>
              </a:rPr>
              <a:t>16 б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7CBD05-D99F-874E-A8DA-B5AF6104B5E0}"/>
              </a:ext>
            </a:extLst>
          </p:cNvPr>
          <p:cNvSpPr/>
          <p:nvPr/>
        </p:nvSpPr>
        <p:spPr>
          <a:xfrm>
            <a:off x="402544" y="2426946"/>
            <a:ext cx="3151257" cy="1844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Критерии:</a:t>
            </a:r>
          </a:p>
          <a:p>
            <a:pPr marL="12700" lvl="0" indent="-127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соблюдение обучающимися техники безопасности при выполнении практической работы</a:t>
            </a:r>
          </a:p>
          <a:p>
            <a:pPr marL="12700" lvl="0" indent="-127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соблюдение последовательности изготовления изделия</a:t>
            </a:r>
          </a:p>
          <a:p>
            <a:pPr marL="12700" lvl="0" indent="-127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соблюдение параметров выполнения изделия в соответствии с образцом</a:t>
            </a:r>
          </a:p>
          <a:p>
            <a:pPr marL="12700" lvl="0" indent="-127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оценка качества готового изделия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80C40DD-A36B-2044-AB9E-C48F981DA2D9}"/>
              </a:ext>
            </a:extLst>
          </p:cNvPr>
          <p:cNvSpPr/>
          <p:nvPr/>
        </p:nvSpPr>
        <p:spPr>
          <a:xfrm>
            <a:off x="3712602" y="2426946"/>
            <a:ext cx="4562177" cy="1844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Количественная оценка качества выполнения каждого критерия: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обучающийся выполнил практическую работу самостоятельно – 4 балла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обучающийся выполнил практическую работу после дополнительного пояснения (разъяснения) учителя – 3 балла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обучающийся выполнил практическую работу только с помощью учителя – 2 балла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обучающийся не выполнил практическую работу – 1 балл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6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1175</Words>
  <Application>Microsoft Macintosh PowerPoint</Application>
  <PresentationFormat>Экран (16:9)</PresentationFormat>
  <Paragraphs>512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Montserrat SemiBold</vt:lpstr>
      <vt:lpstr>Tahoma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Admin</cp:lastModifiedBy>
  <cp:revision>48</cp:revision>
  <dcterms:created xsi:type="dcterms:W3CDTF">2021-10-29T19:36:18Z</dcterms:created>
  <dcterms:modified xsi:type="dcterms:W3CDTF">2025-02-23T18:38:46Z</dcterms:modified>
</cp:coreProperties>
</file>