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65"/>
  </p:notesMasterIdLst>
  <p:handoutMasterIdLst>
    <p:handoutMasterId r:id="rId66"/>
  </p:handoutMasterIdLst>
  <p:sldIdLst>
    <p:sldId id="547" r:id="rId2"/>
    <p:sldId id="625" r:id="rId3"/>
    <p:sldId id="578" r:id="rId4"/>
    <p:sldId id="607" r:id="rId5"/>
    <p:sldId id="579" r:id="rId6"/>
    <p:sldId id="528" r:id="rId7"/>
    <p:sldId id="615" r:id="rId8"/>
    <p:sldId id="616" r:id="rId9"/>
    <p:sldId id="617" r:id="rId10"/>
    <p:sldId id="633" r:id="rId11"/>
    <p:sldId id="634" r:id="rId12"/>
    <p:sldId id="632" r:id="rId13"/>
    <p:sldId id="620" r:id="rId14"/>
    <p:sldId id="531" r:id="rId15"/>
    <p:sldId id="609" r:id="rId16"/>
    <p:sldId id="610" r:id="rId17"/>
    <p:sldId id="614" r:id="rId18"/>
    <p:sldId id="603" r:id="rId19"/>
    <p:sldId id="624" r:id="rId20"/>
    <p:sldId id="570" r:id="rId21"/>
    <p:sldId id="626" r:id="rId22"/>
    <p:sldId id="643" r:id="rId23"/>
    <p:sldId id="635" r:id="rId24"/>
    <p:sldId id="619" r:id="rId25"/>
    <p:sldId id="560" r:id="rId26"/>
    <p:sldId id="630" r:id="rId27"/>
    <p:sldId id="644" r:id="rId28"/>
    <p:sldId id="636" r:id="rId29"/>
    <p:sldId id="637" r:id="rId30"/>
    <p:sldId id="638" r:id="rId31"/>
    <p:sldId id="639" r:id="rId32"/>
    <p:sldId id="651" r:id="rId33"/>
    <p:sldId id="647" r:id="rId34"/>
    <p:sldId id="653" r:id="rId35"/>
    <p:sldId id="649" r:id="rId36"/>
    <p:sldId id="652" r:id="rId37"/>
    <p:sldId id="648" r:id="rId38"/>
    <p:sldId id="650" r:id="rId39"/>
    <p:sldId id="584" r:id="rId40"/>
    <p:sldId id="504" r:id="rId41"/>
    <p:sldId id="621" r:id="rId42"/>
    <p:sldId id="623" r:id="rId43"/>
    <p:sldId id="588" r:id="rId44"/>
    <p:sldId id="645" r:id="rId45"/>
    <p:sldId id="646" r:id="rId46"/>
    <p:sldId id="612" r:id="rId47"/>
    <p:sldId id="613" r:id="rId48"/>
    <p:sldId id="562" r:id="rId49"/>
    <p:sldId id="593" r:id="rId50"/>
    <p:sldId id="597" r:id="rId51"/>
    <p:sldId id="655" r:id="rId52"/>
    <p:sldId id="654" r:id="rId53"/>
    <p:sldId id="658" r:id="rId54"/>
    <p:sldId id="656" r:id="rId55"/>
    <p:sldId id="657" r:id="rId56"/>
    <p:sldId id="659" r:id="rId57"/>
    <p:sldId id="660" r:id="rId58"/>
    <p:sldId id="622" r:id="rId59"/>
    <p:sldId id="598" r:id="rId60"/>
    <p:sldId id="600" r:id="rId61"/>
    <p:sldId id="627" r:id="rId62"/>
    <p:sldId id="628" r:id="rId63"/>
    <p:sldId id="629" r:id="rId64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9900"/>
    <a:srgbClr val="240AE4"/>
    <a:srgbClr val="CCFFFF"/>
    <a:srgbClr val="FF3300"/>
    <a:srgbClr val="FF0075"/>
    <a:srgbClr val="FFFF99"/>
    <a:srgbClr val="990099"/>
    <a:srgbClr val="008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2832" autoAdjust="0"/>
  </p:normalViewPr>
  <p:slideViewPr>
    <p:cSldViewPr>
      <p:cViewPr varScale="1">
        <p:scale>
          <a:sx n="65" d="100"/>
          <a:sy n="65" d="100"/>
        </p:scale>
        <p:origin x="16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05E63-0D64-46AE-848E-97AB9E1667C2}" type="doc">
      <dgm:prSet loTypeId="urn:microsoft.com/office/officeart/2005/8/layout/hierarchy4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1F25CB5-9355-4844-AF14-38B6246F05E1}">
      <dgm:prSet phldrT="[Текст]"/>
      <dgm:spPr/>
      <dgm:t>
        <a:bodyPr/>
        <a:lstStyle/>
        <a:p>
          <a:r>
            <a:rPr lang="ru-RU" b="1" dirty="0" smtClean="0"/>
            <a:t>Определяет</a:t>
          </a:r>
          <a:endParaRPr lang="ru-RU" b="1" dirty="0"/>
        </a:p>
      </dgm:t>
    </dgm:pt>
    <dgm:pt modelId="{86E1F87C-4219-4BE0-8AB6-E7C9E6BCEE33}" type="parTrans" cxnId="{58122EFC-B509-4AED-A921-4B0C8798EC48}">
      <dgm:prSet/>
      <dgm:spPr/>
      <dgm:t>
        <a:bodyPr/>
        <a:lstStyle/>
        <a:p>
          <a:endParaRPr lang="ru-RU"/>
        </a:p>
      </dgm:t>
    </dgm:pt>
    <dgm:pt modelId="{E266C729-66DA-4B61-9B9E-DE29D3AACFCB}" type="sibTrans" cxnId="{58122EFC-B509-4AED-A921-4B0C8798EC48}">
      <dgm:prSet/>
      <dgm:spPr/>
      <dgm:t>
        <a:bodyPr/>
        <a:lstStyle/>
        <a:p>
          <a:endParaRPr lang="ru-RU"/>
        </a:p>
      </dgm:t>
    </dgm:pt>
    <dgm:pt modelId="{2715FE47-D13E-4463-9275-CB25A09691E4}">
      <dgm:prSet phldrT="[Текст]"/>
      <dgm:spPr/>
      <dgm:t>
        <a:bodyPr/>
        <a:lstStyle/>
        <a:p>
          <a:r>
            <a:rPr lang="ru-RU" b="1" dirty="0" smtClean="0"/>
            <a:t>Организацию</a:t>
          </a:r>
          <a:endParaRPr lang="ru-RU" b="1" dirty="0"/>
        </a:p>
      </dgm:t>
    </dgm:pt>
    <dgm:pt modelId="{05F544A8-8F30-4A43-8AE1-9FFEBB97A538}" type="parTrans" cxnId="{595656A1-0BCD-45A9-A249-11A474C512DB}">
      <dgm:prSet/>
      <dgm:spPr/>
      <dgm:t>
        <a:bodyPr/>
        <a:lstStyle/>
        <a:p>
          <a:endParaRPr lang="ru-RU"/>
        </a:p>
      </dgm:t>
    </dgm:pt>
    <dgm:pt modelId="{9EB75F72-48B4-4779-A7E6-AB8086721ACF}" type="sibTrans" cxnId="{595656A1-0BCD-45A9-A249-11A474C512DB}">
      <dgm:prSet/>
      <dgm:spPr/>
      <dgm:t>
        <a:bodyPr/>
        <a:lstStyle/>
        <a:p>
          <a:endParaRPr lang="ru-RU"/>
        </a:p>
      </dgm:t>
    </dgm:pt>
    <dgm:pt modelId="{8F55C34A-DBAF-446D-BE85-9DCB4D8B87AE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Формы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AFB0E-F1F1-4D1D-B565-8787D940D3B7}" type="parTrans" cxnId="{00B18503-0FD7-40B6-B2F5-4DAD19B96144}">
      <dgm:prSet/>
      <dgm:spPr/>
      <dgm:t>
        <a:bodyPr/>
        <a:lstStyle/>
        <a:p>
          <a:endParaRPr lang="ru-RU"/>
        </a:p>
      </dgm:t>
    </dgm:pt>
    <dgm:pt modelId="{AD511083-BC99-4696-8D13-B73695EA2933}" type="sibTrans" cxnId="{00B18503-0FD7-40B6-B2F5-4DAD19B96144}">
      <dgm:prSet/>
      <dgm:spPr/>
      <dgm:t>
        <a:bodyPr/>
        <a:lstStyle/>
        <a:p>
          <a:endParaRPr lang="ru-RU"/>
        </a:p>
      </dgm:t>
    </dgm:pt>
    <dgm:pt modelId="{8946BCD7-8BD6-4AAA-B77F-CE5915B70F2D}">
      <dgm:prSet/>
      <dgm:spPr/>
      <dgm:t>
        <a:bodyPr/>
        <a:lstStyle/>
        <a:p>
          <a:r>
            <a:rPr lang="ru-RU" b="1" dirty="0" smtClean="0"/>
            <a:t>Участников</a:t>
          </a:r>
          <a:endParaRPr lang="ru-RU" b="1" dirty="0"/>
        </a:p>
      </dgm:t>
    </dgm:pt>
    <dgm:pt modelId="{61F57C67-73AE-4FC9-A243-3D5F121303D5}" type="parTrans" cxnId="{25A8756F-92DB-49C5-9B4A-BB7CBD8D0917}">
      <dgm:prSet/>
      <dgm:spPr/>
      <dgm:t>
        <a:bodyPr/>
        <a:lstStyle/>
        <a:p>
          <a:endParaRPr lang="ru-RU"/>
        </a:p>
      </dgm:t>
    </dgm:pt>
    <dgm:pt modelId="{B0EE20D8-2EE9-4B84-A946-1CF1097C1356}" type="sibTrans" cxnId="{25A8756F-92DB-49C5-9B4A-BB7CBD8D0917}">
      <dgm:prSet/>
      <dgm:spPr/>
      <dgm:t>
        <a:bodyPr/>
        <a:lstStyle/>
        <a:p>
          <a:endParaRPr lang="ru-RU"/>
        </a:p>
      </dgm:t>
    </dgm:pt>
    <dgm:pt modelId="{76E94C29-9E18-4B56-9807-6D6312C921F4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Сроки</a:t>
          </a:r>
          <a:r>
            <a:rPr lang="ru-RU" dirty="0" smtClean="0"/>
            <a:t> </a:t>
          </a:r>
          <a:endParaRPr lang="ru-RU" dirty="0"/>
        </a:p>
      </dgm:t>
    </dgm:pt>
    <dgm:pt modelId="{8EC47248-02CF-4B70-B76B-05F374573C29}" type="parTrans" cxnId="{F1242085-AB20-48A7-B9D6-EC1D58CFAE5A}">
      <dgm:prSet/>
      <dgm:spPr/>
      <dgm:t>
        <a:bodyPr/>
        <a:lstStyle/>
        <a:p>
          <a:endParaRPr lang="ru-RU"/>
        </a:p>
      </dgm:t>
    </dgm:pt>
    <dgm:pt modelId="{69F0ED7D-99A3-46E4-88B8-75A167308747}" type="sibTrans" cxnId="{F1242085-AB20-48A7-B9D6-EC1D58CFAE5A}">
      <dgm:prSet/>
      <dgm:spPr/>
      <dgm:t>
        <a:bodyPr/>
        <a:lstStyle/>
        <a:p>
          <a:endParaRPr lang="ru-RU"/>
        </a:p>
      </dgm:t>
    </dgm:pt>
    <dgm:pt modelId="{759FA59C-C00C-4DF0-BA3A-E0B986CE2651}" type="pres">
      <dgm:prSet presAssocID="{90005E63-0D64-46AE-848E-97AB9E1667C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19457C-F43B-4BD8-A4AE-A44CBA9151E6}" type="pres">
      <dgm:prSet presAssocID="{E1F25CB5-9355-4844-AF14-38B6246F05E1}" presName="vertOne" presStyleCnt="0"/>
      <dgm:spPr/>
      <dgm:t>
        <a:bodyPr/>
        <a:lstStyle/>
        <a:p>
          <a:endParaRPr lang="ru-RU"/>
        </a:p>
      </dgm:t>
    </dgm:pt>
    <dgm:pt modelId="{51D82C26-454A-4182-9BFA-CD1F36C4C2E4}" type="pres">
      <dgm:prSet presAssocID="{E1F25CB5-9355-4844-AF14-38B6246F05E1}" presName="txOne" presStyleLbl="node0" presStyleIdx="0" presStyleCnt="1" custScaleY="461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BB1B16-22FF-40E5-A541-70ECEA7149FC}" type="pres">
      <dgm:prSet presAssocID="{E1F25CB5-9355-4844-AF14-38B6246F05E1}" presName="parTransOne" presStyleCnt="0"/>
      <dgm:spPr/>
      <dgm:t>
        <a:bodyPr/>
        <a:lstStyle/>
        <a:p>
          <a:endParaRPr lang="ru-RU"/>
        </a:p>
      </dgm:t>
    </dgm:pt>
    <dgm:pt modelId="{9759075F-11F8-4047-94BF-493ACB375B30}" type="pres">
      <dgm:prSet presAssocID="{E1F25CB5-9355-4844-AF14-38B6246F05E1}" presName="horzOne" presStyleCnt="0"/>
      <dgm:spPr/>
      <dgm:t>
        <a:bodyPr/>
        <a:lstStyle/>
        <a:p>
          <a:endParaRPr lang="ru-RU"/>
        </a:p>
      </dgm:t>
    </dgm:pt>
    <dgm:pt modelId="{9B812D2E-B9CD-4C4F-8ED7-F82065E23008}" type="pres">
      <dgm:prSet presAssocID="{8F55C34A-DBAF-446D-BE85-9DCB4D8B87AE}" presName="vertTwo" presStyleCnt="0"/>
      <dgm:spPr/>
      <dgm:t>
        <a:bodyPr/>
        <a:lstStyle/>
        <a:p>
          <a:endParaRPr lang="ru-RU"/>
        </a:p>
      </dgm:t>
    </dgm:pt>
    <dgm:pt modelId="{6EBDF221-3FA1-4CA5-8D6B-C13E8D1FC47F}" type="pres">
      <dgm:prSet presAssocID="{8F55C34A-DBAF-446D-BE85-9DCB4D8B87AE}" presName="txTwo" presStyleLbl="node2" presStyleIdx="0" presStyleCnt="4" custScaleY="568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89F272-C07F-4704-AF13-9C774C0AD2E7}" type="pres">
      <dgm:prSet presAssocID="{8F55C34A-DBAF-446D-BE85-9DCB4D8B87AE}" presName="horzTwo" presStyleCnt="0"/>
      <dgm:spPr/>
      <dgm:t>
        <a:bodyPr/>
        <a:lstStyle/>
        <a:p>
          <a:endParaRPr lang="ru-RU"/>
        </a:p>
      </dgm:t>
    </dgm:pt>
    <dgm:pt modelId="{A9FC6F12-EEC0-4BEF-B271-00FDCBBA5590}" type="pres">
      <dgm:prSet presAssocID="{AD511083-BC99-4696-8D13-B73695EA2933}" presName="sibSpaceTwo" presStyleCnt="0"/>
      <dgm:spPr/>
      <dgm:t>
        <a:bodyPr/>
        <a:lstStyle/>
        <a:p>
          <a:endParaRPr lang="ru-RU"/>
        </a:p>
      </dgm:t>
    </dgm:pt>
    <dgm:pt modelId="{832512F0-BE78-4EF1-B0B8-6B3819F24E59}" type="pres">
      <dgm:prSet presAssocID="{8946BCD7-8BD6-4AAA-B77F-CE5915B70F2D}" presName="vertTwo" presStyleCnt="0"/>
      <dgm:spPr/>
      <dgm:t>
        <a:bodyPr/>
        <a:lstStyle/>
        <a:p>
          <a:endParaRPr lang="ru-RU"/>
        </a:p>
      </dgm:t>
    </dgm:pt>
    <dgm:pt modelId="{86639ACD-6952-4D32-93BF-B440FC550D16}" type="pres">
      <dgm:prSet presAssocID="{8946BCD7-8BD6-4AAA-B77F-CE5915B70F2D}" presName="txTwo" presStyleLbl="node2" presStyleIdx="1" presStyleCnt="4" custScaleY="547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99E4B8-C035-4F4C-B556-204F26549645}" type="pres">
      <dgm:prSet presAssocID="{8946BCD7-8BD6-4AAA-B77F-CE5915B70F2D}" presName="horzTwo" presStyleCnt="0"/>
      <dgm:spPr/>
      <dgm:t>
        <a:bodyPr/>
        <a:lstStyle/>
        <a:p>
          <a:endParaRPr lang="ru-RU"/>
        </a:p>
      </dgm:t>
    </dgm:pt>
    <dgm:pt modelId="{EB817423-4D5F-4603-A241-B459950A2B2F}" type="pres">
      <dgm:prSet presAssocID="{B0EE20D8-2EE9-4B84-A946-1CF1097C1356}" presName="sibSpaceTwo" presStyleCnt="0"/>
      <dgm:spPr/>
      <dgm:t>
        <a:bodyPr/>
        <a:lstStyle/>
        <a:p>
          <a:endParaRPr lang="ru-RU"/>
        </a:p>
      </dgm:t>
    </dgm:pt>
    <dgm:pt modelId="{B30B5958-3FF1-4714-906C-7BFB443B3D97}" type="pres">
      <dgm:prSet presAssocID="{76E94C29-9E18-4B56-9807-6D6312C921F4}" presName="vertTwo" presStyleCnt="0"/>
      <dgm:spPr/>
      <dgm:t>
        <a:bodyPr/>
        <a:lstStyle/>
        <a:p>
          <a:endParaRPr lang="ru-RU"/>
        </a:p>
      </dgm:t>
    </dgm:pt>
    <dgm:pt modelId="{15F72910-AB3F-44E4-9797-246126155090}" type="pres">
      <dgm:prSet presAssocID="{76E94C29-9E18-4B56-9807-6D6312C921F4}" presName="txTwo" presStyleLbl="node2" presStyleIdx="2" presStyleCnt="4" custScaleY="534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5CFED4-E711-4B8D-9D01-765FEBF4F4A4}" type="pres">
      <dgm:prSet presAssocID="{76E94C29-9E18-4B56-9807-6D6312C921F4}" presName="horzTwo" presStyleCnt="0"/>
      <dgm:spPr/>
      <dgm:t>
        <a:bodyPr/>
        <a:lstStyle/>
        <a:p>
          <a:endParaRPr lang="ru-RU"/>
        </a:p>
      </dgm:t>
    </dgm:pt>
    <dgm:pt modelId="{CF48E4F6-29F5-4AE8-BEA2-B2F6DC5392B6}" type="pres">
      <dgm:prSet presAssocID="{69F0ED7D-99A3-46E4-88B8-75A167308747}" presName="sibSpaceTwo" presStyleCnt="0"/>
      <dgm:spPr/>
      <dgm:t>
        <a:bodyPr/>
        <a:lstStyle/>
        <a:p>
          <a:endParaRPr lang="ru-RU"/>
        </a:p>
      </dgm:t>
    </dgm:pt>
    <dgm:pt modelId="{3F3E4183-C855-4116-9E5A-F4C70F3CCD31}" type="pres">
      <dgm:prSet presAssocID="{2715FE47-D13E-4463-9275-CB25A09691E4}" presName="vertTwo" presStyleCnt="0"/>
      <dgm:spPr/>
      <dgm:t>
        <a:bodyPr/>
        <a:lstStyle/>
        <a:p>
          <a:endParaRPr lang="ru-RU"/>
        </a:p>
      </dgm:t>
    </dgm:pt>
    <dgm:pt modelId="{9DEEB3D8-28F7-43C9-89EA-14120355271D}" type="pres">
      <dgm:prSet presAssocID="{2715FE47-D13E-4463-9275-CB25A09691E4}" presName="txTwo" presStyleLbl="node2" presStyleIdx="3" presStyleCnt="4" custScaleY="54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6C401C-81BE-4907-9990-2EBFBA93F84A}" type="pres">
      <dgm:prSet presAssocID="{2715FE47-D13E-4463-9275-CB25A09691E4}" presName="horzTwo" presStyleCnt="0"/>
      <dgm:spPr/>
      <dgm:t>
        <a:bodyPr/>
        <a:lstStyle/>
        <a:p>
          <a:endParaRPr lang="ru-RU"/>
        </a:p>
      </dgm:t>
    </dgm:pt>
  </dgm:ptLst>
  <dgm:cxnLst>
    <dgm:cxn modelId="{58122EFC-B509-4AED-A921-4B0C8798EC48}" srcId="{90005E63-0D64-46AE-848E-97AB9E1667C2}" destId="{E1F25CB5-9355-4844-AF14-38B6246F05E1}" srcOrd="0" destOrd="0" parTransId="{86E1F87C-4219-4BE0-8AB6-E7C9E6BCEE33}" sibTransId="{E266C729-66DA-4B61-9B9E-DE29D3AACFCB}"/>
    <dgm:cxn modelId="{F1242085-AB20-48A7-B9D6-EC1D58CFAE5A}" srcId="{E1F25CB5-9355-4844-AF14-38B6246F05E1}" destId="{76E94C29-9E18-4B56-9807-6D6312C921F4}" srcOrd="2" destOrd="0" parTransId="{8EC47248-02CF-4B70-B76B-05F374573C29}" sibTransId="{69F0ED7D-99A3-46E4-88B8-75A167308747}"/>
    <dgm:cxn modelId="{595656A1-0BCD-45A9-A249-11A474C512DB}" srcId="{E1F25CB5-9355-4844-AF14-38B6246F05E1}" destId="{2715FE47-D13E-4463-9275-CB25A09691E4}" srcOrd="3" destOrd="0" parTransId="{05F544A8-8F30-4A43-8AE1-9FFEBB97A538}" sibTransId="{9EB75F72-48B4-4779-A7E6-AB8086721ACF}"/>
    <dgm:cxn modelId="{2603A5A0-AF14-4FD0-A783-F4D67D086434}" type="presOf" srcId="{90005E63-0D64-46AE-848E-97AB9E1667C2}" destId="{759FA59C-C00C-4DF0-BA3A-E0B986CE2651}" srcOrd="0" destOrd="0" presId="urn:microsoft.com/office/officeart/2005/8/layout/hierarchy4"/>
    <dgm:cxn modelId="{00B18503-0FD7-40B6-B2F5-4DAD19B96144}" srcId="{E1F25CB5-9355-4844-AF14-38B6246F05E1}" destId="{8F55C34A-DBAF-446D-BE85-9DCB4D8B87AE}" srcOrd="0" destOrd="0" parTransId="{082AFB0E-F1F1-4D1D-B565-8787D940D3B7}" sibTransId="{AD511083-BC99-4696-8D13-B73695EA2933}"/>
    <dgm:cxn modelId="{772FC3B7-7F4C-411B-81AA-344A8CD1CF03}" type="presOf" srcId="{8946BCD7-8BD6-4AAA-B77F-CE5915B70F2D}" destId="{86639ACD-6952-4D32-93BF-B440FC550D16}" srcOrd="0" destOrd="0" presId="urn:microsoft.com/office/officeart/2005/8/layout/hierarchy4"/>
    <dgm:cxn modelId="{9B93B88E-7860-4091-A79F-712AC69AA21A}" type="presOf" srcId="{2715FE47-D13E-4463-9275-CB25A09691E4}" destId="{9DEEB3D8-28F7-43C9-89EA-14120355271D}" srcOrd="0" destOrd="0" presId="urn:microsoft.com/office/officeart/2005/8/layout/hierarchy4"/>
    <dgm:cxn modelId="{DC41EFC8-14F9-4246-B55A-6FCD0E3484A2}" type="presOf" srcId="{E1F25CB5-9355-4844-AF14-38B6246F05E1}" destId="{51D82C26-454A-4182-9BFA-CD1F36C4C2E4}" srcOrd="0" destOrd="0" presId="urn:microsoft.com/office/officeart/2005/8/layout/hierarchy4"/>
    <dgm:cxn modelId="{25A8756F-92DB-49C5-9B4A-BB7CBD8D0917}" srcId="{E1F25CB5-9355-4844-AF14-38B6246F05E1}" destId="{8946BCD7-8BD6-4AAA-B77F-CE5915B70F2D}" srcOrd="1" destOrd="0" parTransId="{61F57C67-73AE-4FC9-A243-3D5F121303D5}" sibTransId="{B0EE20D8-2EE9-4B84-A946-1CF1097C1356}"/>
    <dgm:cxn modelId="{5733FD85-7669-477F-B7C8-F2C9F3335FEF}" type="presOf" srcId="{76E94C29-9E18-4B56-9807-6D6312C921F4}" destId="{15F72910-AB3F-44E4-9797-246126155090}" srcOrd="0" destOrd="0" presId="urn:microsoft.com/office/officeart/2005/8/layout/hierarchy4"/>
    <dgm:cxn modelId="{52A1FBFB-1F87-4C97-BC9D-E5145FDB0F55}" type="presOf" srcId="{8F55C34A-DBAF-446D-BE85-9DCB4D8B87AE}" destId="{6EBDF221-3FA1-4CA5-8D6B-C13E8D1FC47F}" srcOrd="0" destOrd="0" presId="urn:microsoft.com/office/officeart/2005/8/layout/hierarchy4"/>
    <dgm:cxn modelId="{D330DFEB-D3A3-4CBC-82E5-2050EBADABA7}" type="presParOf" srcId="{759FA59C-C00C-4DF0-BA3A-E0B986CE2651}" destId="{B819457C-F43B-4BD8-A4AE-A44CBA9151E6}" srcOrd="0" destOrd="0" presId="urn:microsoft.com/office/officeart/2005/8/layout/hierarchy4"/>
    <dgm:cxn modelId="{A42DD881-F3C5-488E-B702-CC73714CEB75}" type="presParOf" srcId="{B819457C-F43B-4BD8-A4AE-A44CBA9151E6}" destId="{51D82C26-454A-4182-9BFA-CD1F36C4C2E4}" srcOrd="0" destOrd="0" presId="urn:microsoft.com/office/officeart/2005/8/layout/hierarchy4"/>
    <dgm:cxn modelId="{7267213B-4D4B-4912-BAF3-98AF92847BC6}" type="presParOf" srcId="{B819457C-F43B-4BD8-A4AE-A44CBA9151E6}" destId="{FBBB1B16-22FF-40E5-A541-70ECEA7149FC}" srcOrd="1" destOrd="0" presId="urn:microsoft.com/office/officeart/2005/8/layout/hierarchy4"/>
    <dgm:cxn modelId="{FC0158B4-E021-484E-A834-73C8EC6EA1C2}" type="presParOf" srcId="{B819457C-F43B-4BD8-A4AE-A44CBA9151E6}" destId="{9759075F-11F8-4047-94BF-493ACB375B30}" srcOrd="2" destOrd="0" presId="urn:microsoft.com/office/officeart/2005/8/layout/hierarchy4"/>
    <dgm:cxn modelId="{AB036587-475C-43FF-B83B-30527D90B409}" type="presParOf" srcId="{9759075F-11F8-4047-94BF-493ACB375B30}" destId="{9B812D2E-B9CD-4C4F-8ED7-F82065E23008}" srcOrd="0" destOrd="0" presId="urn:microsoft.com/office/officeart/2005/8/layout/hierarchy4"/>
    <dgm:cxn modelId="{4B93C34B-9E54-412E-8A11-D8DAE781998F}" type="presParOf" srcId="{9B812D2E-B9CD-4C4F-8ED7-F82065E23008}" destId="{6EBDF221-3FA1-4CA5-8D6B-C13E8D1FC47F}" srcOrd="0" destOrd="0" presId="urn:microsoft.com/office/officeart/2005/8/layout/hierarchy4"/>
    <dgm:cxn modelId="{03283E68-D54A-40FA-AF52-5989F0FCEFA4}" type="presParOf" srcId="{9B812D2E-B9CD-4C4F-8ED7-F82065E23008}" destId="{3A89F272-C07F-4704-AF13-9C774C0AD2E7}" srcOrd="1" destOrd="0" presId="urn:microsoft.com/office/officeart/2005/8/layout/hierarchy4"/>
    <dgm:cxn modelId="{68211CEA-69C3-4A03-8A8F-5E83503FAAAB}" type="presParOf" srcId="{9759075F-11F8-4047-94BF-493ACB375B30}" destId="{A9FC6F12-EEC0-4BEF-B271-00FDCBBA5590}" srcOrd="1" destOrd="0" presId="urn:microsoft.com/office/officeart/2005/8/layout/hierarchy4"/>
    <dgm:cxn modelId="{06FBB30B-AB23-4858-A47F-57987F753C4D}" type="presParOf" srcId="{9759075F-11F8-4047-94BF-493ACB375B30}" destId="{832512F0-BE78-4EF1-B0B8-6B3819F24E59}" srcOrd="2" destOrd="0" presId="urn:microsoft.com/office/officeart/2005/8/layout/hierarchy4"/>
    <dgm:cxn modelId="{455D4F48-ECB9-48C0-AC48-8580752C731B}" type="presParOf" srcId="{832512F0-BE78-4EF1-B0B8-6B3819F24E59}" destId="{86639ACD-6952-4D32-93BF-B440FC550D16}" srcOrd="0" destOrd="0" presId="urn:microsoft.com/office/officeart/2005/8/layout/hierarchy4"/>
    <dgm:cxn modelId="{39716DB0-08C6-45F1-A48E-7C26A80670B0}" type="presParOf" srcId="{832512F0-BE78-4EF1-B0B8-6B3819F24E59}" destId="{0199E4B8-C035-4F4C-B556-204F26549645}" srcOrd="1" destOrd="0" presId="urn:microsoft.com/office/officeart/2005/8/layout/hierarchy4"/>
    <dgm:cxn modelId="{EBD7CF60-145F-4CBA-9939-3C31D07D4E75}" type="presParOf" srcId="{9759075F-11F8-4047-94BF-493ACB375B30}" destId="{EB817423-4D5F-4603-A241-B459950A2B2F}" srcOrd="3" destOrd="0" presId="urn:microsoft.com/office/officeart/2005/8/layout/hierarchy4"/>
    <dgm:cxn modelId="{5BD8E5A4-2D8D-4276-B473-5C1E7C5ADD5D}" type="presParOf" srcId="{9759075F-11F8-4047-94BF-493ACB375B30}" destId="{B30B5958-3FF1-4714-906C-7BFB443B3D97}" srcOrd="4" destOrd="0" presId="urn:microsoft.com/office/officeart/2005/8/layout/hierarchy4"/>
    <dgm:cxn modelId="{320FAD9A-65A8-48D4-8A3D-617A6BDE43CB}" type="presParOf" srcId="{B30B5958-3FF1-4714-906C-7BFB443B3D97}" destId="{15F72910-AB3F-44E4-9797-246126155090}" srcOrd="0" destOrd="0" presId="urn:microsoft.com/office/officeart/2005/8/layout/hierarchy4"/>
    <dgm:cxn modelId="{4F39FAD3-3163-492F-BA37-4925800C145A}" type="presParOf" srcId="{B30B5958-3FF1-4714-906C-7BFB443B3D97}" destId="{045CFED4-E711-4B8D-9D01-765FEBF4F4A4}" srcOrd="1" destOrd="0" presId="urn:microsoft.com/office/officeart/2005/8/layout/hierarchy4"/>
    <dgm:cxn modelId="{8321EA32-9E38-44D6-99C3-769CC9BA3035}" type="presParOf" srcId="{9759075F-11F8-4047-94BF-493ACB375B30}" destId="{CF48E4F6-29F5-4AE8-BEA2-B2F6DC5392B6}" srcOrd="5" destOrd="0" presId="urn:microsoft.com/office/officeart/2005/8/layout/hierarchy4"/>
    <dgm:cxn modelId="{38CB24EC-2786-497B-BDD9-B12DBE6BB667}" type="presParOf" srcId="{9759075F-11F8-4047-94BF-493ACB375B30}" destId="{3F3E4183-C855-4116-9E5A-F4C70F3CCD31}" srcOrd="6" destOrd="0" presId="urn:microsoft.com/office/officeart/2005/8/layout/hierarchy4"/>
    <dgm:cxn modelId="{BFAF191B-CCE0-4B92-BFAF-D0CCB5E4BDAC}" type="presParOf" srcId="{3F3E4183-C855-4116-9E5A-F4C70F3CCD31}" destId="{9DEEB3D8-28F7-43C9-89EA-14120355271D}" srcOrd="0" destOrd="0" presId="urn:microsoft.com/office/officeart/2005/8/layout/hierarchy4"/>
    <dgm:cxn modelId="{384B0AFF-E626-411E-B4D1-E70CF4D138EB}" type="presParOf" srcId="{3F3E4183-C855-4116-9E5A-F4C70F3CCD31}" destId="{BF6C401C-81BE-4907-9990-2EBFBA93F84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0F9506-5E19-4C73-BF4A-8C27ACE579C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618C11-BD1D-4F12-B5E8-6E56FC3F12C7}">
      <dgm:prSet phldrT="[Текст]" custT="1"/>
      <dgm:spPr/>
      <dgm:t>
        <a:bodyPr/>
        <a:lstStyle/>
        <a:p>
          <a:r>
            <a:rPr lang="ru-RU" sz="8800" b="1" dirty="0" smtClean="0"/>
            <a:t>Формы ГИА</a:t>
          </a:r>
          <a:endParaRPr lang="ru-RU" sz="8800" b="1" dirty="0"/>
        </a:p>
      </dgm:t>
    </dgm:pt>
    <dgm:pt modelId="{005DE4E6-AA10-4219-9C59-8C24AED8A1DB}" type="parTrans" cxnId="{C657F550-2DE4-4757-B50D-12C84AEA1980}">
      <dgm:prSet/>
      <dgm:spPr/>
      <dgm:t>
        <a:bodyPr/>
        <a:lstStyle/>
        <a:p>
          <a:endParaRPr lang="ru-RU"/>
        </a:p>
      </dgm:t>
    </dgm:pt>
    <dgm:pt modelId="{000D286D-149A-4A21-98F1-2A30C4CB9BBD}" type="sibTrans" cxnId="{C657F550-2DE4-4757-B50D-12C84AEA1980}">
      <dgm:prSet/>
      <dgm:spPr/>
      <dgm:t>
        <a:bodyPr/>
        <a:lstStyle/>
        <a:p>
          <a:endParaRPr lang="ru-RU"/>
        </a:p>
      </dgm:t>
    </dgm:pt>
    <dgm:pt modelId="{126EE958-986A-4412-B9A1-D1FBA39D5996}">
      <dgm:prSet phldrT="[Текст]"/>
      <dgm:spPr/>
      <dgm:t>
        <a:bodyPr/>
        <a:lstStyle/>
        <a:p>
          <a:r>
            <a:rPr lang="ru-RU" dirty="0" smtClean="0"/>
            <a:t>ОГЭ</a:t>
          </a:r>
          <a:endParaRPr lang="ru-RU" dirty="0"/>
        </a:p>
      </dgm:t>
    </dgm:pt>
    <dgm:pt modelId="{20E4231D-685D-48FA-BE3C-EFAFEB01D11B}" type="parTrans" cxnId="{D1F265A0-103C-449B-BD78-A643E2867139}">
      <dgm:prSet/>
      <dgm:spPr/>
      <dgm:t>
        <a:bodyPr/>
        <a:lstStyle/>
        <a:p>
          <a:endParaRPr lang="ru-RU"/>
        </a:p>
      </dgm:t>
    </dgm:pt>
    <dgm:pt modelId="{0DCC3754-CF69-437C-A8AF-EC11496C6446}" type="sibTrans" cxnId="{D1F265A0-103C-449B-BD78-A643E2867139}">
      <dgm:prSet/>
      <dgm:spPr/>
      <dgm:t>
        <a:bodyPr/>
        <a:lstStyle/>
        <a:p>
          <a:endParaRPr lang="ru-RU"/>
        </a:p>
      </dgm:t>
    </dgm:pt>
    <dgm:pt modelId="{27641E40-07C4-4A46-AE31-A5FC571119DE}">
      <dgm:prSet phldrT="[Текст]" custT="1"/>
      <dgm:spPr/>
      <dgm:t>
        <a:bodyPr/>
        <a:lstStyle/>
        <a:p>
          <a:r>
            <a:rPr lang="ru-RU" sz="11500" b="1" dirty="0" smtClean="0"/>
            <a:t>ГВЭ</a:t>
          </a:r>
          <a:endParaRPr lang="ru-RU" sz="11500" b="1" dirty="0"/>
        </a:p>
      </dgm:t>
    </dgm:pt>
    <dgm:pt modelId="{ABC62305-A3C1-4DB0-ACC4-FB9E647CD30D}" type="parTrans" cxnId="{A1AD63CA-4A83-4FB8-81D3-28821E7E3579}">
      <dgm:prSet/>
      <dgm:spPr/>
      <dgm:t>
        <a:bodyPr/>
        <a:lstStyle/>
        <a:p>
          <a:endParaRPr lang="ru-RU"/>
        </a:p>
      </dgm:t>
    </dgm:pt>
    <dgm:pt modelId="{47412AEB-E09F-4E31-BCF4-31F1391E588F}" type="sibTrans" cxnId="{A1AD63CA-4A83-4FB8-81D3-28821E7E3579}">
      <dgm:prSet/>
      <dgm:spPr/>
      <dgm:t>
        <a:bodyPr/>
        <a:lstStyle/>
        <a:p>
          <a:endParaRPr lang="ru-RU"/>
        </a:p>
      </dgm:t>
    </dgm:pt>
    <dgm:pt modelId="{AA422981-A7FF-45F6-B09D-CF8D4ED3A67D}" type="pres">
      <dgm:prSet presAssocID="{B80F9506-5E19-4C73-BF4A-8C27ACE579C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2D7B66-DE4A-4D86-979E-17D53999C5C8}" type="pres">
      <dgm:prSet presAssocID="{7D618C11-BD1D-4F12-B5E8-6E56FC3F12C7}" presName="roof" presStyleLbl="dkBgShp" presStyleIdx="0" presStyleCnt="2"/>
      <dgm:spPr/>
      <dgm:t>
        <a:bodyPr/>
        <a:lstStyle/>
        <a:p>
          <a:endParaRPr lang="ru-RU"/>
        </a:p>
      </dgm:t>
    </dgm:pt>
    <dgm:pt modelId="{91A944EE-0668-405A-8B03-22EBDCC7D256}" type="pres">
      <dgm:prSet presAssocID="{7D618C11-BD1D-4F12-B5E8-6E56FC3F12C7}" presName="pillars" presStyleCnt="0"/>
      <dgm:spPr/>
    </dgm:pt>
    <dgm:pt modelId="{5C2B0A28-3470-4447-B8F7-51204B04B4DD}" type="pres">
      <dgm:prSet presAssocID="{7D618C11-BD1D-4F12-B5E8-6E56FC3F12C7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BCDFF-D098-4799-B8B2-13C3E3EE26E4}" type="pres">
      <dgm:prSet presAssocID="{27641E40-07C4-4A46-AE31-A5FC571119DE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8B973-7C53-4F26-ACAC-504C5C4A1819}" type="pres">
      <dgm:prSet presAssocID="{7D618C11-BD1D-4F12-B5E8-6E56FC3F12C7}" presName="base" presStyleLbl="dkBgShp" presStyleIdx="1" presStyleCnt="2"/>
      <dgm:spPr/>
    </dgm:pt>
  </dgm:ptLst>
  <dgm:cxnLst>
    <dgm:cxn modelId="{C657F550-2DE4-4757-B50D-12C84AEA1980}" srcId="{B80F9506-5E19-4C73-BF4A-8C27ACE579C1}" destId="{7D618C11-BD1D-4F12-B5E8-6E56FC3F12C7}" srcOrd="0" destOrd="0" parTransId="{005DE4E6-AA10-4219-9C59-8C24AED8A1DB}" sibTransId="{000D286D-149A-4A21-98F1-2A30C4CB9BBD}"/>
    <dgm:cxn modelId="{A1AD63CA-4A83-4FB8-81D3-28821E7E3579}" srcId="{7D618C11-BD1D-4F12-B5E8-6E56FC3F12C7}" destId="{27641E40-07C4-4A46-AE31-A5FC571119DE}" srcOrd="1" destOrd="0" parTransId="{ABC62305-A3C1-4DB0-ACC4-FB9E647CD30D}" sibTransId="{47412AEB-E09F-4E31-BCF4-31F1391E588F}"/>
    <dgm:cxn modelId="{92F1C8D2-014C-42D9-A76A-6E9C2F540ADD}" type="presOf" srcId="{7D618C11-BD1D-4F12-B5E8-6E56FC3F12C7}" destId="{132D7B66-DE4A-4D86-979E-17D53999C5C8}" srcOrd="0" destOrd="0" presId="urn:microsoft.com/office/officeart/2005/8/layout/hList3"/>
    <dgm:cxn modelId="{0BEEEA25-65AD-4735-A551-6A0D7CB9D6FD}" type="presOf" srcId="{27641E40-07C4-4A46-AE31-A5FC571119DE}" destId="{937BCDFF-D098-4799-B8B2-13C3E3EE26E4}" srcOrd="0" destOrd="0" presId="urn:microsoft.com/office/officeart/2005/8/layout/hList3"/>
    <dgm:cxn modelId="{82A87941-4FAB-4CBD-9DA5-D111DB66E63B}" type="presOf" srcId="{126EE958-986A-4412-B9A1-D1FBA39D5996}" destId="{5C2B0A28-3470-4447-B8F7-51204B04B4DD}" srcOrd="0" destOrd="0" presId="urn:microsoft.com/office/officeart/2005/8/layout/hList3"/>
    <dgm:cxn modelId="{D1F265A0-103C-449B-BD78-A643E2867139}" srcId="{7D618C11-BD1D-4F12-B5E8-6E56FC3F12C7}" destId="{126EE958-986A-4412-B9A1-D1FBA39D5996}" srcOrd="0" destOrd="0" parTransId="{20E4231D-685D-48FA-BE3C-EFAFEB01D11B}" sibTransId="{0DCC3754-CF69-437C-A8AF-EC11496C6446}"/>
    <dgm:cxn modelId="{B2FCD1AD-8D0C-469F-A06B-C76ABBE42BD0}" type="presOf" srcId="{B80F9506-5E19-4C73-BF4A-8C27ACE579C1}" destId="{AA422981-A7FF-45F6-B09D-CF8D4ED3A67D}" srcOrd="0" destOrd="0" presId="urn:microsoft.com/office/officeart/2005/8/layout/hList3"/>
    <dgm:cxn modelId="{D95A259E-81B0-4FC0-A58A-D82903583264}" type="presParOf" srcId="{AA422981-A7FF-45F6-B09D-CF8D4ED3A67D}" destId="{132D7B66-DE4A-4D86-979E-17D53999C5C8}" srcOrd="0" destOrd="0" presId="urn:microsoft.com/office/officeart/2005/8/layout/hList3"/>
    <dgm:cxn modelId="{79FC4D2D-5856-46DA-81EB-A9AF143496DC}" type="presParOf" srcId="{AA422981-A7FF-45F6-B09D-CF8D4ED3A67D}" destId="{91A944EE-0668-405A-8B03-22EBDCC7D256}" srcOrd="1" destOrd="0" presId="urn:microsoft.com/office/officeart/2005/8/layout/hList3"/>
    <dgm:cxn modelId="{3EB1F93A-B81F-4428-AB93-438B3E879A64}" type="presParOf" srcId="{91A944EE-0668-405A-8B03-22EBDCC7D256}" destId="{5C2B0A28-3470-4447-B8F7-51204B04B4DD}" srcOrd="0" destOrd="0" presId="urn:microsoft.com/office/officeart/2005/8/layout/hList3"/>
    <dgm:cxn modelId="{059BAA9C-70E0-455B-AAF6-13A5424E84A0}" type="presParOf" srcId="{91A944EE-0668-405A-8B03-22EBDCC7D256}" destId="{937BCDFF-D098-4799-B8B2-13C3E3EE26E4}" srcOrd="1" destOrd="0" presId="urn:microsoft.com/office/officeart/2005/8/layout/hList3"/>
    <dgm:cxn modelId="{D19A241D-806C-4110-BC16-9B1A1F153CDF}" type="presParOf" srcId="{AA422981-A7FF-45F6-B09D-CF8D4ED3A67D}" destId="{CAA8B973-7C53-4F26-ACAC-504C5C4A181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F9015C-3995-415B-8BBC-543AB4470F5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2B482A-5877-4602-BD67-5995B43984B9}">
      <dgm:prSet phldrT="[Текст]" custT="1"/>
      <dgm:spPr/>
      <dgm:t>
        <a:bodyPr/>
        <a:lstStyle/>
        <a:p>
          <a:r>
            <a:rPr lang="ru-RU" sz="3600" b="1" dirty="0" smtClean="0"/>
            <a:t>Справка МСЭ                      </a:t>
          </a:r>
          <a:r>
            <a:rPr lang="ru-RU" sz="2000" b="1" dirty="0" smtClean="0"/>
            <a:t>(для  детей-инвалидов)</a:t>
          </a:r>
          <a:endParaRPr lang="ru-RU" sz="1900" b="1" dirty="0"/>
        </a:p>
      </dgm:t>
    </dgm:pt>
    <dgm:pt modelId="{2FA94247-9DB3-4692-A8A1-20AD081421A8}" type="parTrans" cxnId="{C9C0CE7D-AAF8-4F71-B227-1962E0A1845B}">
      <dgm:prSet/>
      <dgm:spPr/>
      <dgm:t>
        <a:bodyPr/>
        <a:lstStyle/>
        <a:p>
          <a:endParaRPr lang="ru-RU"/>
        </a:p>
      </dgm:t>
    </dgm:pt>
    <dgm:pt modelId="{D0FC884A-CA6D-4FE0-82E7-9F64A9814432}" type="sibTrans" cxnId="{C9C0CE7D-AAF8-4F71-B227-1962E0A1845B}">
      <dgm:prSet/>
      <dgm:spPr/>
      <dgm:t>
        <a:bodyPr/>
        <a:lstStyle/>
        <a:p>
          <a:endParaRPr lang="ru-RU"/>
        </a:p>
      </dgm:t>
    </dgm:pt>
    <dgm:pt modelId="{E9FC988A-A987-4CF9-A4A3-CE8A9BCBC0D5}">
      <dgm:prSet phldrT="[Текст]" custT="1"/>
      <dgm:spPr/>
      <dgm:t>
        <a:bodyPr/>
        <a:lstStyle/>
        <a:p>
          <a:r>
            <a:rPr lang="ru-RU" sz="3600" b="1" dirty="0" smtClean="0"/>
            <a:t>Заключение                     врача-психиатра                                </a:t>
          </a:r>
          <a:r>
            <a:rPr lang="ru-RU" sz="2000" b="1" dirty="0" smtClean="0"/>
            <a:t>(для некоторых</a:t>
          </a:r>
          <a:r>
            <a:rPr lang="ru-RU" sz="1900" dirty="0" smtClean="0"/>
            <a:t>) </a:t>
          </a:r>
          <a:endParaRPr lang="ru-RU" sz="1900" dirty="0"/>
        </a:p>
      </dgm:t>
    </dgm:pt>
    <dgm:pt modelId="{3F7C8912-A925-43D1-BB48-4E4295426CAB}" type="parTrans" cxnId="{E24FF099-2EBE-4D03-9190-609918C20AEC}">
      <dgm:prSet/>
      <dgm:spPr/>
      <dgm:t>
        <a:bodyPr/>
        <a:lstStyle/>
        <a:p>
          <a:endParaRPr lang="ru-RU"/>
        </a:p>
      </dgm:t>
    </dgm:pt>
    <dgm:pt modelId="{F1DAEA41-0292-4B56-942E-D39D0F387A61}" type="sibTrans" cxnId="{E24FF099-2EBE-4D03-9190-609918C20AEC}">
      <dgm:prSet/>
      <dgm:spPr/>
      <dgm:t>
        <a:bodyPr/>
        <a:lstStyle/>
        <a:p>
          <a:endParaRPr lang="ru-RU"/>
        </a:p>
      </dgm:t>
    </dgm:pt>
    <dgm:pt modelId="{2D3C11C0-A05F-4872-B7B6-291BE173E555}">
      <dgm:prSet phldrT="[Текст]" custT="1"/>
      <dgm:spPr/>
      <dgm:t>
        <a:bodyPr/>
        <a:lstStyle/>
        <a:p>
          <a:r>
            <a:rPr lang="ru-RU" sz="3200" b="1" dirty="0" smtClean="0"/>
            <a:t>Заключение ЦПМПК </a:t>
          </a:r>
          <a:r>
            <a:rPr lang="ru-RU" sz="2100" dirty="0" smtClean="0"/>
            <a:t>(Центральной </a:t>
          </a:r>
          <a:r>
            <a:rPr lang="ru-RU" sz="2100" dirty="0" err="1" smtClean="0"/>
            <a:t>психолого-медико-педагогической</a:t>
          </a:r>
          <a:r>
            <a:rPr lang="ru-RU" sz="2100" dirty="0" smtClean="0"/>
            <a:t> комиссии)  с </a:t>
          </a:r>
          <a:r>
            <a:rPr lang="ru-RU" sz="2400" b="1" u="sng" dirty="0" smtClean="0"/>
            <a:t>рекомендациями формы сдачи ГИА и  определением  особых условий прохождения ГИА)</a:t>
          </a:r>
          <a:endParaRPr lang="ru-RU" sz="2400" b="1" u="sng" dirty="0"/>
        </a:p>
      </dgm:t>
    </dgm:pt>
    <dgm:pt modelId="{CC77175D-D1BD-4374-8085-C22A3D2F026C}" type="parTrans" cxnId="{A4AFF148-991B-4C47-BF0D-1CEB8B211459}">
      <dgm:prSet/>
      <dgm:spPr/>
      <dgm:t>
        <a:bodyPr/>
        <a:lstStyle/>
        <a:p>
          <a:endParaRPr lang="ru-RU"/>
        </a:p>
      </dgm:t>
    </dgm:pt>
    <dgm:pt modelId="{723A47BD-D663-48BB-8CAA-477C6D3DBE89}" type="sibTrans" cxnId="{A4AFF148-991B-4C47-BF0D-1CEB8B211459}">
      <dgm:prSet/>
      <dgm:spPr/>
      <dgm:t>
        <a:bodyPr/>
        <a:lstStyle/>
        <a:p>
          <a:endParaRPr lang="ru-RU"/>
        </a:p>
      </dgm:t>
    </dgm:pt>
    <dgm:pt modelId="{52A8B4EB-1DAA-4F90-864D-4233EB140B4A}" type="pres">
      <dgm:prSet presAssocID="{62F9015C-3995-415B-8BBC-543AB4470F5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257E87-0037-4B20-96D4-DA376D8833EB}" type="pres">
      <dgm:prSet presAssocID="{62F9015C-3995-415B-8BBC-543AB4470F5F}" presName="dummyMaxCanvas" presStyleCnt="0">
        <dgm:presLayoutVars/>
      </dgm:prSet>
      <dgm:spPr/>
    </dgm:pt>
    <dgm:pt modelId="{F30AFC74-228D-4332-8411-7F59C16786A8}" type="pres">
      <dgm:prSet presAssocID="{62F9015C-3995-415B-8BBC-543AB4470F5F}" presName="ThreeNodes_1" presStyleLbl="node1" presStyleIdx="0" presStyleCnt="3" custScaleY="69451" custLinFactNeighborX="6467" custLinFactNeighborY="-4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6FA92-5AFB-4BBF-BB53-E489315BBBC4}" type="pres">
      <dgm:prSet presAssocID="{62F9015C-3995-415B-8BBC-543AB4470F5F}" presName="ThreeNodes_2" presStyleLbl="node1" presStyleIdx="1" presStyleCnt="3" custScaleY="83191" custLinFactNeighborX="-2357" custLinFactNeighborY="-24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99DFF-0F41-4304-9ADE-A9B90A69BA80}" type="pres">
      <dgm:prSet presAssocID="{62F9015C-3995-415B-8BBC-543AB4470F5F}" presName="ThreeNodes_3" presStyleLbl="node1" presStyleIdx="2" presStyleCnt="3" custScaleX="117647" custScaleY="125934" custLinFactNeighborX="-4412" custLinFactNeighborY="-27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4F84F-EFD4-4979-8FF5-0DFA70B4E285}" type="pres">
      <dgm:prSet presAssocID="{62F9015C-3995-415B-8BBC-543AB4470F5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731A7-940C-46C3-B819-380C5FE2B0E7}" type="pres">
      <dgm:prSet presAssocID="{62F9015C-3995-415B-8BBC-543AB4470F5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BE0F0-EB47-4C86-B937-615A03B26847}" type="pres">
      <dgm:prSet presAssocID="{62F9015C-3995-415B-8BBC-543AB4470F5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8BB53-504C-4FB1-BF91-5402A811B537}" type="pres">
      <dgm:prSet presAssocID="{62F9015C-3995-415B-8BBC-543AB4470F5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8E5B8-1853-4579-B6B8-6E7DA4B1FB0F}" type="pres">
      <dgm:prSet presAssocID="{62F9015C-3995-415B-8BBC-543AB4470F5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C4EF97-F237-45ED-9858-2001C67E2A1C}" type="presOf" srcId="{D0FC884A-CA6D-4FE0-82E7-9F64A9814432}" destId="{5934F84F-EFD4-4979-8FF5-0DFA70B4E285}" srcOrd="0" destOrd="0" presId="urn:microsoft.com/office/officeart/2005/8/layout/vProcess5"/>
    <dgm:cxn modelId="{A697A115-3E1A-489B-A739-644B00E76684}" type="presOf" srcId="{9D2B482A-5877-4602-BD67-5995B43984B9}" destId="{8D3BE0F0-EB47-4C86-B937-615A03B26847}" srcOrd="1" destOrd="0" presId="urn:microsoft.com/office/officeart/2005/8/layout/vProcess5"/>
    <dgm:cxn modelId="{A4AFF148-991B-4C47-BF0D-1CEB8B211459}" srcId="{62F9015C-3995-415B-8BBC-543AB4470F5F}" destId="{2D3C11C0-A05F-4872-B7B6-291BE173E555}" srcOrd="2" destOrd="0" parTransId="{CC77175D-D1BD-4374-8085-C22A3D2F026C}" sibTransId="{723A47BD-D663-48BB-8CAA-477C6D3DBE89}"/>
    <dgm:cxn modelId="{FA438C02-4E38-4F42-AA60-DA76003F2848}" type="presOf" srcId="{9D2B482A-5877-4602-BD67-5995B43984B9}" destId="{F30AFC74-228D-4332-8411-7F59C16786A8}" srcOrd="0" destOrd="0" presId="urn:microsoft.com/office/officeart/2005/8/layout/vProcess5"/>
    <dgm:cxn modelId="{540C49DF-0B56-4692-96EA-30A7B6AA344B}" type="presOf" srcId="{E9FC988A-A987-4CF9-A4A3-CE8A9BCBC0D5}" destId="{E1E6FA92-5AFB-4BBF-BB53-E489315BBBC4}" srcOrd="0" destOrd="0" presId="urn:microsoft.com/office/officeart/2005/8/layout/vProcess5"/>
    <dgm:cxn modelId="{DD2A1AA1-C02B-4ED4-A6B1-661D3E95B640}" type="presOf" srcId="{F1DAEA41-0292-4B56-942E-D39D0F387A61}" destId="{5C9731A7-940C-46C3-B819-380C5FE2B0E7}" srcOrd="0" destOrd="0" presId="urn:microsoft.com/office/officeart/2005/8/layout/vProcess5"/>
    <dgm:cxn modelId="{62C2816D-5DF5-42BA-9B88-804952A2D53F}" type="presOf" srcId="{2D3C11C0-A05F-4872-B7B6-291BE173E555}" destId="{B248E5B8-1853-4579-B6B8-6E7DA4B1FB0F}" srcOrd="1" destOrd="0" presId="urn:microsoft.com/office/officeart/2005/8/layout/vProcess5"/>
    <dgm:cxn modelId="{6E5CA381-7D91-493B-B5E7-5FFC3F3935D3}" type="presOf" srcId="{62F9015C-3995-415B-8BBC-543AB4470F5F}" destId="{52A8B4EB-1DAA-4F90-864D-4233EB140B4A}" srcOrd="0" destOrd="0" presId="urn:microsoft.com/office/officeart/2005/8/layout/vProcess5"/>
    <dgm:cxn modelId="{07BDEC63-65BF-4E1D-890E-BCAE3355FDFC}" type="presOf" srcId="{2D3C11C0-A05F-4872-B7B6-291BE173E555}" destId="{06799DFF-0F41-4304-9ADE-A9B90A69BA80}" srcOrd="0" destOrd="0" presId="urn:microsoft.com/office/officeart/2005/8/layout/vProcess5"/>
    <dgm:cxn modelId="{E24FF099-2EBE-4D03-9190-609918C20AEC}" srcId="{62F9015C-3995-415B-8BBC-543AB4470F5F}" destId="{E9FC988A-A987-4CF9-A4A3-CE8A9BCBC0D5}" srcOrd="1" destOrd="0" parTransId="{3F7C8912-A925-43D1-BB48-4E4295426CAB}" sibTransId="{F1DAEA41-0292-4B56-942E-D39D0F387A61}"/>
    <dgm:cxn modelId="{65F4C52B-76F8-46C1-9AB9-D8BD79B884F1}" type="presOf" srcId="{E9FC988A-A987-4CF9-A4A3-CE8A9BCBC0D5}" destId="{4638BB53-504C-4FB1-BF91-5402A811B537}" srcOrd="1" destOrd="0" presId="urn:microsoft.com/office/officeart/2005/8/layout/vProcess5"/>
    <dgm:cxn modelId="{C9C0CE7D-AAF8-4F71-B227-1962E0A1845B}" srcId="{62F9015C-3995-415B-8BBC-543AB4470F5F}" destId="{9D2B482A-5877-4602-BD67-5995B43984B9}" srcOrd="0" destOrd="0" parTransId="{2FA94247-9DB3-4692-A8A1-20AD081421A8}" sibTransId="{D0FC884A-CA6D-4FE0-82E7-9F64A9814432}"/>
    <dgm:cxn modelId="{65BF3201-4193-4765-A60A-6DAC16537C48}" type="presParOf" srcId="{52A8B4EB-1DAA-4F90-864D-4233EB140B4A}" destId="{F2257E87-0037-4B20-96D4-DA376D8833EB}" srcOrd="0" destOrd="0" presId="urn:microsoft.com/office/officeart/2005/8/layout/vProcess5"/>
    <dgm:cxn modelId="{A9B69CF2-A335-4240-B9EE-737D9B7A9C34}" type="presParOf" srcId="{52A8B4EB-1DAA-4F90-864D-4233EB140B4A}" destId="{F30AFC74-228D-4332-8411-7F59C16786A8}" srcOrd="1" destOrd="0" presId="urn:microsoft.com/office/officeart/2005/8/layout/vProcess5"/>
    <dgm:cxn modelId="{3B27E328-E87A-49FB-AEF9-1A38565E3605}" type="presParOf" srcId="{52A8B4EB-1DAA-4F90-864D-4233EB140B4A}" destId="{E1E6FA92-5AFB-4BBF-BB53-E489315BBBC4}" srcOrd="2" destOrd="0" presId="urn:microsoft.com/office/officeart/2005/8/layout/vProcess5"/>
    <dgm:cxn modelId="{DB3F6F24-C7E4-437E-B978-1136409669B5}" type="presParOf" srcId="{52A8B4EB-1DAA-4F90-864D-4233EB140B4A}" destId="{06799DFF-0F41-4304-9ADE-A9B90A69BA80}" srcOrd="3" destOrd="0" presId="urn:microsoft.com/office/officeart/2005/8/layout/vProcess5"/>
    <dgm:cxn modelId="{9DE7F422-CE4E-4810-9BDE-4349812CEB03}" type="presParOf" srcId="{52A8B4EB-1DAA-4F90-864D-4233EB140B4A}" destId="{5934F84F-EFD4-4979-8FF5-0DFA70B4E285}" srcOrd="4" destOrd="0" presId="urn:microsoft.com/office/officeart/2005/8/layout/vProcess5"/>
    <dgm:cxn modelId="{9DD19154-8E5E-4CB7-B992-0BEC154C358E}" type="presParOf" srcId="{52A8B4EB-1DAA-4F90-864D-4233EB140B4A}" destId="{5C9731A7-940C-46C3-B819-380C5FE2B0E7}" srcOrd="5" destOrd="0" presId="urn:microsoft.com/office/officeart/2005/8/layout/vProcess5"/>
    <dgm:cxn modelId="{46167B72-ADD7-4175-A97B-C791EEDFFCEB}" type="presParOf" srcId="{52A8B4EB-1DAA-4F90-864D-4233EB140B4A}" destId="{8D3BE0F0-EB47-4C86-B937-615A03B26847}" srcOrd="6" destOrd="0" presId="urn:microsoft.com/office/officeart/2005/8/layout/vProcess5"/>
    <dgm:cxn modelId="{F7FAF6F2-86EF-4160-B025-420437319BB1}" type="presParOf" srcId="{52A8B4EB-1DAA-4F90-864D-4233EB140B4A}" destId="{4638BB53-504C-4FB1-BF91-5402A811B537}" srcOrd="7" destOrd="0" presId="urn:microsoft.com/office/officeart/2005/8/layout/vProcess5"/>
    <dgm:cxn modelId="{F0109253-DC97-4639-960F-BDB8F56CAFE9}" type="presParOf" srcId="{52A8B4EB-1DAA-4F90-864D-4233EB140B4A}" destId="{B248E5B8-1853-4579-B6B8-6E7DA4B1FB0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18F7CE-1CF2-481B-978A-720D6445C1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1E5535-E0A0-4E80-BFFB-283F2415DDCC}">
      <dgm:prSet phldrT="[Текст]"/>
      <dgm:spPr/>
      <dgm:t>
        <a:bodyPr/>
        <a:lstStyle/>
        <a:p>
          <a:r>
            <a:rPr lang="ru-RU" dirty="0" smtClean="0"/>
            <a:t>Нет академической задолженности</a:t>
          </a:r>
          <a:endParaRPr lang="ru-RU" dirty="0"/>
        </a:p>
      </dgm:t>
    </dgm:pt>
    <dgm:pt modelId="{77331F1A-F911-4EAF-907A-85FF099C21AE}" type="parTrans" cxnId="{710847BD-23DB-4497-BA02-4C4577EC5A96}">
      <dgm:prSet/>
      <dgm:spPr/>
      <dgm:t>
        <a:bodyPr/>
        <a:lstStyle/>
        <a:p>
          <a:endParaRPr lang="ru-RU"/>
        </a:p>
      </dgm:t>
    </dgm:pt>
    <dgm:pt modelId="{EF8C9F04-5305-4801-A6BA-2F855F252619}" type="sibTrans" cxnId="{710847BD-23DB-4497-BA02-4C4577EC5A96}">
      <dgm:prSet/>
      <dgm:spPr/>
      <dgm:t>
        <a:bodyPr/>
        <a:lstStyle/>
        <a:p>
          <a:endParaRPr lang="ru-RU"/>
        </a:p>
      </dgm:t>
    </dgm:pt>
    <dgm:pt modelId="{C2AC8FCA-2A7C-4047-8FED-2C6AA9D0425B}">
      <dgm:prSet phldrT="[Текст]"/>
      <dgm:spPr/>
      <dgm:t>
        <a:bodyPr/>
        <a:lstStyle/>
        <a:p>
          <a:r>
            <a:rPr lang="ru-RU" dirty="0" smtClean="0"/>
            <a:t>Имеются отметки за 9 класс </a:t>
          </a:r>
          <a:r>
            <a:rPr lang="ru-RU" b="1" dirty="0" smtClean="0"/>
            <a:t>по всем предметам</a:t>
          </a:r>
          <a:r>
            <a:rPr lang="ru-RU" dirty="0" smtClean="0"/>
            <a:t> не ниже удовлетворительных</a:t>
          </a:r>
          <a:endParaRPr lang="ru-RU" dirty="0"/>
        </a:p>
      </dgm:t>
    </dgm:pt>
    <dgm:pt modelId="{463F6975-003C-49C5-8DA1-4650603C24F5}" type="parTrans" cxnId="{36FA7371-3C3A-48B2-B17F-9172037CEE68}">
      <dgm:prSet/>
      <dgm:spPr/>
      <dgm:t>
        <a:bodyPr/>
        <a:lstStyle/>
        <a:p>
          <a:endParaRPr lang="ru-RU"/>
        </a:p>
      </dgm:t>
    </dgm:pt>
    <dgm:pt modelId="{4B0A8688-9FBF-4946-984E-5C818B772E98}" type="sibTrans" cxnId="{36FA7371-3C3A-48B2-B17F-9172037CEE68}">
      <dgm:prSet/>
      <dgm:spPr/>
      <dgm:t>
        <a:bodyPr/>
        <a:lstStyle/>
        <a:p>
          <a:endParaRPr lang="ru-RU"/>
        </a:p>
      </dgm:t>
    </dgm:pt>
    <dgm:pt modelId="{7EDC645A-7BA9-44AC-9545-2A18B6D6D73D}">
      <dgm:prSet phldrT="[Текст]"/>
      <dgm:spPr/>
      <dgm:t>
        <a:bodyPr/>
        <a:lstStyle/>
        <a:p>
          <a:r>
            <a:rPr lang="ru-RU" dirty="0" smtClean="0"/>
            <a:t>Пройдено                                                              ИТОГОВОЕ СОБЕСЕДОВАНИЕ ПО РУССКОМУ ЯЗЫКУ</a:t>
          </a:r>
          <a:endParaRPr lang="ru-RU" dirty="0"/>
        </a:p>
      </dgm:t>
    </dgm:pt>
    <dgm:pt modelId="{CA851BB7-F02E-4275-8373-994FD62F5900}" type="parTrans" cxnId="{4087F024-1993-4AA9-BC96-FDEBFEB7C6CF}">
      <dgm:prSet/>
      <dgm:spPr/>
      <dgm:t>
        <a:bodyPr/>
        <a:lstStyle/>
        <a:p>
          <a:endParaRPr lang="ru-RU"/>
        </a:p>
      </dgm:t>
    </dgm:pt>
    <dgm:pt modelId="{19C4B746-51AA-4E4E-B8BF-5DABEF1E54D9}" type="sibTrans" cxnId="{4087F024-1993-4AA9-BC96-FDEBFEB7C6CF}">
      <dgm:prSet/>
      <dgm:spPr/>
      <dgm:t>
        <a:bodyPr/>
        <a:lstStyle/>
        <a:p>
          <a:endParaRPr lang="ru-RU"/>
        </a:p>
      </dgm:t>
    </dgm:pt>
    <dgm:pt modelId="{39D70846-6EED-4691-BD17-598FF5F5E011}">
      <dgm:prSet phldrT="[Текст]"/>
      <dgm:spPr/>
      <dgm:t>
        <a:bodyPr/>
        <a:lstStyle/>
        <a:p>
          <a:r>
            <a:rPr lang="ru-RU" dirty="0" smtClean="0"/>
            <a:t>ЗАЧЕТ </a:t>
          </a:r>
          <a:endParaRPr lang="ru-RU" dirty="0"/>
        </a:p>
      </dgm:t>
    </dgm:pt>
    <dgm:pt modelId="{65EA12CB-5700-4D5D-AA00-C1DB48C09E35}" type="parTrans" cxnId="{DFEA4BF5-0A70-41C2-9649-FF586F12E418}">
      <dgm:prSet/>
      <dgm:spPr/>
      <dgm:t>
        <a:bodyPr/>
        <a:lstStyle/>
        <a:p>
          <a:endParaRPr lang="ru-RU"/>
        </a:p>
      </dgm:t>
    </dgm:pt>
    <dgm:pt modelId="{691502B6-E895-4CAD-892E-357B7C7A4EB4}" type="sibTrans" cxnId="{DFEA4BF5-0A70-41C2-9649-FF586F12E418}">
      <dgm:prSet/>
      <dgm:spPr/>
      <dgm:t>
        <a:bodyPr/>
        <a:lstStyle/>
        <a:p>
          <a:endParaRPr lang="ru-RU"/>
        </a:p>
      </dgm:t>
    </dgm:pt>
    <dgm:pt modelId="{050D9ED6-DAC9-44A6-8736-8415F0A25511}" type="pres">
      <dgm:prSet presAssocID="{D218F7CE-1CF2-481B-978A-720D6445C1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559806-F084-4378-8CA5-ACCEE1DFC1FD}" type="pres">
      <dgm:prSet presAssocID="{B31E5535-E0A0-4E80-BFFB-283F2415DDC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A23CE-2FF1-42DC-AAA5-E7559EEFE0CD}" type="pres">
      <dgm:prSet presAssocID="{B31E5535-E0A0-4E80-BFFB-283F2415DDC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3DE6E-F726-4442-8F2A-09E4C4A59AD3}" type="pres">
      <dgm:prSet presAssocID="{7EDC645A-7BA9-44AC-9545-2A18B6D6D73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292AC-AB4D-4D1A-9796-5A4FB7821FA2}" type="pres">
      <dgm:prSet presAssocID="{7EDC645A-7BA9-44AC-9545-2A18B6D6D73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C4B0B4-B617-4D47-BF37-E5A2067679BD}" type="presOf" srcId="{C2AC8FCA-2A7C-4047-8FED-2C6AA9D0425B}" destId="{371A23CE-2FF1-42DC-AAA5-E7559EEFE0CD}" srcOrd="0" destOrd="0" presId="urn:microsoft.com/office/officeart/2005/8/layout/vList2"/>
    <dgm:cxn modelId="{DFEA4BF5-0A70-41C2-9649-FF586F12E418}" srcId="{7EDC645A-7BA9-44AC-9545-2A18B6D6D73D}" destId="{39D70846-6EED-4691-BD17-598FF5F5E011}" srcOrd="0" destOrd="0" parTransId="{65EA12CB-5700-4D5D-AA00-C1DB48C09E35}" sibTransId="{691502B6-E895-4CAD-892E-357B7C7A4EB4}"/>
    <dgm:cxn modelId="{710847BD-23DB-4497-BA02-4C4577EC5A96}" srcId="{D218F7CE-1CF2-481B-978A-720D6445C164}" destId="{B31E5535-E0A0-4E80-BFFB-283F2415DDCC}" srcOrd="0" destOrd="0" parTransId="{77331F1A-F911-4EAF-907A-85FF099C21AE}" sibTransId="{EF8C9F04-5305-4801-A6BA-2F855F252619}"/>
    <dgm:cxn modelId="{3CF2D383-3166-4495-9F0D-C14D3344935A}" type="presOf" srcId="{B31E5535-E0A0-4E80-BFFB-283F2415DDCC}" destId="{B5559806-F084-4378-8CA5-ACCEE1DFC1FD}" srcOrd="0" destOrd="0" presId="urn:microsoft.com/office/officeart/2005/8/layout/vList2"/>
    <dgm:cxn modelId="{537FCA63-6E7A-41C5-BF9F-954C0C8E15A3}" type="presOf" srcId="{39D70846-6EED-4691-BD17-598FF5F5E011}" destId="{E73292AC-AB4D-4D1A-9796-5A4FB7821FA2}" srcOrd="0" destOrd="0" presId="urn:microsoft.com/office/officeart/2005/8/layout/vList2"/>
    <dgm:cxn modelId="{E63C6CA3-A0AA-401B-8189-2FECD1D7829F}" type="presOf" srcId="{D218F7CE-1CF2-481B-978A-720D6445C164}" destId="{050D9ED6-DAC9-44A6-8736-8415F0A25511}" srcOrd="0" destOrd="0" presId="urn:microsoft.com/office/officeart/2005/8/layout/vList2"/>
    <dgm:cxn modelId="{4087F024-1993-4AA9-BC96-FDEBFEB7C6CF}" srcId="{D218F7CE-1CF2-481B-978A-720D6445C164}" destId="{7EDC645A-7BA9-44AC-9545-2A18B6D6D73D}" srcOrd="1" destOrd="0" parTransId="{CA851BB7-F02E-4275-8373-994FD62F5900}" sibTransId="{19C4B746-51AA-4E4E-B8BF-5DABEF1E54D9}"/>
    <dgm:cxn modelId="{4355DB17-3111-40F0-BB7B-EB8A53103C86}" type="presOf" srcId="{7EDC645A-7BA9-44AC-9545-2A18B6D6D73D}" destId="{4383DE6E-F726-4442-8F2A-09E4C4A59AD3}" srcOrd="0" destOrd="0" presId="urn:microsoft.com/office/officeart/2005/8/layout/vList2"/>
    <dgm:cxn modelId="{36FA7371-3C3A-48B2-B17F-9172037CEE68}" srcId="{B31E5535-E0A0-4E80-BFFB-283F2415DDCC}" destId="{C2AC8FCA-2A7C-4047-8FED-2C6AA9D0425B}" srcOrd="0" destOrd="0" parTransId="{463F6975-003C-49C5-8DA1-4650603C24F5}" sibTransId="{4B0A8688-9FBF-4946-984E-5C818B772E98}"/>
    <dgm:cxn modelId="{9620DDC8-39E7-4CEF-9D3F-0520937D71E6}" type="presParOf" srcId="{050D9ED6-DAC9-44A6-8736-8415F0A25511}" destId="{B5559806-F084-4378-8CA5-ACCEE1DFC1FD}" srcOrd="0" destOrd="0" presId="urn:microsoft.com/office/officeart/2005/8/layout/vList2"/>
    <dgm:cxn modelId="{B4A1D3E7-B6DA-4D17-B1A6-A5F36EE01923}" type="presParOf" srcId="{050D9ED6-DAC9-44A6-8736-8415F0A25511}" destId="{371A23CE-2FF1-42DC-AAA5-E7559EEFE0CD}" srcOrd="1" destOrd="0" presId="urn:microsoft.com/office/officeart/2005/8/layout/vList2"/>
    <dgm:cxn modelId="{76345F05-935C-45DF-8615-A532C164D444}" type="presParOf" srcId="{050D9ED6-DAC9-44A6-8736-8415F0A25511}" destId="{4383DE6E-F726-4442-8F2A-09E4C4A59AD3}" srcOrd="2" destOrd="0" presId="urn:microsoft.com/office/officeart/2005/8/layout/vList2"/>
    <dgm:cxn modelId="{56C85C6F-AC6A-451D-8131-8BAD8D67432C}" type="presParOf" srcId="{050D9ED6-DAC9-44A6-8736-8415F0A25511}" destId="{E73292AC-AB4D-4D1A-9796-5A4FB7821FA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005E63-0D64-46AE-848E-97AB9E1667C2}" type="doc">
      <dgm:prSet loTypeId="urn:microsoft.com/office/officeart/2005/8/layout/hierarchy2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1F25CB5-9355-4844-AF14-38B6246F05E1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FF0074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b="1" dirty="0" smtClean="0"/>
            <a:t>Обязательные экзамены</a:t>
          </a:r>
          <a:endParaRPr lang="ru-RU" b="1" dirty="0"/>
        </a:p>
      </dgm:t>
    </dgm:pt>
    <dgm:pt modelId="{86E1F87C-4219-4BE0-8AB6-E7C9E6BCEE33}" type="parTrans" cxnId="{58122EFC-B509-4AED-A921-4B0C8798EC48}">
      <dgm:prSet/>
      <dgm:spPr/>
      <dgm:t>
        <a:bodyPr/>
        <a:lstStyle/>
        <a:p>
          <a:endParaRPr lang="ru-RU"/>
        </a:p>
      </dgm:t>
    </dgm:pt>
    <dgm:pt modelId="{E266C729-66DA-4B61-9B9E-DE29D3AACFCB}" type="sibTrans" cxnId="{58122EFC-B509-4AED-A921-4B0C8798EC48}">
      <dgm:prSet/>
      <dgm:spPr/>
      <dgm:t>
        <a:bodyPr/>
        <a:lstStyle/>
        <a:p>
          <a:endParaRPr lang="ru-RU"/>
        </a:p>
      </dgm:t>
    </dgm:pt>
    <dgm:pt modelId="{8F55C34A-DBAF-446D-BE85-9DCB4D8B87AE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Русский язык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AFB0E-F1F1-4D1D-B565-8787D940D3B7}" type="parTrans" cxnId="{00B18503-0FD7-40B6-B2F5-4DAD19B96144}">
      <dgm:prSet/>
      <dgm:spPr/>
      <dgm:t>
        <a:bodyPr/>
        <a:lstStyle/>
        <a:p>
          <a:endParaRPr lang="ru-RU"/>
        </a:p>
      </dgm:t>
    </dgm:pt>
    <dgm:pt modelId="{AD511083-BC99-4696-8D13-B73695EA2933}" type="sibTrans" cxnId="{00B18503-0FD7-40B6-B2F5-4DAD19B96144}">
      <dgm:prSet/>
      <dgm:spPr/>
      <dgm:t>
        <a:bodyPr/>
        <a:lstStyle/>
        <a:p>
          <a:endParaRPr lang="ru-RU"/>
        </a:p>
      </dgm:t>
    </dgm:pt>
    <dgm:pt modelId="{8946BCD7-8BD6-4AAA-B77F-CE5915B70F2D}">
      <dgm:prSet/>
      <dgm:spPr/>
      <dgm:t>
        <a:bodyPr/>
        <a:lstStyle/>
        <a:p>
          <a:r>
            <a:rPr lang="ru-RU" b="1" dirty="0" smtClean="0"/>
            <a:t>Математика </a:t>
          </a:r>
          <a:endParaRPr lang="ru-RU" b="1" dirty="0"/>
        </a:p>
      </dgm:t>
    </dgm:pt>
    <dgm:pt modelId="{61F57C67-73AE-4FC9-A243-3D5F121303D5}" type="parTrans" cxnId="{25A8756F-92DB-49C5-9B4A-BB7CBD8D0917}">
      <dgm:prSet/>
      <dgm:spPr/>
      <dgm:t>
        <a:bodyPr/>
        <a:lstStyle/>
        <a:p>
          <a:endParaRPr lang="ru-RU"/>
        </a:p>
      </dgm:t>
    </dgm:pt>
    <dgm:pt modelId="{B0EE20D8-2EE9-4B84-A946-1CF1097C1356}" type="sibTrans" cxnId="{25A8756F-92DB-49C5-9B4A-BB7CBD8D0917}">
      <dgm:prSet/>
      <dgm:spPr/>
      <dgm:t>
        <a:bodyPr/>
        <a:lstStyle/>
        <a:p>
          <a:endParaRPr lang="ru-RU"/>
        </a:p>
      </dgm:t>
    </dgm:pt>
    <dgm:pt modelId="{25E5AEEE-7E8A-4E05-8824-85D065329EAA}" type="pres">
      <dgm:prSet presAssocID="{90005E63-0D64-46AE-848E-97AB9E1667C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C4F867-2BF1-4396-8EB3-EF6CF12BF4B8}" type="pres">
      <dgm:prSet presAssocID="{E1F25CB5-9355-4844-AF14-38B6246F05E1}" presName="root1" presStyleCnt="0"/>
      <dgm:spPr/>
      <dgm:t>
        <a:bodyPr/>
        <a:lstStyle/>
        <a:p>
          <a:endParaRPr lang="ru-RU"/>
        </a:p>
      </dgm:t>
    </dgm:pt>
    <dgm:pt modelId="{908029E4-880D-4F10-BCE2-219930A644EF}" type="pres">
      <dgm:prSet presAssocID="{E1F25CB5-9355-4844-AF14-38B6246F05E1}" presName="LevelOneTextNode" presStyleLbl="node0" presStyleIdx="0" presStyleCnt="1" custScaleX="216422" custLinFactY="-4951" custLinFactNeighborX="176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6D5CE7-C9DD-4D1E-BB04-422CDEC56B9E}" type="pres">
      <dgm:prSet presAssocID="{E1F25CB5-9355-4844-AF14-38B6246F05E1}" presName="level2hierChild" presStyleCnt="0"/>
      <dgm:spPr/>
      <dgm:t>
        <a:bodyPr/>
        <a:lstStyle/>
        <a:p>
          <a:endParaRPr lang="ru-RU"/>
        </a:p>
      </dgm:t>
    </dgm:pt>
    <dgm:pt modelId="{0884195C-7C18-403E-8280-7A292D319737}" type="pres">
      <dgm:prSet presAssocID="{082AFB0E-F1F1-4D1D-B565-8787D940D3B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066A45F-1F67-4C97-AD8A-22F2F5448E7A}" type="pres">
      <dgm:prSet presAssocID="{082AFB0E-F1F1-4D1D-B565-8787D940D3B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704E23D-E155-44C3-A28A-E878096F097E}" type="pres">
      <dgm:prSet presAssocID="{8F55C34A-DBAF-446D-BE85-9DCB4D8B87AE}" presName="root2" presStyleCnt="0"/>
      <dgm:spPr/>
      <dgm:t>
        <a:bodyPr/>
        <a:lstStyle/>
        <a:p>
          <a:endParaRPr lang="ru-RU"/>
        </a:p>
      </dgm:t>
    </dgm:pt>
    <dgm:pt modelId="{8A13A7E1-6370-427C-9EAF-52DA402B7184}" type="pres">
      <dgm:prSet presAssocID="{8F55C34A-DBAF-446D-BE85-9DCB4D8B87AE}" presName="LevelTwoTextNode" presStyleLbl="node2" presStyleIdx="0" presStyleCnt="2" custScaleX="132317" custLinFactY="-459" custLinFactNeighborX="44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CF3BB5-3F52-4818-94E3-845C33D734CD}" type="pres">
      <dgm:prSet presAssocID="{8F55C34A-DBAF-446D-BE85-9DCB4D8B87AE}" presName="level3hierChild" presStyleCnt="0"/>
      <dgm:spPr/>
      <dgm:t>
        <a:bodyPr/>
        <a:lstStyle/>
        <a:p>
          <a:endParaRPr lang="ru-RU"/>
        </a:p>
      </dgm:t>
    </dgm:pt>
    <dgm:pt modelId="{8891F35F-2BA5-4BF2-9640-E99C8C970AC3}" type="pres">
      <dgm:prSet presAssocID="{61F57C67-73AE-4FC9-A243-3D5F121303D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5D5F9D07-69EE-47BB-8988-6B3EA4A05963}" type="pres">
      <dgm:prSet presAssocID="{61F57C67-73AE-4FC9-A243-3D5F121303D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33BBFEAB-A97D-4452-86C5-14817C83FEE4}" type="pres">
      <dgm:prSet presAssocID="{8946BCD7-8BD6-4AAA-B77F-CE5915B70F2D}" presName="root2" presStyleCnt="0"/>
      <dgm:spPr/>
      <dgm:t>
        <a:bodyPr/>
        <a:lstStyle/>
        <a:p>
          <a:endParaRPr lang="ru-RU"/>
        </a:p>
      </dgm:t>
    </dgm:pt>
    <dgm:pt modelId="{2B754F8A-B7CF-48AC-A4E9-416F36613CE4}" type="pres">
      <dgm:prSet presAssocID="{8946BCD7-8BD6-4AAA-B77F-CE5915B70F2D}" presName="LevelTwoTextNode" presStyleLbl="node2" presStyleIdx="1" presStyleCnt="2" custScaleX="132317" custLinFactNeighborX="446" custLinFactNeighborY="-895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17F489-E8AE-4876-B792-39D5E8886B7E}" type="pres">
      <dgm:prSet presAssocID="{8946BCD7-8BD6-4AAA-B77F-CE5915B70F2D}" presName="level3hierChild" presStyleCnt="0"/>
      <dgm:spPr/>
      <dgm:t>
        <a:bodyPr/>
        <a:lstStyle/>
        <a:p>
          <a:endParaRPr lang="ru-RU"/>
        </a:p>
      </dgm:t>
    </dgm:pt>
  </dgm:ptLst>
  <dgm:cxnLst>
    <dgm:cxn modelId="{58122EFC-B509-4AED-A921-4B0C8798EC48}" srcId="{90005E63-0D64-46AE-848E-97AB9E1667C2}" destId="{E1F25CB5-9355-4844-AF14-38B6246F05E1}" srcOrd="0" destOrd="0" parTransId="{86E1F87C-4219-4BE0-8AB6-E7C9E6BCEE33}" sibTransId="{E266C729-66DA-4B61-9B9E-DE29D3AACFCB}"/>
    <dgm:cxn modelId="{00B18503-0FD7-40B6-B2F5-4DAD19B96144}" srcId="{E1F25CB5-9355-4844-AF14-38B6246F05E1}" destId="{8F55C34A-DBAF-446D-BE85-9DCB4D8B87AE}" srcOrd="0" destOrd="0" parTransId="{082AFB0E-F1F1-4D1D-B565-8787D940D3B7}" sibTransId="{AD511083-BC99-4696-8D13-B73695EA2933}"/>
    <dgm:cxn modelId="{D1A3BF2C-D1B3-4139-AB3C-C2CC074DAF54}" type="presOf" srcId="{8F55C34A-DBAF-446D-BE85-9DCB4D8B87AE}" destId="{8A13A7E1-6370-427C-9EAF-52DA402B7184}" srcOrd="0" destOrd="0" presId="urn:microsoft.com/office/officeart/2005/8/layout/hierarchy2"/>
    <dgm:cxn modelId="{8A54C310-E8CB-444D-9C77-E6E0F91AA4F0}" type="presOf" srcId="{8946BCD7-8BD6-4AAA-B77F-CE5915B70F2D}" destId="{2B754F8A-B7CF-48AC-A4E9-416F36613CE4}" srcOrd="0" destOrd="0" presId="urn:microsoft.com/office/officeart/2005/8/layout/hierarchy2"/>
    <dgm:cxn modelId="{577665BB-B303-4A6E-A052-B58E73D04A0A}" type="presOf" srcId="{90005E63-0D64-46AE-848E-97AB9E1667C2}" destId="{25E5AEEE-7E8A-4E05-8824-85D065329EAA}" srcOrd="0" destOrd="0" presId="urn:microsoft.com/office/officeart/2005/8/layout/hierarchy2"/>
    <dgm:cxn modelId="{7AB81A3D-30A7-492C-A5E2-19AC5B55CDE9}" type="presOf" srcId="{082AFB0E-F1F1-4D1D-B565-8787D940D3B7}" destId="{0884195C-7C18-403E-8280-7A292D319737}" srcOrd="0" destOrd="0" presId="urn:microsoft.com/office/officeart/2005/8/layout/hierarchy2"/>
    <dgm:cxn modelId="{D0CEF2EE-000B-4833-A6CC-B6A3BE8D4FC5}" type="presOf" srcId="{61F57C67-73AE-4FC9-A243-3D5F121303D5}" destId="{5D5F9D07-69EE-47BB-8988-6B3EA4A05963}" srcOrd="1" destOrd="0" presId="urn:microsoft.com/office/officeart/2005/8/layout/hierarchy2"/>
    <dgm:cxn modelId="{658FF94F-4BC9-4F96-90AF-A0EA5B5E1FE5}" type="presOf" srcId="{61F57C67-73AE-4FC9-A243-3D5F121303D5}" destId="{8891F35F-2BA5-4BF2-9640-E99C8C970AC3}" srcOrd="0" destOrd="0" presId="urn:microsoft.com/office/officeart/2005/8/layout/hierarchy2"/>
    <dgm:cxn modelId="{0427264A-671E-4F72-9798-0DD9AB2B2799}" type="presOf" srcId="{082AFB0E-F1F1-4D1D-B565-8787D940D3B7}" destId="{A066A45F-1F67-4C97-AD8A-22F2F5448E7A}" srcOrd="1" destOrd="0" presId="urn:microsoft.com/office/officeart/2005/8/layout/hierarchy2"/>
    <dgm:cxn modelId="{25A8756F-92DB-49C5-9B4A-BB7CBD8D0917}" srcId="{E1F25CB5-9355-4844-AF14-38B6246F05E1}" destId="{8946BCD7-8BD6-4AAA-B77F-CE5915B70F2D}" srcOrd="1" destOrd="0" parTransId="{61F57C67-73AE-4FC9-A243-3D5F121303D5}" sibTransId="{B0EE20D8-2EE9-4B84-A946-1CF1097C1356}"/>
    <dgm:cxn modelId="{20FAE1B1-94DF-4B02-82E7-D86D41E356E5}" type="presOf" srcId="{E1F25CB5-9355-4844-AF14-38B6246F05E1}" destId="{908029E4-880D-4F10-BCE2-219930A644EF}" srcOrd="0" destOrd="0" presId="urn:microsoft.com/office/officeart/2005/8/layout/hierarchy2"/>
    <dgm:cxn modelId="{53AD7969-63AC-44EA-8F2B-9459DA7B1785}" type="presParOf" srcId="{25E5AEEE-7E8A-4E05-8824-85D065329EAA}" destId="{FEC4F867-2BF1-4396-8EB3-EF6CF12BF4B8}" srcOrd="0" destOrd="0" presId="urn:microsoft.com/office/officeart/2005/8/layout/hierarchy2"/>
    <dgm:cxn modelId="{A053F285-3966-4870-9F59-2EBEB742116C}" type="presParOf" srcId="{FEC4F867-2BF1-4396-8EB3-EF6CF12BF4B8}" destId="{908029E4-880D-4F10-BCE2-219930A644EF}" srcOrd="0" destOrd="0" presId="urn:microsoft.com/office/officeart/2005/8/layout/hierarchy2"/>
    <dgm:cxn modelId="{77DDCE27-CF70-4DDC-85CE-9A11B492E001}" type="presParOf" srcId="{FEC4F867-2BF1-4396-8EB3-EF6CF12BF4B8}" destId="{5B6D5CE7-C9DD-4D1E-BB04-422CDEC56B9E}" srcOrd="1" destOrd="0" presId="urn:microsoft.com/office/officeart/2005/8/layout/hierarchy2"/>
    <dgm:cxn modelId="{9132B7AC-7F86-4A96-B90B-6B5E9B8FB9A7}" type="presParOf" srcId="{5B6D5CE7-C9DD-4D1E-BB04-422CDEC56B9E}" destId="{0884195C-7C18-403E-8280-7A292D319737}" srcOrd="0" destOrd="0" presId="urn:microsoft.com/office/officeart/2005/8/layout/hierarchy2"/>
    <dgm:cxn modelId="{461264B9-DA08-489E-ADA3-00EB4591F4B3}" type="presParOf" srcId="{0884195C-7C18-403E-8280-7A292D319737}" destId="{A066A45F-1F67-4C97-AD8A-22F2F5448E7A}" srcOrd="0" destOrd="0" presId="urn:microsoft.com/office/officeart/2005/8/layout/hierarchy2"/>
    <dgm:cxn modelId="{82456875-1634-412C-BE2D-8191094CF5F5}" type="presParOf" srcId="{5B6D5CE7-C9DD-4D1E-BB04-422CDEC56B9E}" destId="{7704E23D-E155-44C3-A28A-E878096F097E}" srcOrd="1" destOrd="0" presId="urn:microsoft.com/office/officeart/2005/8/layout/hierarchy2"/>
    <dgm:cxn modelId="{C4CCE8D6-828F-4A5F-AACD-D1D2466FE4B2}" type="presParOf" srcId="{7704E23D-E155-44C3-A28A-E878096F097E}" destId="{8A13A7E1-6370-427C-9EAF-52DA402B7184}" srcOrd="0" destOrd="0" presId="urn:microsoft.com/office/officeart/2005/8/layout/hierarchy2"/>
    <dgm:cxn modelId="{A0FD5030-D513-425E-95C0-EB7154B9D8A5}" type="presParOf" srcId="{7704E23D-E155-44C3-A28A-E878096F097E}" destId="{42CF3BB5-3F52-4818-94E3-845C33D734CD}" srcOrd="1" destOrd="0" presId="urn:microsoft.com/office/officeart/2005/8/layout/hierarchy2"/>
    <dgm:cxn modelId="{BC179F4B-397A-4E81-804F-1E3A4D65F296}" type="presParOf" srcId="{5B6D5CE7-C9DD-4D1E-BB04-422CDEC56B9E}" destId="{8891F35F-2BA5-4BF2-9640-E99C8C970AC3}" srcOrd="2" destOrd="0" presId="urn:microsoft.com/office/officeart/2005/8/layout/hierarchy2"/>
    <dgm:cxn modelId="{4F93E83D-A6CD-4130-88BB-A6D456CC5FF1}" type="presParOf" srcId="{8891F35F-2BA5-4BF2-9640-E99C8C970AC3}" destId="{5D5F9D07-69EE-47BB-8988-6B3EA4A05963}" srcOrd="0" destOrd="0" presId="urn:microsoft.com/office/officeart/2005/8/layout/hierarchy2"/>
    <dgm:cxn modelId="{DE95B6D6-7FC5-47B4-A428-5A3DA7E88731}" type="presParOf" srcId="{5B6D5CE7-C9DD-4D1E-BB04-422CDEC56B9E}" destId="{33BBFEAB-A97D-4452-86C5-14817C83FEE4}" srcOrd="3" destOrd="0" presId="urn:microsoft.com/office/officeart/2005/8/layout/hierarchy2"/>
    <dgm:cxn modelId="{D8440FBD-F95E-47C1-9CB9-BDBE31D8BAAD}" type="presParOf" srcId="{33BBFEAB-A97D-4452-86C5-14817C83FEE4}" destId="{2B754F8A-B7CF-48AC-A4E9-416F36613CE4}" srcOrd="0" destOrd="0" presId="urn:microsoft.com/office/officeart/2005/8/layout/hierarchy2"/>
    <dgm:cxn modelId="{9BB1F93B-762B-45E4-8BC5-43AA1AE56426}" type="presParOf" srcId="{33BBFEAB-A97D-4452-86C5-14817C83FEE4}" destId="{2B17F489-E8AE-4876-B792-39D5E8886B7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5C5717-673D-49CB-9C97-3A7A813E60D1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2D5EFB-BE28-4114-BDA1-591207BAFD64}">
      <dgm:prSet phldrT="[Текст]" custT="1"/>
      <dgm:spPr/>
      <dgm:t>
        <a:bodyPr/>
        <a:lstStyle/>
        <a:p>
          <a:r>
            <a:rPr lang="ru-RU" sz="3200" b="1" dirty="0" smtClean="0">
              <a:latin typeface="Georgia" pitchFamily="18" charset="0"/>
            </a:rPr>
            <a:t>14 ФЕВРАЛЯ </a:t>
          </a:r>
          <a:r>
            <a:rPr lang="ru-RU" sz="1800" b="1" dirty="0" smtClean="0">
              <a:latin typeface="Georgia" pitchFamily="18" charset="0"/>
            </a:rPr>
            <a:t>(</a:t>
          </a:r>
          <a:r>
            <a:rPr lang="ru-RU" sz="1600" b="1" dirty="0" smtClean="0">
              <a:latin typeface="Georgia" pitchFamily="18" charset="0"/>
            </a:rPr>
            <a:t>среда) </a:t>
          </a:r>
          <a:endParaRPr lang="ru-RU" sz="2900" dirty="0">
            <a:latin typeface="Georgia" pitchFamily="18" charset="0"/>
          </a:endParaRPr>
        </a:p>
      </dgm:t>
    </dgm:pt>
    <dgm:pt modelId="{5E0CA967-8172-4F0E-B76A-B0DA23B79C4F}" type="parTrans" cxnId="{4FC0BEAF-F53B-4B8A-A141-78510EFA10B7}">
      <dgm:prSet/>
      <dgm:spPr/>
      <dgm:t>
        <a:bodyPr/>
        <a:lstStyle/>
        <a:p>
          <a:endParaRPr lang="ru-RU"/>
        </a:p>
      </dgm:t>
    </dgm:pt>
    <dgm:pt modelId="{577187F1-3BD6-487F-AFBF-ACD403F52D8E}" type="sibTrans" cxnId="{4FC0BEAF-F53B-4B8A-A141-78510EFA10B7}">
      <dgm:prSet/>
      <dgm:spPr/>
      <dgm:t>
        <a:bodyPr/>
        <a:lstStyle/>
        <a:p>
          <a:endParaRPr lang="ru-RU"/>
        </a:p>
      </dgm:t>
    </dgm:pt>
    <dgm:pt modelId="{D028D1E5-81C9-47B6-8FFB-D1543F87D37F}">
      <dgm:prSet phldrT="[Текст]"/>
      <dgm:spPr/>
      <dgm:t>
        <a:bodyPr/>
        <a:lstStyle/>
        <a:p>
          <a:r>
            <a:rPr lang="ru-RU" sz="2300" dirty="0" smtClean="0">
              <a:latin typeface="Georgia" pitchFamily="18" charset="0"/>
            </a:rPr>
            <a:t>13  МАРТА - резерв</a:t>
          </a:r>
          <a:endParaRPr lang="ru-RU" sz="2300" dirty="0">
            <a:latin typeface="Georgia" pitchFamily="18" charset="0"/>
          </a:endParaRPr>
        </a:p>
      </dgm:t>
    </dgm:pt>
    <dgm:pt modelId="{CF3DAAA7-833B-46B0-A7F2-314B7FF0C8E1}" type="parTrans" cxnId="{B3DBD6E9-CCEC-4B67-8268-89464F8CE5E9}">
      <dgm:prSet/>
      <dgm:spPr/>
      <dgm:t>
        <a:bodyPr/>
        <a:lstStyle/>
        <a:p>
          <a:endParaRPr lang="ru-RU"/>
        </a:p>
      </dgm:t>
    </dgm:pt>
    <dgm:pt modelId="{A2F9733D-4CF4-4CFD-8138-9491864FB897}" type="sibTrans" cxnId="{B3DBD6E9-CCEC-4B67-8268-89464F8CE5E9}">
      <dgm:prSet/>
      <dgm:spPr/>
      <dgm:t>
        <a:bodyPr/>
        <a:lstStyle/>
        <a:p>
          <a:endParaRPr lang="ru-RU"/>
        </a:p>
      </dgm:t>
    </dgm:pt>
    <dgm:pt modelId="{1A76DB72-59F1-415C-A6C6-BD3C803458AE}">
      <dgm:prSet phldrT="[Текст]" custT="1"/>
      <dgm:spPr/>
      <dgm:t>
        <a:bodyPr/>
        <a:lstStyle/>
        <a:p>
          <a:pPr algn="l"/>
          <a:r>
            <a:rPr lang="ru-RU" sz="2000" b="1" dirty="0" smtClean="0">
              <a:latin typeface="Georgia" pitchFamily="18" charset="0"/>
            </a:rPr>
            <a:t>3  ИЮНЯ (понедельник</a:t>
          </a:r>
          <a:r>
            <a:rPr lang="ru-RU" sz="1600" b="1" dirty="0" smtClean="0">
              <a:latin typeface="Georgia" pitchFamily="18" charset="0"/>
            </a:rPr>
            <a:t>)</a:t>
          </a:r>
        </a:p>
        <a:p>
          <a:pPr algn="l"/>
          <a:r>
            <a:rPr lang="ru-RU" sz="2100" dirty="0" smtClean="0">
              <a:latin typeface="Georgia" pitchFamily="18" charset="0"/>
            </a:rPr>
            <a:t> 24 ИЮНЯ- резерв                                </a:t>
          </a:r>
          <a:r>
            <a:rPr lang="ru-RU" sz="2000" dirty="0" smtClean="0">
              <a:latin typeface="Georgia" pitchFamily="18" charset="0"/>
            </a:rPr>
            <a:t>   6     СЕНТЯБРЯ </a:t>
          </a:r>
          <a:r>
            <a:rPr lang="ru-RU" sz="2100" dirty="0" smtClean="0">
              <a:latin typeface="Georgia" pitchFamily="18" charset="0"/>
            </a:rPr>
            <a:t>– доп.</a:t>
          </a:r>
          <a:endParaRPr lang="ru-RU" sz="1600" b="1" dirty="0" smtClean="0">
            <a:latin typeface="Georgia" pitchFamily="18" charset="0"/>
          </a:endParaRPr>
        </a:p>
      </dgm:t>
    </dgm:pt>
    <dgm:pt modelId="{ABE92704-1E3F-4655-A8E5-79FA9CB43F5B}" type="parTrans" cxnId="{98D8DA5B-9009-4CA5-A3E4-23D90AB11B78}">
      <dgm:prSet/>
      <dgm:spPr/>
      <dgm:t>
        <a:bodyPr/>
        <a:lstStyle/>
        <a:p>
          <a:endParaRPr lang="ru-RU"/>
        </a:p>
      </dgm:t>
    </dgm:pt>
    <dgm:pt modelId="{37DFB8FC-C9EA-48AE-A9D4-85786D4613CD}" type="sibTrans" cxnId="{98D8DA5B-9009-4CA5-A3E4-23D90AB11B78}">
      <dgm:prSet/>
      <dgm:spPr/>
      <dgm:t>
        <a:bodyPr/>
        <a:lstStyle/>
        <a:p>
          <a:endParaRPr lang="ru-RU"/>
        </a:p>
      </dgm:t>
    </dgm:pt>
    <dgm:pt modelId="{F25FA462-475F-4376-94B4-014E23C9B096}">
      <dgm:prSet phldrT="[Текст]" custT="1"/>
      <dgm:spPr/>
      <dgm:t>
        <a:bodyPr/>
        <a:lstStyle/>
        <a:p>
          <a:r>
            <a:rPr lang="ru-RU" sz="2400" b="1" dirty="0" smtClean="0">
              <a:latin typeface="Georgia" pitchFamily="18" charset="0"/>
            </a:rPr>
            <a:t>6  ИЮНЯ </a:t>
          </a:r>
          <a:r>
            <a:rPr lang="ru-RU" sz="2400" dirty="0" smtClean="0">
              <a:latin typeface="Georgia" pitchFamily="18" charset="0"/>
            </a:rPr>
            <a:t>(четверг</a:t>
          </a:r>
          <a:r>
            <a:rPr lang="ru-RU" sz="2000" dirty="0" smtClean="0">
              <a:latin typeface="Georgia" pitchFamily="18" charset="0"/>
            </a:rPr>
            <a:t>)</a:t>
          </a:r>
          <a:endParaRPr lang="ru-RU" sz="2400" dirty="0">
            <a:latin typeface="Georgia" pitchFamily="18" charset="0"/>
          </a:endParaRPr>
        </a:p>
      </dgm:t>
    </dgm:pt>
    <dgm:pt modelId="{A4185FDB-0E93-4E77-B8EE-DE012D826769}" type="parTrans" cxnId="{54D8DA2A-F669-44E5-A3C4-44D43AEC430E}">
      <dgm:prSet/>
      <dgm:spPr/>
      <dgm:t>
        <a:bodyPr/>
        <a:lstStyle/>
        <a:p>
          <a:endParaRPr lang="ru-RU"/>
        </a:p>
      </dgm:t>
    </dgm:pt>
    <dgm:pt modelId="{A7D5693E-B8D9-480F-B52F-99D2ED344098}" type="sibTrans" cxnId="{54D8DA2A-F669-44E5-A3C4-44D43AEC430E}">
      <dgm:prSet/>
      <dgm:spPr/>
      <dgm:t>
        <a:bodyPr/>
        <a:lstStyle/>
        <a:p>
          <a:endParaRPr lang="ru-RU"/>
        </a:p>
      </dgm:t>
    </dgm:pt>
    <dgm:pt modelId="{44978C10-EA87-4584-AE29-153BA3AC1DF9}">
      <dgm:prSet phldrT="[Текст]"/>
      <dgm:spPr/>
      <dgm:t>
        <a:bodyPr/>
        <a:lstStyle/>
        <a:p>
          <a:r>
            <a:rPr lang="ru-RU" sz="1900" dirty="0" smtClean="0">
              <a:latin typeface="Georgia" pitchFamily="18" charset="0"/>
            </a:rPr>
            <a:t>27  ИЮНЯ - резерв</a:t>
          </a:r>
          <a:endParaRPr lang="ru-RU" sz="1900" dirty="0">
            <a:latin typeface="Georgia" pitchFamily="18" charset="0"/>
          </a:endParaRPr>
        </a:p>
      </dgm:t>
    </dgm:pt>
    <dgm:pt modelId="{73F32EC1-88EA-4FE8-A8C9-5BEC87F70BAF}" type="parTrans" cxnId="{1A4C97B2-6AE5-4F35-A2F9-0D3F9DD9945D}">
      <dgm:prSet/>
      <dgm:spPr/>
      <dgm:t>
        <a:bodyPr/>
        <a:lstStyle/>
        <a:p>
          <a:endParaRPr lang="ru-RU"/>
        </a:p>
      </dgm:t>
    </dgm:pt>
    <dgm:pt modelId="{445D2BE8-3D12-450E-8B65-4D5117997325}" type="sibTrans" cxnId="{1A4C97B2-6AE5-4F35-A2F9-0D3F9DD9945D}">
      <dgm:prSet/>
      <dgm:spPr/>
      <dgm:t>
        <a:bodyPr/>
        <a:lstStyle/>
        <a:p>
          <a:endParaRPr lang="ru-RU"/>
        </a:p>
      </dgm:t>
    </dgm:pt>
    <dgm:pt modelId="{D693D6DC-B0CD-4391-A44C-4DD2694EB6E7}">
      <dgm:prSet phldrT="[Текст]"/>
      <dgm:spPr/>
      <dgm:t>
        <a:bodyPr/>
        <a:lstStyle/>
        <a:p>
          <a:r>
            <a:rPr lang="ru-RU" sz="1900" dirty="0" smtClean="0">
              <a:latin typeface="Georgia" pitchFamily="18" charset="0"/>
            </a:rPr>
            <a:t>3  СЕНТЯБРЯ –доп. </a:t>
          </a:r>
          <a:endParaRPr lang="ru-RU" sz="1900" dirty="0">
            <a:latin typeface="Georgia" pitchFamily="18" charset="0"/>
          </a:endParaRPr>
        </a:p>
      </dgm:t>
    </dgm:pt>
    <dgm:pt modelId="{3A6F303B-59D3-4038-AC32-9839D8D3D683}" type="parTrans" cxnId="{9D72369E-6D93-4F8F-9C1E-98678CA3B1FA}">
      <dgm:prSet/>
      <dgm:spPr/>
      <dgm:t>
        <a:bodyPr/>
        <a:lstStyle/>
        <a:p>
          <a:endParaRPr lang="ru-RU"/>
        </a:p>
      </dgm:t>
    </dgm:pt>
    <dgm:pt modelId="{F2299EA4-DB2F-4560-9BD7-5E727F90A61D}" type="sibTrans" cxnId="{9D72369E-6D93-4F8F-9C1E-98678CA3B1FA}">
      <dgm:prSet/>
      <dgm:spPr/>
      <dgm:t>
        <a:bodyPr/>
        <a:lstStyle/>
        <a:p>
          <a:endParaRPr lang="ru-RU"/>
        </a:p>
      </dgm:t>
    </dgm:pt>
    <dgm:pt modelId="{875AFC1C-9EC2-4EBA-8950-1BD8C7C4ADF2}">
      <dgm:prSet phldrT="[Текст]"/>
      <dgm:spPr/>
      <dgm:t>
        <a:bodyPr/>
        <a:lstStyle/>
        <a:p>
          <a:r>
            <a:rPr lang="ru-RU" sz="2300" dirty="0" smtClean="0">
              <a:latin typeface="Georgia" pitchFamily="18" charset="0"/>
            </a:rPr>
            <a:t>15 АПРЕЛЯ - резерв</a:t>
          </a:r>
          <a:endParaRPr lang="ru-RU" sz="2300" dirty="0">
            <a:latin typeface="Georgia" pitchFamily="18" charset="0"/>
          </a:endParaRPr>
        </a:p>
      </dgm:t>
    </dgm:pt>
    <dgm:pt modelId="{DBC66872-8B8C-4BFC-B178-A775A56006C5}" type="parTrans" cxnId="{B0E7DA42-24AA-43CA-BE71-394126DE076A}">
      <dgm:prSet/>
      <dgm:spPr/>
      <dgm:t>
        <a:bodyPr/>
        <a:lstStyle/>
        <a:p>
          <a:endParaRPr lang="ru-RU"/>
        </a:p>
      </dgm:t>
    </dgm:pt>
    <dgm:pt modelId="{05507B9C-29B2-44FC-9169-EE3352459850}" type="sibTrans" cxnId="{B0E7DA42-24AA-43CA-BE71-394126DE076A}">
      <dgm:prSet/>
      <dgm:spPr/>
      <dgm:t>
        <a:bodyPr/>
        <a:lstStyle/>
        <a:p>
          <a:endParaRPr lang="ru-RU"/>
        </a:p>
      </dgm:t>
    </dgm:pt>
    <dgm:pt modelId="{8D30FC4B-9634-4B2E-B7F8-39677290080F}" type="pres">
      <dgm:prSet presAssocID="{FF5C5717-673D-49CB-9C97-3A7A813E60D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2E2D3A-76E6-4524-8513-128851E86C74}" type="pres">
      <dgm:prSet presAssocID="{CD2D5EFB-BE28-4114-BDA1-591207BAFD64}" presName="comp" presStyleCnt="0"/>
      <dgm:spPr/>
    </dgm:pt>
    <dgm:pt modelId="{A983CEEF-E5D1-4442-8FF7-3744D75CC4F4}" type="pres">
      <dgm:prSet presAssocID="{CD2D5EFB-BE28-4114-BDA1-591207BAFD64}" presName="box" presStyleLbl="node1" presStyleIdx="0" presStyleCnt="3" custScaleX="61419" custScaleY="128260" custLinFactNeighborX="4595" custLinFactNeighborY="-1675"/>
      <dgm:spPr/>
      <dgm:t>
        <a:bodyPr/>
        <a:lstStyle/>
        <a:p>
          <a:endParaRPr lang="ru-RU"/>
        </a:p>
      </dgm:t>
    </dgm:pt>
    <dgm:pt modelId="{B58BE447-B132-430B-A584-975791FE3D2D}" type="pres">
      <dgm:prSet presAssocID="{CD2D5EFB-BE28-4114-BDA1-591207BAFD64}" presName="img" presStyleLbl="fgImgPlace1" presStyleIdx="0" presStyleCnt="3" custScaleX="199448" custScaleY="120035" custLinFactNeighborX="-23957" custLinFactNeighborY="-20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703F3C9-9780-47F5-8425-EF075876C617}" type="pres">
      <dgm:prSet presAssocID="{CD2D5EFB-BE28-4114-BDA1-591207BAFD6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CE3A4-E219-4E92-B6D5-857289AA25E9}" type="pres">
      <dgm:prSet presAssocID="{577187F1-3BD6-487F-AFBF-ACD403F52D8E}" presName="spacer" presStyleCnt="0"/>
      <dgm:spPr/>
    </dgm:pt>
    <dgm:pt modelId="{E70A9928-ECFC-4C9C-AD36-29F9C858033D}" type="pres">
      <dgm:prSet presAssocID="{1A76DB72-59F1-415C-A6C6-BD3C803458AE}" presName="comp" presStyleCnt="0"/>
      <dgm:spPr/>
    </dgm:pt>
    <dgm:pt modelId="{F5560550-8269-4173-BB9C-DDF64EEDCAAD}" type="pres">
      <dgm:prSet presAssocID="{1A76DB72-59F1-415C-A6C6-BD3C803458AE}" presName="box" presStyleLbl="node1" presStyleIdx="1" presStyleCnt="3" custScaleX="63500" custScaleY="117746" custLinFactNeighborX="5956" custLinFactNeighborY="-3023"/>
      <dgm:spPr/>
      <dgm:t>
        <a:bodyPr/>
        <a:lstStyle/>
        <a:p>
          <a:endParaRPr lang="ru-RU"/>
        </a:p>
      </dgm:t>
    </dgm:pt>
    <dgm:pt modelId="{016AEB6E-047D-47D1-87BA-0E01C14E12AE}" type="pres">
      <dgm:prSet presAssocID="{1A76DB72-59F1-415C-A6C6-BD3C803458AE}" presName="img" presStyleLbl="fgImgPlace1" presStyleIdx="1" presStyleCnt="3" custScaleX="187500" custScaleY="132222" custLinFactNeighborX="-28753" custLinFactNeighborY="-401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AFEE140-82F0-4CEF-B323-3F80BCF800A5}" type="pres">
      <dgm:prSet presAssocID="{1A76DB72-59F1-415C-A6C6-BD3C803458A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B510A-ABAA-4B52-B81E-A26DC9E89B1F}" type="pres">
      <dgm:prSet presAssocID="{37DFB8FC-C9EA-48AE-A9D4-85786D4613CD}" presName="spacer" presStyleCnt="0"/>
      <dgm:spPr/>
    </dgm:pt>
    <dgm:pt modelId="{9E41CBB3-6FF9-4EED-BBB0-F2E964BFD536}" type="pres">
      <dgm:prSet presAssocID="{F25FA462-475F-4376-94B4-014E23C9B096}" presName="comp" presStyleCnt="0"/>
      <dgm:spPr/>
    </dgm:pt>
    <dgm:pt modelId="{F98FF5BE-C0D4-4DAA-B875-8A0F651C5B5F}" type="pres">
      <dgm:prSet presAssocID="{F25FA462-475F-4376-94B4-014E23C9B096}" presName="box" presStyleLbl="node1" presStyleIdx="2" presStyleCnt="3" custScaleX="60295" custScaleY="140302" custLinFactNeighborX="5699" custLinFactNeighborY="822"/>
      <dgm:spPr/>
      <dgm:t>
        <a:bodyPr/>
        <a:lstStyle/>
        <a:p>
          <a:endParaRPr lang="ru-RU"/>
        </a:p>
      </dgm:t>
    </dgm:pt>
    <dgm:pt modelId="{8F5986AE-D0C0-46F1-A7B8-BF58E846B6CD}" type="pres">
      <dgm:prSet presAssocID="{F25FA462-475F-4376-94B4-014E23C9B096}" presName="img" presStyleLbl="fgImgPlace1" presStyleIdx="2" presStyleCnt="3" custScaleX="187337" custScaleY="122945" custLinFactNeighborX="-32800" custLinFactNeighborY="-613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7DC37AB-3D00-49F9-BD62-1732E47048E9}" type="pres">
      <dgm:prSet presAssocID="{F25FA462-475F-4376-94B4-014E23C9B09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AF65D5-F9F6-44CE-AAF6-768E7E459027}" type="presOf" srcId="{44978C10-EA87-4584-AE29-153BA3AC1DF9}" destId="{97DC37AB-3D00-49F9-BD62-1732E47048E9}" srcOrd="1" destOrd="1" presId="urn:microsoft.com/office/officeart/2005/8/layout/vList4#1"/>
    <dgm:cxn modelId="{1E9C02E4-4C72-4D7D-8335-1561D111ADC9}" type="presOf" srcId="{D693D6DC-B0CD-4391-A44C-4DD2694EB6E7}" destId="{F98FF5BE-C0D4-4DAA-B875-8A0F651C5B5F}" srcOrd="0" destOrd="2" presId="urn:microsoft.com/office/officeart/2005/8/layout/vList4#1"/>
    <dgm:cxn modelId="{B0E7DA42-24AA-43CA-BE71-394126DE076A}" srcId="{CD2D5EFB-BE28-4114-BDA1-591207BAFD64}" destId="{875AFC1C-9EC2-4EBA-8950-1BD8C7C4ADF2}" srcOrd="1" destOrd="0" parTransId="{DBC66872-8B8C-4BFC-B178-A775A56006C5}" sibTransId="{05507B9C-29B2-44FC-9169-EE3352459850}"/>
    <dgm:cxn modelId="{80C603A0-C2B7-48C4-89F8-D48B6BFA2464}" type="presOf" srcId="{44978C10-EA87-4584-AE29-153BA3AC1DF9}" destId="{F98FF5BE-C0D4-4DAA-B875-8A0F651C5B5F}" srcOrd="0" destOrd="1" presId="urn:microsoft.com/office/officeart/2005/8/layout/vList4#1"/>
    <dgm:cxn modelId="{21BD223A-CE60-40A1-B931-7F1360D90BE9}" type="presOf" srcId="{FF5C5717-673D-49CB-9C97-3A7A813E60D1}" destId="{8D30FC4B-9634-4B2E-B7F8-39677290080F}" srcOrd="0" destOrd="0" presId="urn:microsoft.com/office/officeart/2005/8/layout/vList4#1"/>
    <dgm:cxn modelId="{AE42CD57-8AD8-4B25-8919-F7BF6C71A24F}" type="presOf" srcId="{875AFC1C-9EC2-4EBA-8950-1BD8C7C4ADF2}" destId="{4703F3C9-9780-47F5-8425-EF075876C617}" srcOrd="1" destOrd="2" presId="urn:microsoft.com/office/officeart/2005/8/layout/vList4#1"/>
    <dgm:cxn modelId="{A5E89F21-5F6E-40E2-ACA2-4BB6DB783C56}" type="presOf" srcId="{D028D1E5-81C9-47B6-8FFB-D1543F87D37F}" destId="{A983CEEF-E5D1-4442-8FF7-3744D75CC4F4}" srcOrd="0" destOrd="1" presId="urn:microsoft.com/office/officeart/2005/8/layout/vList4#1"/>
    <dgm:cxn modelId="{5CE4ADB7-9FCB-4613-B80F-6CD94F7F8817}" type="presOf" srcId="{F25FA462-475F-4376-94B4-014E23C9B096}" destId="{F98FF5BE-C0D4-4DAA-B875-8A0F651C5B5F}" srcOrd="0" destOrd="0" presId="urn:microsoft.com/office/officeart/2005/8/layout/vList4#1"/>
    <dgm:cxn modelId="{54D8DA2A-F669-44E5-A3C4-44D43AEC430E}" srcId="{FF5C5717-673D-49CB-9C97-3A7A813E60D1}" destId="{F25FA462-475F-4376-94B4-014E23C9B096}" srcOrd="2" destOrd="0" parTransId="{A4185FDB-0E93-4E77-B8EE-DE012D826769}" sibTransId="{A7D5693E-B8D9-480F-B52F-99D2ED344098}"/>
    <dgm:cxn modelId="{923E3890-91CA-4D7E-9C99-083A60B1B159}" type="presOf" srcId="{875AFC1C-9EC2-4EBA-8950-1BD8C7C4ADF2}" destId="{A983CEEF-E5D1-4442-8FF7-3744D75CC4F4}" srcOrd="0" destOrd="2" presId="urn:microsoft.com/office/officeart/2005/8/layout/vList4#1"/>
    <dgm:cxn modelId="{1A4C97B2-6AE5-4F35-A2F9-0D3F9DD9945D}" srcId="{F25FA462-475F-4376-94B4-014E23C9B096}" destId="{44978C10-EA87-4584-AE29-153BA3AC1DF9}" srcOrd="0" destOrd="0" parTransId="{73F32EC1-88EA-4FE8-A8C9-5BEC87F70BAF}" sibTransId="{445D2BE8-3D12-450E-8B65-4D5117997325}"/>
    <dgm:cxn modelId="{4FC0BEAF-F53B-4B8A-A141-78510EFA10B7}" srcId="{FF5C5717-673D-49CB-9C97-3A7A813E60D1}" destId="{CD2D5EFB-BE28-4114-BDA1-591207BAFD64}" srcOrd="0" destOrd="0" parTransId="{5E0CA967-8172-4F0E-B76A-B0DA23B79C4F}" sibTransId="{577187F1-3BD6-487F-AFBF-ACD403F52D8E}"/>
    <dgm:cxn modelId="{C4C652E3-66C7-428C-8299-C0F5A1229ECE}" type="presOf" srcId="{CD2D5EFB-BE28-4114-BDA1-591207BAFD64}" destId="{A983CEEF-E5D1-4442-8FF7-3744D75CC4F4}" srcOrd="0" destOrd="0" presId="urn:microsoft.com/office/officeart/2005/8/layout/vList4#1"/>
    <dgm:cxn modelId="{AC46EF5C-EE9F-4060-B197-61D61C712C6E}" type="presOf" srcId="{D693D6DC-B0CD-4391-A44C-4DD2694EB6E7}" destId="{97DC37AB-3D00-49F9-BD62-1732E47048E9}" srcOrd="1" destOrd="2" presId="urn:microsoft.com/office/officeart/2005/8/layout/vList4#1"/>
    <dgm:cxn modelId="{B3DBD6E9-CCEC-4B67-8268-89464F8CE5E9}" srcId="{CD2D5EFB-BE28-4114-BDA1-591207BAFD64}" destId="{D028D1E5-81C9-47B6-8FFB-D1543F87D37F}" srcOrd="0" destOrd="0" parTransId="{CF3DAAA7-833B-46B0-A7F2-314B7FF0C8E1}" sibTransId="{A2F9733D-4CF4-4CFD-8138-9491864FB897}"/>
    <dgm:cxn modelId="{9D72369E-6D93-4F8F-9C1E-98678CA3B1FA}" srcId="{F25FA462-475F-4376-94B4-014E23C9B096}" destId="{D693D6DC-B0CD-4391-A44C-4DD2694EB6E7}" srcOrd="1" destOrd="0" parTransId="{3A6F303B-59D3-4038-AC32-9839D8D3D683}" sibTransId="{F2299EA4-DB2F-4560-9BD7-5E727F90A61D}"/>
    <dgm:cxn modelId="{39D0B790-0BA7-4087-A187-6DA1A0A5D66B}" type="presOf" srcId="{D028D1E5-81C9-47B6-8FFB-D1543F87D37F}" destId="{4703F3C9-9780-47F5-8425-EF075876C617}" srcOrd="1" destOrd="1" presId="urn:microsoft.com/office/officeart/2005/8/layout/vList4#1"/>
    <dgm:cxn modelId="{612B062B-160D-4DD9-93A5-EF037F7DA343}" type="presOf" srcId="{CD2D5EFB-BE28-4114-BDA1-591207BAFD64}" destId="{4703F3C9-9780-47F5-8425-EF075876C617}" srcOrd="1" destOrd="0" presId="urn:microsoft.com/office/officeart/2005/8/layout/vList4#1"/>
    <dgm:cxn modelId="{98D8DA5B-9009-4CA5-A3E4-23D90AB11B78}" srcId="{FF5C5717-673D-49CB-9C97-3A7A813E60D1}" destId="{1A76DB72-59F1-415C-A6C6-BD3C803458AE}" srcOrd="1" destOrd="0" parTransId="{ABE92704-1E3F-4655-A8E5-79FA9CB43F5B}" sibTransId="{37DFB8FC-C9EA-48AE-A9D4-85786D4613CD}"/>
    <dgm:cxn modelId="{310663AD-6EA3-416E-BC03-373D437ED036}" type="presOf" srcId="{1A76DB72-59F1-415C-A6C6-BD3C803458AE}" destId="{FAFEE140-82F0-4CEF-B323-3F80BCF800A5}" srcOrd="1" destOrd="0" presId="urn:microsoft.com/office/officeart/2005/8/layout/vList4#1"/>
    <dgm:cxn modelId="{D1C4FFE8-DEC4-48AE-AFE7-948FE522509B}" type="presOf" srcId="{1A76DB72-59F1-415C-A6C6-BD3C803458AE}" destId="{F5560550-8269-4173-BB9C-DDF64EEDCAAD}" srcOrd="0" destOrd="0" presId="urn:microsoft.com/office/officeart/2005/8/layout/vList4#1"/>
    <dgm:cxn modelId="{B4192E0B-F82C-4F27-8051-4C506AE03F7D}" type="presOf" srcId="{F25FA462-475F-4376-94B4-014E23C9B096}" destId="{97DC37AB-3D00-49F9-BD62-1732E47048E9}" srcOrd="1" destOrd="0" presId="urn:microsoft.com/office/officeart/2005/8/layout/vList4#1"/>
    <dgm:cxn modelId="{6AF6D78B-3DE1-465B-BE9F-2846A7B3DBE7}" type="presParOf" srcId="{8D30FC4B-9634-4B2E-B7F8-39677290080F}" destId="{152E2D3A-76E6-4524-8513-128851E86C74}" srcOrd="0" destOrd="0" presId="urn:microsoft.com/office/officeart/2005/8/layout/vList4#1"/>
    <dgm:cxn modelId="{21D2263D-25A1-4E61-987E-739D663C77D3}" type="presParOf" srcId="{152E2D3A-76E6-4524-8513-128851E86C74}" destId="{A983CEEF-E5D1-4442-8FF7-3744D75CC4F4}" srcOrd="0" destOrd="0" presId="urn:microsoft.com/office/officeart/2005/8/layout/vList4#1"/>
    <dgm:cxn modelId="{E1E28734-BD68-4265-9B13-93AD23983B45}" type="presParOf" srcId="{152E2D3A-76E6-4524-8513-128851E86C74}" destId="{B58BE447-B132-430B-A584-975791FE3D2D}" srcOrd="1" destOrd="0" presId="urn:microsoft.com/office/officeart/2005/8/layout/vList4#1"/>
    <dgm:cxn modelId="{7E1709E3-C70C-4B59-88F8-CC53C2A5C0D3}" type="presParOf" srcId="{152E2D3A-76E6-4524-8513-128851E86C74}" destId="{4703F3C9-9780-47F5-8425-EF075876C617}" srcOrd="2" destOrd="0" presId="urn:microsoft.com/office/officeart/2005/8/layout/vList4#1"/>
    <dgm:cxn modelId="{16A9BBC2-D877-4B16-B69E-3C4F76908CC0}" type="presParOf" srcId="{8D30FC4B-9634-4B2E-B7F8-39677290080F}" destId="{A11CE3A4-E219-4E92-B6D5-857289AA25E9}" srcOrd="1" destOrd="0" presId="urn:microsoft.com/office/officeart/2005/8/layout/vList4#1"/>
    <dgm:cxn modelId="{4401EC08-AF81-4083-ACF6-96A602BA8EAF}" type="presParOf" srcId="{8D30FC4B-9634-4B2E-B7F8-39677290080F}" destId="{E70A9928-ECFC-4C9C-AD36-29F9C858033D}" srcOrd="2" destOrd="0" presId="urn:microsoft.com/office/officeart/2005/8/layout/vList4#1"/>
    <dgm:cxn modelId="{8F2A151A-1C5E-4509-96A2-179FC447E1BF}" type="presParOf" srcId="{E70A9928-ECFC-4C9C-AD36-29F9C858033D}" destId="{F5560550-8269-4173-BB9C-DDF64EEDCAAD}" srcOrd="0" destOrd="0" presId="urn:microsoft.com/office/officeart/2005/8/layout/vList4#1"/>
    <dgm:cxn modelId="{44F1D8ED-F45A-47EA-ADA0-08E8F2FC86F5}" type="presParOf" srcId="{E70A9928-ECFC-4C9C-AD36-29F9C858033D}" destId="{016AEB6E-047D-47D1-87BA-0E01C14E12AE}" srcOrd="1" destOrd="0" presId="urn:microsoft.com/office/officeart/2005/8/layout/vList4#1"/>
    <dgm:cxn modelId="{D6B2450F-E6DC-494F-977F-B5C1735A6DEA}" type="presParOf" srcId="{E70A9928-ECFC-4C9C-AD36-29F9C858033D}" destId="{FAFEE140-82F0-4CEF-B323-3F80BCF800A5}" srcOrd="2" destOrd="0" presId="urn:microsoft.com/office/officeart/2005/8/layout/vList4#1"/>
    <dgm:cxn modelId="{E9F9D266-74CC-4E35-AAB4-7612EE492EE5}" type="presParOf" srcId="{8D30FC4B-9634-4B2E-B7F8-39677290080F}" destId="{292B510A-ABAA-4B52-B81E-A26DC9E89B1F}" srcOrd="3" destOrd="0" presId="urn:microsoft.com/office/officeart/2005/8/layout/vList4#1"/>
    <dgm:cxn modelId="{745DBEE4-C5B6-4DF7-8BD8-C39D7ABD6806}" type="presParOf" srcId="{8D30FC4B-9634-4B2E-B7F8-39677290080F}" destId="{9E41CBB3-6FF9-4EED-BBB0-F2E964BFD536}" srcOrd="4" destOrd="0" presId="urn:microsoft.com/office/officeart/2005/8/layout/vList4#1"/>
    <dgm:cxn modelId="{5888944F-594E-46DD-9DCE-B504347E4A5F}" type="presParOf" srcId="{9E41CBB3-6FF9-4EED-BBB0-F2E964BFD536}" destId="{F98FF5BE-C0D4-4DAA-B875-8A0F651C5B5F}" srcOrd="0" destOrd="0" presId="urn:microsoft.com/office/officeart/2005/8/layout/vList4#1"/>
    <dgm:cxn modelId="{5F31398C-534B-4A84-AE83-D59D7CB02A26}" type="presParOf" srcId="{9E41CBB3-6FF9-4EED-BBB0-F2E964BFD536}" destId="{8F5986AE-D0C0-46F1-A7B8-BF58E846B6CD}" srcOrd="1" destOrd="0" presId="urn:microsoft.com/office/officeart/2005/8/layout/vList4#1"/>
    <dgm:cxn modelId="{873DB5BA-29D6-4290-9083-2895F2923D1F}" type="presParOf" srcId="{9E41CBB3-6FF9-4EED-BBB0-F2E964BFD536}" destId="{97DC37AB-3D00-49F9-BD62-1732E47048E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F5E658-A0C4-4CD8-A310-695B8596448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675A20-F098-4FD3-BE71-0C1B4231C317}">
      <dgm:prSet phldrT="[Текст]"/>
      <dgm:spPr/>
      <dgm:t>
        <a:bodyPr/>
        <a:lstStyle/>
        <a:p>
          <a:r>
            <a:rPr lang="ru-RU" dirty="0" smtClean="0"/>
            <a:t>ПОДГОТОВИТЕЛЬНЫЙ  </a:t>
          </a:r>
          <a:endParaRPr lang="ru-RU" dirty="0"/>
        </a:p>
      </dgm:t>
    </dgm:pt>
    <dgm:pt modelId="{28951108-F107-48CA-AE53-9F2D4644203A}" type="parTrans" cxnId="{C048C7A8-9C72-4170-9939-144FB5D03D7B}">
      <dgm:prSet/>
      <dgm:spPr/>
      <dgm:t>
        <a:bodyPr/>
        <a:lstStyle/>
        <a:p>
          <a:endParaRPr lang="ru-RU"/>
        </a:p>
      </dgm:t>
    </dgm:pt>
    <dgm:pt modelId="{B1DBDA9D-D46F-4793-9742-F079840D0918}" type="sibTrans" cxnId="{C048C7A8-9C72-4170-9939-144FB5D03D7B}">
      <dgm:prSet/>
      <dgm:spPr/>
      <dgm:t>
        <a:bodyPr/>
        <a:lstStyle/>
        <a:p>
          <a:endParaRPr lang="ru-RU"/>
        </a:p>
      </dgm:t>
    </dgm:pt>
    <dgm:pt modelId="{DFA43C90-CBF2-48FE-9F9D-FECF5CDE5789}">
      <dgm:prSet phldrT="[Текст]"/>
      <dgm:spPr/>
      <dgm:t>
        <a:bodyPr/>
        <a:lstStyle/>
        <a:p>
          <a:r>
            <a:rPr lang="ru-RU" dirty="0" smtClean="0"/>
            <a:t>ТРЕНИРОВОЧНЫЙ </a:t>
          </a:r>
          <a:endParaRPr lang="ru-RU" dirty="0"/>
        </a:p>
      </dgm:t>
    </dgm:pt>
    <dgm:pt modelId="{5A6B3D45-AEA0-4B38-AC82-88E40A7B7C54}" type="parTrans" cxnId="{52816520-0A13-44D3-A0F4-671983007260}">
      <dgm:prSet/>
      <dgm:spPr/>
      <dgm:t>
        <a:bodyPr/>
        <a:lstStyle/>
        <a:p>
          <a:endParaRPr lang="ru-RU"/>
        </a:p>
      </dgm:t>
    </dgm:pt>
    <dgm:pt modelId="{39EF28D2-CC5E-4B8D-BE83-F84A7A45BD64}" type="sibTrans" cxnId="{52816520-0A13-44D3-A0F4-671983007260}">
      <dgm:prSet/>
      <dgm:spPr/>
      <dgm:t>
        <a:bodyPr/>
        <a:lstStyle/>
        <a:p>
          <a:endParaRPr lang="ru-RU"/>
        </a:p>
      </dgm:t>
    </dgm:pt>
    <dgm:pt modelId="{18EDA87A-0DFD-40CF-AA9F-F26B066EAD7A}">
      <dgm:prSet phldrT="[Текст]"/>
      <dgm:spPr/>
      <dgm:t>
        <a:bodyPr/>
        <a:lstStyle/>
        <a:p>
          <a:r>
            <a:rPr lang="ru-RU" dirty="0" smtClean="0"/>
            <a:t>ОСНОВНОЙ  </a:t>
          </a:r>
          <a:endParaRPr lang="ru-RU" dirty="0"/>
        </a:p>
      </dgm:t>
    </dgm:pt>
    <dgm:pt modelId="{B9D65928-E2FB-4420-A94E-93173024EA1B}" type="parTrans" cxnId="{AF0A8CC6-2820-4268-B737-C872FC8730A8}">
      <dgm:prSet/>
      <dgm:spPr/>
      <dgm:t>
        <a:bodyPr/>
        <a:lstStyle/>
        <a:p>
          <a:endParaRPr lang="ru-RU"/>
        </a:p>
      </dgm:t>
    </dgm:pt>
    <dgm:pt modelId="{BF175E2A-BD11-4E8D-955A-5A50FF23D0AB}" type="sibTrans" cxnId="{AF0A8CC6-2820-4268-B737-C872FC8730A8}">
      <dgm:prSet/>
      <dgm:spPr/>
      <dgm:t>
        <a:bodyPr/>
        <a:lstStyle/>
        <a:p>
          <a:endParaRPr lang="ru-RU"/>
        </a:p>
      </dgm:t>
    </dgm:pt>
    <dgm:pt modelId="{5A17A76A-B771-48AE-B552-8475AB6C8BE4}" type="pres">
      <dgm:prSet presAssocID="{FDF5E658-A0C4-4CD8-A310-695B8596448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9E5A8B-A8D6-4023-9C47-E576C855B3B9}" type="pres">
      <dgm:prSet presAssocID="{FDF5E658-A0C4-4CD8-A310-695B85964484}" presName="dummyMaxCanvas" presStyleCnt="0">
        <dgm:presLayoutVars/>
      </dgm:prSet>
      <dgm:spPr/>
    </dgm:pt>
    <dgm:pt modelId="{0DB5B2D1-D13F-4E2F-A8DC-BBFCD3B8B548}" type="pres">
      <dgm:prSet presAssocID="{FDF5E658-A0C4-4CD8-A310-695B8596448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B97A9-DE16-48C9-BF85-0CDEA82A2DB2}" type="pres">
      <dgm:prSet presAssocID="{FDF5E658-A0C4-4CD8-A310-695B8596448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DB690-D15D-4077-8ED3-A03155767D42}" type="pres">
      <dgm:prSet presAssocID="{FDF5E658-A0C4-4CD8-A310-695B8596448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C1673-105D-4CDA-A321-5B9FBA620C57}" type="pres">
      <dgm:prSet presAssocID="{FDF5E658-A0C4-4CD8-A310-695B8596448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99E4E-CBBA-438D-AF4C-94400E738679}" type="pres">
      <dgm:prSet presAssocID="{FDF5E658-A0C4-4CD8-A310-695B8596448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4EFAC-F121-4758-AB79-06CAF0D8071B}" type="pres">
      <dgm:prSet presAssocID="{FDF5E658-A0C4-4CD8-A310-695B8596448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34D92-2AAF-4956-BD28-10FB48E14695}" type="pres">
      <dgm:prSet presAssocID="{FDF5E658-A0C4-4CD8-A310-695B8596448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C567D-0666-4C47-882A-8C7141239133}" type="pres">
      <dgm:prSet presAssocID="{FDF5E658-A0C4-4CD8-A310-695B8596448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20CE51-4685-4B22-8449-4C8CD92921C9}" type="presOf" srcId="{F7675A20-F098-4FD3-BE71-0C1B4231C317}" destId="{0DB5B2D1-D13F-4E2F-A8DC-BBFCD3B8B548}" srcOrd="0" destOrd="0" presId="urn:microsoft.com/office/officeart/2005/8/layout/vProcess5"/>
    <dgm:cxn modelId="{3A3150AA-060C-43AD-BC8C-1264262D48FD}" type="presOf" srcId="{39EF28D2-CC5E-4B8D-BE83-F84A7A45BD64}" destId="{DD699E4E-CBBA-438D-AF4C-94400E738679}" srcOrd="0" destOrd="0" presId="urn:microsoft.com/office/officeart/2005/8/layout/vProcess5"/>
    <dgm:cxn modelId="{B8D36EAE-542E-4769-9331-08D6DFB85C5B}" type="presOf" srcId="{DFA43C90-CBF2-48FE-9F9D-FECF5CDE5789}" destId="{043B97A9-DE16-48C9-BF85-0CDEA82A2DB2}" srcOrd="0" destOrd="0" presId="urn:microsoft.com/office/officeart/2005/8/layout/vProcess5"/>
    <dgm:cxn modelId="{EA0D47D7-3606-42FD-9D21-763E81B675C9}" type="presOf" srcId="{FDF5E658-A0C4-4CD8-A310-695B85964484}" destId="{5A17A76A-B771-48AE-B552-8475AB6C8BE4}" srcOrd="0" destOrd="0" presId="urn:microsoft.com/office/officeart/2005/8/layout/vProcess5"/>
    <dgm:cxn modelId="{AF0A8CC6-2820-4268-B737-C872FC8730A8}" srcId="{FDF5E658-A0C4-4CD8-A310-695B85964484}" destId="{18EDA87A-0DFD-40CF-AA9F-F26B066EAD7A}" srcOrd="2" destOrd="0" parTransId="{B9D65928-E2FB-4420-A94E-93173024EA1B}" sibTransId="{BF175E2A-BD11-4E8D-955A-5A50FF23D0AB}"/>
    <dgm:cxn modelId="{2BCB8A82-A512-4366-AA2B-C39F21C99AAC}" type="presOf" srcId="{DFA43C90-CBF2-48FE-9F9D-FECF5CDE5789}" destId="{8A434D92-2AAF-4956-BD28-10FB48E14695}" srcOrd="1" destOrd="0" presId="urn:microsoft.com/office/officeart/2005/8/layout/vProcess5"/>
    <dgm:cxn modelId="{C048C7A8-9C72-4170-9939-144FB5D03D7B}" srcId="{FDF5E658-A0C4-4CD8-A310-695B85964484}" destId="{F7675A20-F098-4FD3-BE71-0C1B4231C317}" srcOrd="0" destOrd="0" parTransId="{28951108-F107-48CA-AE53-9F2D4644203A}" sibTransId="{B1DBDA9D-D46F-4793-9742-F079840D0918}"/>
    <dgm:cxn modelId="{57BDF272-B4EA-4FE6-AFEF-E0193A673324}" type="presOf" srcId="{18EDA87A-0DFD-40CF-AA9F-F26B066EAD7A}" destId="{FE1DB690-D15D-4077-8ED3-A03155767D42}" srcOrd="0" destOrd="0" presId="urn:microsoft.com/office/officeart/2005/8/layout/vProcess5"/>
    <dgm:cxn modelId="{52816520-0A13-44D3-A0F4-671983007260}" srcId="{FDF5E658-A0C4-4CD8-A310-695B85964484}" destId="{DFA43C90-CBF2-48FE-9F9D-FECF5CDE5789}" srcOrd="1" destOrd="0" parTransId="{5A6B3D45-AEA0-4B38-AC82-88E40A7B7C54}" sibTransId="{39EF28D2-CC5E-4B8D-BE83-F84A7A45BD64}"/>
    <dgm:cxn modelId="{F30D3916-FA3B-4283-B1E5-CC6F886115A4}" type="presOf" srcId="{18EDA87A-0DFD-40CF-AA9F-F26B066EAD7A}" destId="{B6EC567D-0666-4C47-882A-8C7141239133}" srcOrd="1" destOrd="0" presId="urn:microsoft.com/office/officeart/2005/8/layout/vProcess5"/>
    <dgm:cxn modelId="{F4AFB411-BF5A-4E4D-889B-441FEB2BB001}" type="presOf" srcId="{B1DBDA9D-D46F-4793-9742-F079840D0918}" destId="{9C1C1673-105D-4CDA-A321-5B9FBA620C57}" srcOrd="0" destOrd="0" presId="urn:microsoft.com/office/officeart/2005/8/layout/vProcess5"/>
    <dgm:cxn modelId="{EA395129-D1D6-48CD-8154-A9E9B8094745}" type="presOf" srcId="{F7675A20-F098-4FD3-BE71-0C1B4231C317}" destId="{5B24EFAC-F121-4758-AB79-06CAF0D8071B}" srcOrd="1" destOrd="0" presId="urn:microsoft.com/office/officeart/2005/8/layout/vProcess5"/>
    <dgm:cxn modelId="{F85AC4B8-C2F5-41FC-8F44-D742C5D3AD13}" type="presParOf" srcId="{5A17A76A-B771-48AE-B552-8475AB6C8BE4}" destId="{CB9E5A8B-A8D6-4023-9C47-E576C855B3B9}" srcOrd="0" destOrd="0" presId="urn:microsoft.com/office/officeart/2005/8/layout/vProcess5"/>
    <dgm:cxn modelId="{9584E80D-0250-48CA-BDAE-645E37BC632D}" type="presParOf" srcId="{5A17A76A-B771-48AE-B552-8475AB6C8BE4}" destId="{0DB5B2D1-D13F-4E2F-A8DC-BBFCD3B8B548}" srcOrd="1" destOrd="0" presId="urn:microsoft.com/office/officeart/2005/8/layout/vProcess5"/>
    <dgm:cxn modelId="{EF95F3C9-B631-464B-A235-FF48E73A879E}" type="presParOf" srcId="{5A17A76A-B771-48AE-B552-8475AB6C8BE4}" destId="{043B97A9-DE16-48C9-BF85-0CDEA82A2DB2}" srcOrd="2" destOrd="0" presId="urn:microsoft.com/office/officeart/2005/8/layout/vProcess5"/>
    <dgm:cxn modelId="{461208E9-4324-40C1-B4ED-1F322274BE83}" type="presParOf" srcId="{5A17A76A-B771-48AE-B552-8475AB6C8BE4}" destId="{FE1DB690-D15D-4077-8ED3-A03155767D42}" srcOrd="3" destOrd="0" presId="urn:microsoft.com/office/officeart/2005/8/layout/vProcess5"/>
    <dgm:cxn modelId="{24503189-99C2-4120-8E6A-97BCF9CB21D6}" type="presParOf" srcId="{5A17A76A-B771-48AE-B552-8475AB6C8BE4}" destId="{9C1C1673-105D-4CDA-A321-5B9FBA620C57}" srcOrd="4" destOrd="0" presId="urn:microsoft.com/office/officeart/2005/8/layout/vProcess5"/>
    <dgm:cxn modelId="{F66A7CF1-7A89-4319-8023-B20A987A6F5A}" type="presParOf" srcId="{5A17A76A-B771-48AE-B552-8475AB6C8BE4}" destId="{DD699E4E-CBBA-438D-AF4C-94400E738679}" srcOrd="5" destOrd="0" presId="urn:microsoft.com/office/officeart/2005/8/layout/vProcess5"/>
    <dgm:cxn modelId="{3A8D69DC-FB50-4C8E-BEFF-500F7B45946E}" type="presParOf" srcId="{5A17A76A-B771-48AE-B552-8475AB6C8BE4}" destId="{5B24EFAC-F121-4758-AB79-06CAF0D8071B}" srcOrd="6" destOrd="0" presId="urn:microsoft.com/office/officeart/2005/8/layout/vProcess5"/>
    <dgm:cxn modelId="{F2FCECF3-3B6E-48E3-8C9E-17A952D8F139}" type="presParOf" srcId="{5A17A76A-B771-48AE-B552-8475AB6C8BE4}" destId="{8A434D92-2AAF-4956-BD28-10FB48E14695}" srcOrd="7" destOrd="0" presId="urn:microsoft.com/office/officeart/2005/8/layout/vProcess5"/>
    <dgm:cxn modelId="{175F0FC4-BBF1-444B-AF4A-5A8EE3724AA6}" type="presParOf" srcId="{5A17A76A-B771-48AE-B552-8475AB6C8BE4}" destId="{B6EC567D-0666-4C47-882A-8C714123913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E99160-26BF-4C36-AC65-469BAEED210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67E512-1F43-46A8-A217-4DF26C4547B4}">
      <dgm:prSet phldrT="[Текст]"/>
      <dgm:spPr/>
      <dgm:t>
        <a:bodyPr/>
        <a:lstStyle/>
        <a:p>
          <a:r>
            <a:rPr lang="ru-RU" dirty="0" smtClean="0"/>
            <a:t>Письменная </a:t>
          </a:r>
          <a:endParaRPr lang="ru-RU" dirty="0"/>
        </a:p>
      </dgm:t>
    </dgm:pt>
    <dgm:pt modelId="{503B89F2-0E34-4B03-8005-DCAFDB109CA0}" type="parTrans" cxnId="{BC54742B-3967-42AD-934D-6DA472B3B688}">
      <dgm:prSet/>
      <dgm:spPr/>
      <dgm:t>
        <a:bodyPr/>
        <a:lstStyle/>
        <a:p>
          <a:endParaRPr lang="ru-RU"/>
        </a:p>
      </dgm:t>
    </dgm:pt>
    <dgm:pt modelId="{F9A0B608-58E3-459D-BB3E-B5CF3E8D5D63}" type="sibTrans" cxnId="{BC54742B-3967-42AD-934D-6DA472B3B688}">
      <dgm:prSet/>
      <dgm:spPr/>
      <dgm:t>
        <a:bodyPr/>
        <a:lstStyle/>
        <a:p>
          <a:endParaRPr lang="ru-RU"/>
        </a:p>
      </dgm:t>
    </dgm:pt>
    <dgm:pt modelId="{AE37F1C6-D93D-4AF6-89C9-D5EC8C191396}">
      <dgm:prSet phldrT="[Текст]"/>
      <dgm:spPr/>
      <dgm:t>
        <a:bodyPr/>
        <a:lstStyle/>
        <a:p>
          <a:r>
            <a:rPr lang="ru-RU" b="1" dirty="0" smtClean="0"/>
            <a:t>Сжатое изложение </a:t>
          </a:r>
          <a:r>
            <a:rPr lang="ru-RU" dirty="0" smtClean="0"/>
            <a:t>с творческим заданием – </a:t>
          </a:r>
        </a:p>
        <a:p>
          <a:r>
            <a:rPr lang="ru-RU" dirty="0" smtClean="0"/>
            <a:t>вариант 400  </a:t>
          </a:r>
          <a:endParaRPr lang="ru-RU" dirty="0"/>
        </a:p>
      </dgm:t>
    </dgm:pt>
    <dgm:pt modelId="{3B21FD02-2279-4B4F-9EB5-74C0F73B1A97}" type="parTrans" cxnId="{EEC2C9FA-5B83-461B-9B5B-84CB438BCFC2}">
      <dgm:prSet/>
      <dgm:spPr/>
      <dgm:t>
        <a:bodyPr/>
        <a:lstStyle/>
        <a:p>
          <a:endParaRPr lang="ru-RU"/>
        </a:p>
      </dgm:t>
    </dgm:pt>
    <dgm:pt modelId="{3E22C818-3A80-4E94-AA46-B1C8311D1381}" type="sibTrans" cxnId="{EEC2C9FA-5B83-461B-9B5B-84CB438BCFC2}">
      <dgm:prSet/>
      <dgm:spPr/>
      <dgm:t>
        <a:bodyPr/>
        <a:lstStyle/>
        <a:p>
          <a:endParaRPr lang="ru-RU"/>
        </a:p>
      </dgm:t>
    </dgm:pt>
    <dgm:pt modelId="{0C679C34-EFBB-469F-9C20-22264CA22231}">
      <dgm:prSet phldrT="[Текст]"/>
      <dgm:spPr/>
      <dgm:t>
        <a:bodyPr/>
        <a:lstStyle/>
        <a:p>
          <a:r>
            <a:rPr lang="ru-RU" b="1" dirty="0" smtClean="0"/>
            <a:t>Осложненное списывание </a:t>
          </a:r>
          <a:r>
            <a:rPr lang="ru-RU" dirty="0" smtClean="0"/>
            <a:t>– вариант 500</a:t>
          </a:r>
          <a:endParaRPr lang="ru-RU" dirty="0"/>
        </a:p>
      </dgm:t>
    </dgm:pt>
    <dgm:pt modelId="{21F78CDB-2EE0-43F3-A6ED-E4E7ADEA06E2}" type="parTrans" cxnId="{E71D1048-93F7-4399-8594-9C49FB2B7CA9}">
      <dgm:prSet/>
      <dgm:spPr/>
      <dgm:t>
        <a:bodyPr/>
        <a:lstStyle/>
        <a:p>
          <a:endParaRPr lang="ru-RU"/>
        </a:p>
      </dgm:t>
    </dgm:pt>
    <dgm:pt modelId="{D6B38D81-D6B6-45F8-950A-650C302455C3}" type="sibTrans" cxnId="{E71D1048-93F7-4399-8594-9C49FB2B7CA9}">
      <dgm:prSet/>
      <dgm:spPr/>
      <dgm:t>
        <a:bodyPr/>
        <a:lstStyle/>
        <a:p>
          <a:endParaRPr lang="ru-RU"/>
        </a:p>
      </dgm:t>
    </dgm:pt>
    <dgm:pt modelId="{88678363-5180-4B14-A1B1-5A962549EC2F}">
      <dgm:prSet phldrT="[Текст]"/>
      <dgm:spPr/>
      <dgm:t>
        <a:bodyPr/>
        <a:lstStyle/>
        <a:p>
          <a:r>
            <a:rPr lang="ru-RU" dirty="0" smtClean="0"/>
            <a:t>Устная </a:t>
          </a:r>
          <a:endParaRPr lang="ru-RU" dirty="0"/>
        </a:p>
      </dgm:t>
    </dgm:pt>
    <dgm:pt modelId="{172BEE47-E5AD-42D1-B1A5-E9C3E4123770}" type="parTrans" cxnId="{449F9A46-5254-4D43-A2A9-45D0C4E00421}">
      <dgm:prSet/>
      <dgm:spPr/>
      <dgm:t>
        <a:bodyPr/>
        <a:lstStyle/>
        <a:p>
          <a:endParaRPr lang="ru-RU"/>
        </a:p>
      </dgm:t>
    </dgm:pt>
    <dgm:pt modelId="{E678419E-5F0C-4419-A2B1-298DF62D22E8}" type="sibTrans" cxnId="{449F9A46-5254-4D43-A2A9-45D0C4E00421}">
      <dgm:prSet/>
      <dgm:spPr/>
      <dgm:t>
        <a:bodyPr/>
        <a:lstStyle/>
        <a:p>
          <a:endParaRPr lang="ru-RU"/>
        </a:p>
      </dgm:t>
    </dgm:pt>
    <dgm:pt modelId="{92A365CA-0A04-4584-B72A-FE9FC4B3F264}" type="pres">
      <dgm:prSet presAssocID="{09E99160-26BF-4C36-AC65-469BAEED210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E4DD8A-AFFA-4E7B-9742-AFA58EDDC85D}" type="pres">
      <dgm:prSet presAssocID="{2E67E512-1F43-46A8-A217-4DF26C4547B4}" presName="root" presStyleCnt="0"/>
      <dgm:spPr/>
    </dgm:pt>
    <dgm:pt modelId="{EAD2FB08-43DC-4990-B2BD-57BD3B0CC0B7}" type="pres">
      <dgm:prSet presAssocID="{2E67E512-1F43-46A8-A217-4DF26C4547B4}" presName="rootComposite" presStyleCnt="0"/>
      <dgm:spPr/>
    </dgm:pt>
    <dgm:pt modelId="{731674AB-600C-43E5-B006-699836E2F023}" type="pres">
      <dgm:prSet presAssocID="{2E67E512-1F43-46A8-A217-4DF26C4547B4}" presName="rootText" presStyleLbl="node1" presStyleIdx="0" presStyleCnt="2"/>
      <dgm:spPr/>
      <dgm:t>
        <a:bodyPr/>
        <a:lstStyle/>
        <a:p>
          <a:endParaRPr lang="ru-RU"/>
        </a:p>
      </dgm:t>
    </dgm:pt>
    <dgm:pt modelId="{20566306-4920-4935-B01E-B23CBBFAC036}" type="pres">
      <dgm:prSet presAssocID="{2E67E512-1F43-46A8-A217-4DF26C4547B4}" presName="rootConnector" presStyleLbl="node1" presStyleIdx="0" presStyleCnt="2"/>
      <dgm:spPr/>
      <dgm:t>
        <a:bodyPr/>
        <a:lstStyle/>
        <a:p>
          <a:endParaRPr lang="ru-RU"/>
        </a:p>
      </dgm:t>
    </dgm:pt>
    <dgm:pt modelId="{38B21A47-B1AE-436A-BCAE-D3FFD6F61A58}" type="pres">
      <dgm:prSet presAssocID="{2E67E512-1F43-46A8-A217-4DF26C4547B4}" presName="childShape" presStyleCnt="0"/>
      <dgm:spPr/>
    </dgm:pt>
    <dgm:pt modelId="{6A4A11B0-6F9A-4786-9F60-A3E14CE67961}" type="pres">
      <dgm:prSet presAssocID="{3B21FD02-2279-4B4F-9EB5-74C0F73B1A97}" presName="Name13" presStyleLbl="parChTrans1D2" presStyleIdx="0" presStyleCnt="2"/>
      <dgm:spPr/>
      <dgm:t>
        <a:bodyPr/>
        <a:lstStyle/>
        <a:p>
          <a:endParaRPr lang="ru-RU"/>
        </a:p>
      </dgm:t>
    </dgm:pt>
    <dgm:pt modelId="{6C372E9C-672F-4D66-8978-30366C069AC4}" type="pres">
      <dgm:prSet presAssocID="{AE37F1C6-D93D-4AF6-89C9-D5EC8C191396}" presName="childText" presStyleLbl="bgAcc1" presStyleIdx="0" presStyleCnt="2" custScaleX="98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16878-989F-4C90-ABF1-5AEF4F16E844}" type="pres">
      <dgm:prSet presAssocID="{21F78CDB-2EE0-43F3-A6ED-E4E7ADEA06E2}" presName="Name13" presStyleLbl="parChTrans1D2" presStyleIdx="1" presStyleCnt="2"/>
      <dgm:spPr/>
      <dgm:t>
        <a:bodyPr/>
        <a:lstStyle/>
        <a:p>
          <a:endParaRPr lang="ru-RU"/>
        </a:p>
      </dgm:t>
    </dgm:pt>
    <dgm:pt modelId="{2810333C-4273-40B0-9DEE-30DC3BD43FAF}" type="pres">
      <dgm:prSet presAssocID="{0C679C34-EFBB-469F-9C20-22264CA22231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B88BE-2992-4454-B660-88886F93A8AE}" type="pres">
      <dgm:prSet presAssocID="{88678363-5180-4B14-A1B1-5A962549EC2F}" presName="root" presStyleCnt="0"/>
      <dgm:spPr/>
    </dgm:pt>
    <dgm:pt modelId="{79A42EA8-97AF-473E-902A-DAECBBEBDC94}" type="pres">
      <dgm:prSet presAssocID="{88678363-5180-4B14-A1B1-5A962549EC2F}" presName="rootComposite" presStyleCnt="0"/>
      <dgm:spPr/>
    </dgm:pt>
    <dgm:pt modelId="{0924A8E7-1623-4094-B788-9F41DD49D17B}" type="pres">
      <dgm:prSet presAssocID="{88678363-5180-4B14-A1B1-5A962549EC2F}" presName="rootText" presStyleLbl="node1" presStyleIdx="1" presStyleCnt="2"/>
      <dgm:spPr/>
      <dgm:t>
        <a:bodyPr/>
        <a:lstStyle/>
        <a:p>
          <a:endParaRPr lang="ru-RU"/>
        </a:p>
      </dgm:t>
    </dgm:pt>
    <dgm:pt modelId="{29B834F5-E0F9-4F1E-9B2A-4D260E7A5F29}" type="pres">
      <dgm:prSet presAssocID="{88678363-5180-4B14-A1B1-5A962549EC2F}" presName="rootConnector" presStyleLbl="node1" presStyleIdx="1" presStyleCnt="2"/>
      <dgm:spPr/>
      <dgm:t>
        <a:bodyPr/>
        <a:lstStyle/>
        <a:p>
          <a:endParaRPr lang="ru-RU"/>
        </a:p>
      </dgm:t>
    </dgm:pt>
    <dgm:pt modelId="{0881B9D3-2140-434B-82AB-E35BB81E87E1}" type="pres">
      <dgm:prSet presAssocID="{88678363-5180-4B14-A1B1-5A962549EC2F}" presName="childShape" presStyleCnt="0"/>
      <dgm:spPr/>
    </dgm:pt>
  </dgm:ptLst>
  <dgm:cxnLst>
    <dgm:cxn modelId="{B81376AB-9EDE-4FDF-99D1-721E58DAB33B}" type="presOf" srcId="{2E67E512-1F43-46A8-A217-4DF26C4547B4}" destId="{20566306-4920-4935-B01E-B23CBBFAC036}" srcOrd="1" destOrd="0" presId="urn:microsoft.com/office/officeart/2005/8/layout/hierarchy3"/>
    <dgm:cxn modelId="{EEC2C9FA-5B83-461B-9B5B-84CB438BCFC2}" srcId="{2E67E512-1F43-46A8-A217-4DF26C4547B4}" destId="{AE37F1C6-D93D-4AF6-89C9-D5EC8C191396}" srcOrd="0" destOrd="0" parTransId="{3B21FD02-2279-4B4F-9EB5-74C0F73B1A97}" sibTransId="{3E22C818-3A80-4E94-AA46-B1C8311D1381}"/>
    <dgm:cxn modelId="{157E2184-B8A2-43C0-87D9-CA45FC8E9BF8}" type="presOf" srcId="{2E67E512-1F43-46A8-A217-4DF26C4547B4}" destId="{731674AB-600C-43E5-B006-699836E2F023}" srcOrd="0" destOrd="0" presId="urn:microsoft.com/office/officeart/2005/8/layout/hierarchy3"/>
    <dgm:cxn modelId="{BC54742B-3967-42AD-934D-6DA472B3B688}" srcId="{09E99160-26BF-4C36-AC65-469BAEED210C}" destId="{2E67E512-1F43-46A8-A217-4DF26C4547B4}" srcOrd="0" destOrd="0" parTransId="{503B89F2-0E34-4B03-8005-DCAFDB109CA0}" sibTransId="{F9A0B608-58E3-459D-BB3E-B5CF3E8D5D63}"/>
    <dgm:cxn modelId="{4EEAF64B-29F7-41E0-84A5-FE43FFED950E}" type="presOf" srcId="{3B21FD02-2279-4B4F-9EB5-74C0F73B1A97}" destId="{6A4A11B0-6F9A-4786-9F60-A3E14CE67961}" srcOrd="0" destOrd="0" presId="urn:microsoft.com/office/officeart/2005/8/layout/hierarchy3"/>
    <dgm:cxn modelId="{F780E68E-E9A6-49DA-B166-E0C6AFD99F4B}" type="presOf" srcId="{AE37F1C6-D93D-4AF6-89C9-D5EC8C191396}" destId="{6C372E9C-672F-4D66-8978-30366C069AC4}" srcOrd="0" destOrd="0" presId="urn:microsoft.com/office/officeart/2005/8/layout/hierarchy3"/>
    <dgm:cxn modelId="{FE033A62-C16F-4BFE-9007-4A983819D980}" type="presOf" srcId="{21F78CDB-2EE0-43F3-A6ED-E4E7ADEA06E2}" destId="{46116878-989F-4C90-ABF1-5AEF4F16E844}" srcOrd="0" destOrd="0" presId="urn:microsoft.com/office/officeart/2005/8/layout/hierarchy3"/>
    <dgm:cxn modelId="{449F9A46-5254-4D43-A2A9-45D0C4E00421}" srcId="{09E99160-26BF-4C36-AC65-469BAEED210C}" destId="{88678363-5180-4B14-A1B1-5A962549EC2F}" srcOrd="1" destOrd="0" parTransId="{172BEE47-E5AD-42D1-B1A5-E9C3E4123770}" sibTransId="{E678419E-5F0C-4419-A2B1-298DF62D22E8}"/>
    <dgm:cxn modelId="{8CB34E1C-080A-435E-9E37-B2486AEB87C8}" type="presOf" srcId="{88678363-5180-4B14-A1B1-5A962549EC2F}" destId="{29B834F5-E0F9-4F1E-9B2A-4D260E7A5F29}" srcOrd="1" destOrd="0" presId="urn:microsoft.com/office/officeart/2005/8/layout/hierarchy3"/>
    <dgm:cxn modelId="{E71D1048-93F7-4399-8594-9C49FB2B7CA9}" srcId="{2E67E512-1F43-46A8-A217-4DF26C4547B4}" destId="{0C679C34-EFBB-469F-9C20-22264CA22231}" srcOrd="1" destOrd="0" parTransId="{21F78CDB-2EE0-43F3-A6ED-E4E7ADEA06E2}" sibTransId="{D6B38D81-D6B6-45F8-950A-650C302455C3}"/>
    <dgm:cxn modelId="{ABB7B6D6-46F8-4326-90B3-1598FB04E6FB}" type="presOf" srcId="{0C679C34-EFBB-469F-9C20-22264CA22231}" destId="{2810333C-4273-40B0-9DEE-30DC3BD43FAF}" srcOrd="0" destOrd="0" presId="urn:microsoft.com/office/officeart/2005/8/layout/hierarchy3"/>
    <dgm:cxn modelId="{C270D2BB-2C5C-4B65-B1E6-9BA63E83D7C9}" type="presOf" srcId="{09E99160-26BF-4C36-AC65-469BAEED210C}" destId="{92A365CA-0A04-4584-B72A-FE9FC4B3F264}" srcOrd="0" destOrd="0" presId="urn:microsoft.com/office/officeart/2005/8/layout/hierarchy3"/>
    <dgm:cxn modelId="{B83965C6-B043-40E9-A42A-CC9724FFBD73}" type="presOf" srcId="{88678363-5180-4B14-A1B1-5A962549EC2F}" destId="{0924A8E7-1623-4094-B788-9F41DD49D17B}" srcOrd="0" destOrd="0" presId="urn:microsoft.com/office/officeart/2005/8/layout/hierarchy3"/>
    <dgm:cxn modelId="{6BAF8EDA-6AF2-43B6-AC16-8472F89A7A3E}" type="presParOf" srcId="{92A365CA-0A04-4584-B72A-FE9FC4B3F264}" destId="{10E4DD8A-AFFA-4E7B-9742-AFA58EDDC85D}" srcOrd="0" destOrd="0" presId="urn:microsoft.com/office/officeart/2005/8/layout/hierarchy3"/>
    <dgm:cxn modelId="{C09A55BC-D791-4698-AFD5-646FB44B2E78}" type="presParOf" srcId="{10E4DD8A-AFFA-4E7B-9742-AFA58EDDC85D}" destId="{EAD2FB08-43DC-4990-B2BD-57BD3B0CC0B7}" srcOrd="0" destOrd="0" presId="urn:microsoft.com/office/officeart/2005/8/layout/hierarchy3"/>
    <dgm:cxn modelId="{215F8C24-2B34-4334-ACAF-20CB7FAE1725}" type="presParOf" srcId="{EAD2FB08-43DC-4990-B2BD-57BD3B0CC0B7}" destId="{731674AB-600C-43E5-B006-699836E2F023}" srcOrd="0" destOrd="0" presId="urn:microsoft.com/office/officeart/2005/8/layout/hierarchy3"/>
    <dgm:cxn modelId="{B711FCD1-A111-476B-8219-C7FFA5538F9E}" type="presParOf" srcId="{EAD2FB08-43DC-4990-B2BD-57BD3B0CC0B7}" destId="{20566306-4920-4935-B01E-B23CBBFAC036}" srcOrd="1" destOrd="0" presId="urn:microsoft.com/office/officeart/2005/8/layout/hierarchy3"/>
    <dgm:cxn modelId="{DBDCE0A5-5CEA-4C18-924E-19C611A5F03D}" type="presParOf" srcId="{10E4DD8A-AFFA-4E7B-9742-AFA58EDDC85D}" destId="{38B21A47-B1AE-436A-BCAE-D3FFD6F61A58}" srcOrd="1" destOrd="0" presId="urn:microsoft.com/office/officeart/2005/8/layout/hierarchy3"/>
    <dgm:cxn modelId="{26EC5BE9-6E17-47DC-AE29-18DA26CDF4FA}" type="presParOf" srcId="{38B21A47-B1AE-436A-BCAE-D3FFD6F61A58}" destId="{6A4A11B0-6F9A-4786-9F60-A3E14CE67961}" srcOrd="0" destOrd="0" presId="urn:microsoft.com/office/officeart/2005/8/layout/hierarchy3"/>
    <dgm:cxn modelId="{7F03E7FD-A7E0-4B88-B5B2-DDA934190C83}" type="presParOf" srcId="{38B21A47-B1AE-436A-BCAE-D3FFD6F61A58}" destId="{6C372E9C-672F-4D66-8978-30366C069AC4}" srcOrd="1" destOrd="0" presId="urn:microsoft.com/office/officeart/2005/8/layout/hierarchy3"/>
    <dgm:cxn modelId="{198C7AA2-02AF-4129-A1C1-741F9C2FB8E7}" type="presParOf" srcId="{38B21A47-B1AE-436A-BCAE-D3FFD6F61A58}" destId="{46116878-989F-4C90-ABF1-5AEF4F16E844}" srcOrd="2" destOrd="0" presId="urn:microsoft.com/office/officeart/2005/8/layout/hierarchy3"/>
    <dgm:cxn modelId="{8BDAE78B-61DF-461A-951A-42AE007F3FAD}" type="presParOf" srcId="{38B21A47-B1AE-436A-BCAE-D3FFD6F61A58}" destId="{2810333C-4273-40B0-9DEE-30DC3BD43FAF}" srcOrd="3" destOrd="0" presId="urn:microsoft.com/office/officeart/2005/8/layout/hierarchy3"/>
    <dgm:cxn modelId="{7CCDE3CA-6C00-467B-BA78-B84C054D26A5}" type="presParOf" srcId="{92A365CA-0A04-4584-B72A-FE9FC4B3F264}" destId="{3C0B88BE-2992-4454-B660-88886F93A8AE}" srcOrd="1" destOrd="0" presId="urn:microsoft.com/office/officeart/2005/8/layout/hierarchy3"/>
    <dgm:cxn modelId="{D4AD5BD5-8473-4310-9E97-576666D88983}" type="presParOf" srcId="{3C0B88BE-2992-4454-B660-88886F93A8AE}" destId="{79A42EA8-97AF-473E-902A-DAECBBEBDC94}" srcOrd="0" destOrd="0" presId="urn:microsoft.com/office/officeart/2005/8/layout/hierarchy3"/>
    <dgm:cxn modelId="{8FC40F2A-093A-47B6-9827-B1BE20639A5B}" type="presParOf" srcId="{79A42EA8-97AF-473E-902A-DAECBBEBDC94}" destId="{0924A8E7-1623-4094-B788-9F41DD49D17B}" srcOrd="0" destOrd="0" presId="urn:microsoft.com/office/officeart/2005/8/layout/hierarchy3"/>
    <dgm:cxn modelId="{E0AB2963-D154-455D-B7BD-D85A40467290}" type="presParOf" srcId="{79A42EA8-97AF-473E-902A-DAECBBEBDC94}" destId="{29B834F5-E0F9-4F1E-9B2A-4D260E7A5F29}" srcOrd="1" destOrd="0" presId="urn:microsoft.com/office/officeart/2005/8/layout/hierarchy3"/>
    <dgm:cxn modelId="{0481C364-C9DB-4954-A822-5C07A72BF7C5}" type="presParOf" srcId="{3C0B88BE-2992-4454-B660-88886F93A8AE}" destId="{0881B9D3-2140-434B-82AB-E35BB81E87E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82C26-454A-4182-9BFA-CD1F36C4C2E4}">
      <dsp:nvSpPr>
        <dsp:cNvPr id="0" name=""/>
        <dsp:cNvSpPr/>
      </dsp:nvSpPr>
      <dsp:spPr>
        <a:xfrm>
          <a:off x="1237" y="898"/>
          <a:ext cx="7653486" cy="1368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b="1" kern="1200" dirty="0" smtClean="0"/>
            <a:t>Определяет</a:t>
          </a:r>
          <a:endParaRPr lang="ru-RU" sz="5900" b="1" kern="1200" dirty="0"/>
        </a:p>
      </dsp:txBody>
      <dsp:txXfrm>
        <a:off x="1237" y="898"/>
        <a:ext cx="7653486" cy="1368902"/>
      </dsp:txXfrm>
    </dsp:sp>
    <dsp:sp modelId="{6EBDF221-3FA1-4CA5-8D6B-C13E8D1FC47F}">
      <dsp:nvSpPr>
        <dsp:cNvPr id="0" name=""/>
        <dsp:cNvSpPr/>
      </dsp:nvSpPr>
      <dsp:spPr>
        <a:xfrm>
          <a:off x="1237" y="1740755"/>
          <a:ext cx="1799973" cy="1687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Формы</a:t>
          </a:r>
          <a:endParaRPr lang="ru-RU" sz="1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7" y="1740755"/>
        <a:ext cx="1799973" cy="1687370"/>
      </dsp:txXfrm>
    </dsp:sp>
    <dsp:sp modelId="{86639ACD-6952-4D32-93BF-B440FC550D16}">
      <dsp:nvSpPr>
        <dsp:cNvPr id="0" name=""/>
        <dsp:cNvSpPr/>
      </dsp:nvSpPr>
      <dsp:spPr>
        <a:xfrm>
          <a:off x="1952408" y="1740755"/>
          <a:ext cx="1799973" cy="1624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Участников</a:t>
          </a:r>
          <a:endParaRPr lang="ru-RU" sz="1900" b="1" kern="1200" dirty="0"/>
        </a:p>
      </dsp:txBody>
      <dsp:txXfrm>
        <a:off x="1952408" y="1740755"/>
        <a:ext cx="1799973" cy="1624264"/>
      </dsp:txXfrm>
    </dsp:sp>
    <dsp:sp modelId="{15F72910-AB3F-44E4-9797-246126155090}">
      <dsp:nvSpPr>
        <dsp:cNvPr id="0" name=""/>
        <dsp:cNvSpPr/>
      </dsp:nvSpPr>
      <dsp:spPr>
        <a:xfrm>
          <a:off x="3903579" y="1740755"/>
          <a:ext cx="1799973" cy="1586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Сроки</a:t>
          </a:r>
          <a:r>
            <a:rPr lang="ru-RU" sz="1900" kern="1200" dirty="0" smtClean="0"/>
            <a:t> </a:t>
          </a:r>
          <a:endParaRPr lang="ru-RU" sz="1900" kern="1200" dirty="0"/>
        </a:p>
      </dsp:txBody>
      <dsp:txXfrm>
        <a:off x="3903579" y="1740755"/>
        <a:ext cx="1799973" cy="1586821"/>
      </dsp:txXfrm>
    </dsp:sp>
    <dsp:sp modelId="{9DEEB3D8-28F7-43C9-89EA-14120355271D}">
      <dsp:nvSpPr>
        <dsp:cNvPr id="0" name=""/>
        <dsp:cNvSpPr/>
      </dsp:nvSpPr>
      <dsp:spPr>
        <a:xfrm>
          <a:off x="5854750" y="1740755"/>
          <a:ext cx="1799973" cy="1608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Организацию</a:t>
          </a:r>
          <a:endParaRPr lang="ru-RU" sz="1900" b="1" kern="1200" dirty="0"/>
        </a:p>
      </dsp:txBody>
      <dsp:txXfrm>
        <a:off x="5854750" y="1740755"/>
        <a:ext cx="1799973" cy="1608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D7B66-DE4A-4D86-979E-17D53999C5C8}">
      <dsp:nvSpPr>
        <dsp:cNvPr id="0" name=""/>
        <dsp:cNvSpPr/>
      </dsp:nvSpPr>
      <dsp:spPr>
        <a:xfrm>
          <a:off x="0" y="0"/>
          <a:ext cx="7152456" cy="170658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280" tIns="335280" rIns="335280" bIns="33528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b="1" kern="1200" dirty="0" smtClean="0"/>
            <a:t>Формы ГИА</a:t>
          </a:r>
          <a:endParaRPr lang="ru-RU" sz="8800" b="1" kern="1200" dirty="0"/>
        </a:p>
      </dsp:txBody>
      <dsp:txXfrm>
        <a:off x="0" y="0"/>
        <a:ext cx="7152456" cy="1706589"/>
      </dsp:txXfrm>
    </dsp:sp>
    <dsp:sp modelId="{5C2B0A28-3470-4447-B8F7-51204B04B4DD}">
      <dsp:nvSpPr>
        <dsp:cNvPr id="0" name=""/>
        <dsp:cNvSpPr/>
      </dsp:nvSpPr>
      <dsp:spPr>
        <a:xfrm>
          <a:off x="0" y="1706589"/>
          <a:ext cx="3576227" cy="3583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ОГЭ</a:t>
          </a:r>
          <a:endParaRPr lang="ru-RU" sz="6500" kern="1200" dirty="0"/>
        </a:p>
      </dsp:txBody>
      <dsp:txXfrm>
        <a:off x="0" y="1706589"/>
        <a:ext cx="3576227" cy="3583838"/>
      </dsp:txXfrm>
    </dsp:sp>
    <dsp:sp modelId="{937BCDFF-D098-4799-B8B2-13C3E3EE26E4}">
      <dsp:nvSpPr>
        <dsp:cNvPr id="0" name=""/>
        <dsp:cNvSpPr/>
      </dsp:nvSpPr>
      <dsp:spPr>
        <a:xfrm>
          <a:off x="3576228" y="1706589"/>
          <a:ext cx="3576227" cy="3583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0" tIns="438150" rIns="438150" bIns="438150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0" b="1" kern="1200" dirty="0" smtClean="0"/>
            <a:t>ГВЭ</a:t>
          </a:r>
          <a:endParaRPr lang="ru-RU" sz="11500" b="1" kern="1200" dirty="0"/>
        </a:p>
      </dsp:txBody>
      <dsp:txXfrm>
        <a:off x="3576228" y="1706589"/>
        <a:ext cx="3576227" cy="3583838"/>
      </dsp:txXfrm>
    </dsp:sp>
    <dsp:sp modelId="{CAA8B973-7C53-4F26-ACAC-504C5C4A1819}">
      <dsp:nvSpPr>
        <dsp:cNvPr id="0" name=""/>
        <dsp:cNvSpPr/>
      </dsp:nvSpPr>
      <dsp:spPr>
        <a:xfrm>
          <a:off x="0" y="5290427"/>
          <a:ext cx="7152456" cy="39820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AFC74-228D-4332-8411-7F59C16786A8}">
      <dsp:nvSpPr>
        <dsp:cNvPr id="0" name=""/>
        <dsp:cNvSpPr/>
      </dsp:nvSpPr>
      <dsp:spPr>
        <a:xfrm>
          <a:off x="144026" y="72016"/>
          <a:ext cx="7007746" cy="1239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Справка МСЭ                      </a:t>
          </a:r>
          <a:r>
            <a:rPr lang="ru-RU" sz="2000" b="1" kern="1200" dirty="0" smtClean="0"/>
            <a:t>(для  детей-инвалидов)</a:t>
          </a:r>
          <a:endParaRPr lang="ru-RU" sz="1900" b="1" kern="1200" dirty="0"/>
        </a:p>
      </dsp:txBody>
      <dsp:txXfrm>
        <a:off x="144026" y="72016"/>
        <a:ext cx="5186374" cy="1239550"/>
      </dsp:txXfrm>
    </dsp:sp>
    <dsp:sp modelId="{E1E6FA92-5AFB-4BBF-BB53-E489315BBBC4}">
      <dsp:nvSpPr>
        <dsp:cNvPr id="0" name=""/>
        <dsp:cNvSpPr/>
      </dsp:nvSpPr>
      <dsp:spPr>
        <a:xfrm>
          <a:off x="143993" y="1684491"/>
          <a:ext cx="7007746" cy="1484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Заключение                     врача-психиатра                                </a:t>
          </a:r>
          <a:r>
            <a:rPr lang="ru-RU" sz="2000" b="1" kern="1200" dirty="0" smtClean="0"/>
            <a:t>(для некоторых</a:t>
          </a:r>
          <a:r>
            <a:rPr lang="ru-RU" sz="1900" kern="1200" dirty="0" smtClean="0"/>
            <a:t>) </a:t>
          </a:r>
          <a:endParaRPr lang="ru-RU" sz="1900" kern="1200" dirty="0"/>
        </a:p>
      </dsp:txBody>
      <dsp:txXfrm>
        <a:off x="143993" y="1684491"/>
        <a:ext cx="5229306" cy="1484779"/>
      </dsp:txXfrm>
    </dsp:sp>
    <dsp:sp modelId="{06799DFF-0F41-4304-9ADE-A9B90A69BA80}">
      <dsp:nvSpPr>
        <dsp:cNvPr id="0" name=""/>
        <dsp:cNvSpPr/>
      </dsp:nvSpPr>
      <dsp:spPr>
        <a:xfrm>
          <a:off x="0" y="3325263"/>
          <a:ext cx="8244403" cy="2247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Заключение ЦПМПК </a:t>
          </a:r>
          <a:r>
            <a:rPr lang="ru-RU" sz="2100" kern="1200" dirty="0" smtClean="0"/>
            <a:t>(Центральной </a:t>
          </a:r>
          <a:r>
            <a:rPr lang="ru-RU" sz="2100" kern="1200" dirty="0" err="1" smtClean="0"/>
            <a:t>психолого-медико-педагогической</a:t>
          </a:r>
          <a:r>
            <a:rPr lang="ru-RU" sz="2100" kern="1200" dirty="0" smtClean="0"/>
            <a:t> комиссии)  с </a:t>
          </a:r>
          <a:r>
            <a:rPr lang="ru-RU" sz="2400" b="1" u="sng" kern="1200" dirty="0" smtClean="0"/>
            <a:t>рекомендациями формы сдачи ГИА и  определением  особых условий прохождения ГИА)</a:t>
          </a:r>
          <a:endParaRPr lang="ru-RU" sz="2400" b="1" u="sng" kern="1200" dirty="0"/>
        </a:p>
      </dsp:txBody>
      <dsp:txXfrm>
        <a:off x="0" y="3325263"/>
        <a:ext cx="6152122" cy="2247649"/>
      </dsp:txXfrm>
    </dsp:sp>
    <dsp:sp modelId="{5934F84F-EFD4-4979-8FF5-0DFA70B4E285}">
      <dsp:nvSpPr>
        <dsp:cNvPr id="0" name=""/>
        <dsp:cNvSpPr/>
      </dsp:nvSpPr>
      <dsp:spPr>
        <a:xfrm>
          <a:off x="5538472" y="1237744"/>
          <a:ext cx="1160109" cy="116010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538472" y="1237744"/>
        <a:ext cx="1160109" cy="1160109"/>
      </dsp:txXfrm>
    </dsp:sp>
    <dsp:sp modelId="{5C9731A7-940C-46C3-B819-380C5FE2B0E7}">
      <dsp:nvSpPr>
        <dsp:cNvPr id="0" name=""/>
        <dsp:cNvSpPr/>
      </dsp:nvSpPr>
      <dsp:spPr>
        <a:xfrm>
          <a:off x="6156803" y="3308094"/>
          <a:ext cx="1160109" cy="116010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56803" y="3308094"/>
        <a:ext cx="1160109" cy="11601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59806-F084-4378-8CA5-ACCEE1DFC1FD}">
      <dsp:nvSpPr>
        <dsp:cNvPr id="0" name=""/>
        <dsp:cNvSpPr/>
      </dsp:nvSpPr>
      <dsp:spPr>
        <a:xfrm>
          <a:off x="0" y="73770"/>
          <a:ext cx="7620000" cy="1941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Нет академической задолженности</a:t>
          </a:r>
          <a:endParaRPr lang="ru-RU" sz="3500" kern="1200" dirty="0"/>
        </a:p>
      </dsp:txBody>
      <dsp:txXfrm>
        <a:off x="0" y="73770"/>
        <a:ext cx="7620000" cy="1941285"/>
      </dsp:txXfrm>
    </dsp:sp>
    <dsp:sp modelId="{371A23CE-2FF1-42DC-AAA5-E7559EEFE0CD}">
      <dsp:nvSpPr>
        <dsp:cNvPr id="0" name=""/>
        <dsp:cNvSpPr/>
      </dsp:nvSpPr>
      <dsp:spPr>
        <a:xfrm>
          <a:off x="0" y="2015056"/>
          <a:ext cx="7620000" cy="851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 smtClean="0"/>
            <a:t>Имеются отметки за 9 класс </a:t>
          </a:r>
          <a:r>
            <a:rPr lang="ru-RU" sz="2700" b="1" kern="1200" dirty="0" smtClean="0"/>
            <a:t>по всем предметам</a:t>
          </a:r>
          <a:r>
            <a:rPr lang="ru-RU" sz="2700" kern="1200" dirty="0" smtClean="0"/>
            <a:t> не ниже удовлетворительных</a:t>
          </a:r>
          <a:endParaRPr lang="ru-RU" sz="2700" kern="1200" dirty="0"/>
        </a:p>
      </dsp:txBody>
      <dsp:txXfrm>
        <a:off x="0" y="2015056"/>
        <a:ext cx="7620000" cy="851287"/>
      </dsp:txXfrm>
    </dsp:sp>
    <dsp:sp modelId="{4383DE6E-F726-4442-8F2A-09E4C4A59AD3}">
      <dsp:nvSpPr>
        <dsp:cNvPr id="0" name=""/>
        <dsp:cNvSpPr/>
      </dsp:nvSpPr>
      <dsp:spPr>
        <a:xfrm>
          <a:off x="0" y="2866343"/>
          <a:ext cx="7620000" cy="1941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Пройдено                                                              ИТОГОВОЕ СОБЕСЕДОВАНИЕ ПО РУССКОМУ ЯЗЫКУ</a:t>
          </a:r>
          <a:endParaRPr lang="ru-RU" sz="3500" kern="1200" dirty="0"/>
        </a:p>
      </dsp:txBody>
      <dsp:txXfrm>
        <a:off x="0" y="2866343"/>
        <a:ext cx="7620000" cy="1941285"/>
      </dsp:txXfrm>
    </dsp:sp>
    <dsp:sp modelId="{E73292AC-AB4D-4D1A-9796-5A4FB7821FA2}">
      <dsp:nvSpPr>
        <dsp:cNvPr id="0" name=""/>
        <dsp:cNvSpPr/>
      </dsp:nvSpPr>
      <dsp:spPr>
        <a:xfrm>
          <a:off x="0" y="4807629"/>
          <a:ext cx="76200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 smtClean="0"/>
            <a:t>ЗАЧЕТ </a:t>
          </a:r>
          <a:endParaRPr lang="ru-RU" sz="2700" kern="1200" dirty="0"/>
        </a:p>
      </dsp:txBody>
      <dsp:txXfrm>
        <a:off x="0" y="4807629"/>
        <a:ext cx="7620000" cy="579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029E4-880D-4F10-BCE2-219930A644EF}">
      <dsp:nvSpPr>
        <dsp:cNvPr id="0" name=""/>
        <dsp:cNvSpPr/>
      </dsp:nvSpPr>
      <dsp:spPr>
        <a:xfrm>
          <a:off x="38373" y="709249"/>
          <a:ext cx="4703880" cy="1086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FF0074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Обязательные экзамены</a:t>
          </a:r>
          <a:endParaRPr lang="ru-RU" sz="3200" b="1" kern="1200" dirty="0"/>
        </a:p>
      </dsp:txBody>
      <dsp:txXfrm>
        <a:off x="70202" y="741078"/>
        <a:ext cx="4640222" cy="1023080"/>
      </dsp:txXfrm>
    </dsp:sp>
    <dsp:sp modelId="{0884195C-7C18-403E-8280-7A292D319737}">
      <dsp:nvSpPr>
        <dsp:cNvPr id="0" name=""/>
        <dsp:cNvSpPr/>
      </dsp:nvSpPr>
      <dsp:spPr>
        <a:xfrm rot="19516354">
          <a:off x="4652191" y="944154"/>
          <a:ext cx="1011208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1011208" y="204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32515" y="939309"/>
        <a:ext cx="50560" cy="50560"/>
      </dsp:txXfrm>
    </dsp:sp>
    <dsp:sp modelId="{8A13A7E1-6370-427C-9EAF-52DA402B7184}">
      <dsp:nvSpPr>
        <dsp:cNvPr id="0" name=""/>
        <dsp:cNvSpPr/>
      </dsp:nvSpPr>
      <dsp:spPr>
        <a:xfrm>
          <a:off x="5573337" y="133191"/>
          <a:ext cx="2875878" cy="1086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Русский язык</a:t>
          </a:r>
          <a:endParaRPr lang="ru-RU" sz="3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05166" y="165020"/>
        <a:ext cx="2812220" cy="1023080"/>
      </dsp:txXfrm>
    </dsp:sp>
    <dsp:sp modelId="{8891F35F-2BA5-4BF2-9640-E99C8C970AC3}">
      <dsp:nvSpPr>
        <dsp:cNvPr id="0" name=""/>
        <dsp:cNvSpPr/>
      </dsp:nvSpPr>
      <dsp:spPr>
        <a:xfrm rot="2617433">
          <a:off x="4583751" y="1628229"/>
          <a:ext cx="1148088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1148088" y="204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29093" y="1619961"/>
        <a:ext cx="57404" cy="57404"/>
      </dsp:txXfrm>
    </dsp:sp>
    <dsp:sp modelId="{2B754F8A-B7CF-48AC-A4E9-416F36613CE4}">
      <dsp:nvSpPr>
        <dsp:cNvPr id="0" name=""/>
        <dsp:cNvSpPr/>
      </dsp:nvSpPr>
      <dsp:spPr>
        <a:xfrm>
          <a:off x="5573337" y="1501340"/>
          <a:ext cx="2875878" cy="1086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Математика </a:t>
          </a:r>
          <a:endParaRPr lang="ru-RU" sz="3100" b="1" kern="1200" dirty="0"/>
        </a:p>
      </dsp:txBody>
      <dsp:txXfrm>
        <a:off x="5605166" y="1533169"/>
        <a:ext cx="2812220" cy="10230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3CEEF-E5D1-4442-8FF7-3744D75CC4F4}">
      <dsp:nvSpPr>
        <dsp:cNvPr id="0" name=""/>
        <dsp:cNvSpPr/>
      </dsp:nvSpPr>
      <dsp:spPr>
        <a:xfrm>
          <a:off x="2954212" y="0"/>
          <a:ext cx="4810198" cy="1571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Georgia" pitchFamily="18" charset="0"/>
            </a:rPr>
            <a:t>14 ФЕВРАЛЯ </a:t>
          </a:r>
          <a:r>
            <a:rPr lang="ru-RU" sz="1800" b="1" kern="1200" dirty="0" smtClean="0">
              <a:latin typeface="Georgia" pitchFamily="18" charset="0"/>
            </a:rPr>
            <a:t>(</a:t>
          </a:r>
          <a:r>
            <a:rPr lang="ru-RU" sz="1600" b="1" kern="1200" dirty="0" smtClean="0">
              <a:latin typeface="Georgia" pitchFamily="18" charset="0"/>
            </a:rPr>
            <a:t>среда) </a:t>
          </a:r>
          <a:endParaRPr lang="ru-RU" sz="2900" kern="1200" dirty="0">
            <a:latin typeface="Georgia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Georgia" pitchFamily="18" charset="0"/>
            </a:rPr>
            <a:t>13  МАРТА - резерв</a:t>
          </a:r>
          <a:endParaRPr lang="ru-RU" sz="2300" kern="1200" dirty="0">
            <a:latin typeface="Georgia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Georgia" pitchFamily="18" charset="0"/>
            </a:rPr>
            <a:t>15 АПРЕЛЯ - резерв</a:t>
          </a:r>
          <a:endParaRPr lang="ru-RU" sz="2300" kern="1200" dirty="0">
            <a:latin typeface="Georgia" pitchFamily="18" charset="0"/>
          </a:endParaRPr>
        </a:p>
      </dsp:txBody>
      <dsp:txXfrm>
        <a:off x="3991512" y="0"/>
        <a:ext cx="3772898" cy="1571654"/>
      </dsp:txXfrm>
    </dsp:sp>
    <dsp:sp modelId="{B58BE447-B132-430B-A584-975791FE3D2D}">
      <dsp:nvSpPr>
        <dsp:cNvPr id="0" name=""/>
        <dsp:cNvSpPr/>
      </dsp:nvSpPr>
      <dsp:spPr>
        <a:xfrm>
          <a:off x="51983" y="177344"/>
          <a:ext cx="3124064" cy="11766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60550-8269-4173-BB9C-DDF64EEDCAAD}">
      <dsp:nvSpPr>
        <dsp:cNvPr id="0" name=""/>
        <dsp:cNvSpPr/>
      </dsp:nvSpPr>
      <dsp:spPr>
        <a:xfrm>
          <a:off x="2858598" y="1657147"/>
          <a:ext cx="4973177" cy="1442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3  ИЮНЯ (понедельник</a:t>
          </a:r>
          <a:r>
            <a:rPr lang="ru-RU" sz="1600" b="1" kern="1200" dirty="0" smtClean="0">
              <a:latin typeface="Georgia" pitchFamily="18" charset="0"/>
            </a:rPr>
            <a:t>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Georgia" pitchFamily="18" charset="0"/>
            </a:rPr>
            <a:t> 24 ИЮНЯ- резерв                                </a:t>
          </a:r>
          <a:r>
            <a:rPr lang="ru-RU" sz="2000" kern="1200" dirty="0" smtClean="0">
              <a:latin typeface="Georgia" pitchFamily="18" charset="0"/>
            </a:rPr>
            <a:t>   6     СЕНТЯБРЯ </a:t>
          </a:r>
          <a:r>
            <a:rPr lang="ru-RU" sz="2100" kern="1200" dirty="0" smtClean="0">
              <a:latin typeface="Georgia" pitchFamily="18" charset="0"/>
            </a:rPr>
            <a:t>– доп.</a:t>
          </a:r>
          <a:endParaRPr lang="ru-RU" sz="1600" b="1" kern="1200" dirty="0" smtClean="0">
            <a:latin typeface="Georgia" pitchFamily="18" charset="0"/>
          </a:endParaRPr>
        </a:p>
      </dsp:txBody>
      <dsp:txXfrm>
        <a:off x="3931044" y="1657147"/>
        <a:ext cx="3900731" cy="1442819"/>
      </dsp:txXfrm>
    </dsp:sp>
    <dsp:sp modelId="{016AEB6E-047D-47D1-87BA-0E01C14E12AE}">
      <dsp:nvSpPr>
        <dsp:cNvPr id="0" name=""/>
        <dsp:cNvSpPr/>
      </dsp:nvSpPr>
      <dsp:spPr>
        <a:xfrm>
          <a:off x="0" y="1728189"/>
          <a:ext cx="2936916" cy="12961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FF5BE-C0D4-4DAA-B875-8A0F651C5B5F}">
      <dsp:nvSpPr>
        <dsp:cNvPr id="0" name=""/>
        <dsp:cNvSpPr/>
      </dsp:nvSpPr>
      <dsp:spPr>
        <a:xfrm>
          <a:off x="3059271" y="3260051"/>
          <a:ext cx="4722169" cy="1719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Georgia" pitchFamily="18" charset="0"/>
            </a:rPr>
            <a:t>6  ИЮНЯ </a:t>
          </a:r>
          <a:r>
            <a:rPr lang="ru-RU" sz="2400" kern="1200" dirty="0" smtClean="0">
              <a:latin typeface="Georgia" pitchFamily="18" charset="0"/>
            </a:rPr>
            <a:t>(четверг</a:t>
          </a:r>
          <a:r>
            <a:rPr lang="ru-RU" sz="2000" kern="1200" dirty="0" smtClean="0">
              <a:latin typeface="Georgia" pitchFamily="18" charset="0"/>
            </a:rPr>
            <a:t>)</a:t>
          </a:r>
          <a:endParaRPr lang="ru-RU" sz="2400" kern="1200" dirty="0">
            <a:latin typeface="Georgia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Georgia" pitchFamily="18" charset="0"/>
            </a:rPr>
            <a:t>27  ИЮНЯ - резерв</a:t>
          </a:r>
          <a:endParaRPr lang="ru-RU" sz="1900" kern="1200" dirty="0">
            <a:latin typeface="Georgia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Georgia" pitchFamily="18" charset="0"/>
            </a:rPr>
            <a:t>3  СЕНТЯБРЯ –доп. </a:t>
          </a:r>
          <a:endParaRPr lang="ru-RU" sz="1900" kern="1200" dirty="0">
            <a:latin typeface="Georgia" pitchFamily="18" charset="0"/>
          </a:endParaRPr>
        </a:p>
      </dsp:txBody>
      <dsp:txXfrm>
        <a:off x="4077588" y="3260051"/>
        <a:ext cx="3703852" cy="1719212"/>
      </dsp:txXfrm>
    </dsp:sp>
    <dsp:sp modelId="{8F5986AE-D0C0-46F1-A7B8-BF58E846B6CD}">
      <dsp:nvSpPr>
        <dsp:cNvPr id="0" name=""/>
        <dsp:cNvSpPr/>
      </dsp:nvSpPr>
      <dsp:spPr>
        <a:xfrm>
          <a:off x="0" y="3456381"/>
          <a:ext cx="2934362" cy="12052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5B2D1-D13F-4E2F-A8DC-BBFCD3B8B548}">
      <dsp:nvSpPr>
        <dsp:cNvPr id="0" name=""/>
        <dsp:cNvSpPr/>
      </dsp:nvSpPr>
      <dsp:spPr>
        <a:xfrm>
          <a:off x="0" y="0"/>
          <a:ext cx="6523595" cy="1472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ПОДГОТОВИТЕЛЬНЫЙ  </a:t>
          </a:r>
          <a:endParaRPr lang="ru-RU" sz="3500" kern="1200" dirty="0"/>
        </a:p>
      </dsp:txBody>
      <dsp:txXfrm>
        <a:off x="0" y="0"/>
        <a:ext cx="5021123" cy="1472289"/>
      </dsp:txXfrm>
    </dsp:sp>
    <dsp:sp modelId="{043B97A9-DE16-48C9-BF85-0CDEA82A2DB2}">
      <dsp:nvSpPr>
        <dsp:cNvPr id="0" name=""/>
        <dsp:cNvSpPr/>
      </dsp:nvSpPr>
      <dsp:spPr>
        <a:xfrm>
          <a:off x="575611" y="1717671"/>
          <a:ext cx="6523595" cy="1472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ТРЕНИРОВОЧНЫЙ </a:t>
          </a:r>
          <a:endParaRPr lang="ru-RU" sz="3500" kern="1200" dirty="0"/>
        </a:p>
      </dsp:txBody>
      <dsp:txXfrm>
        <a:off x="575611" y="1717671"/>
        <a:ext cx="4990995" cy="1472289"/>
      </dsp:txXfrm>
    </dsp:sp>
    <dsp:sp modelId="{FE1DB690-D15D-4077-8ED3-A03155767D42}">
      <dsp:nvSpPr>
        <dsp:cNvPr id="0" name=""/>
        <dsp:cNvSpPr/>
      </dsp:nvSpPr>
      <dsp:spPr>
        <a:xfrm>
          <a:off x="1151222" y="3435342"/>
          <a:ext cx="6523595" cy="1472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ОСНОВНОЙ  </a:t>
          </a:r>
          <a:endParaRPr lang="ru-RU" sz="3500" kern="1200" dirty="0"/>
        </a:p>
      </dsp:txBody>
      <dsp:txXfrm>
        <a:off x="1151222" y="3435342"/>
        <a:ext cx="4990995" cy="1472289"/>
      </dsp:txXfrm>
    </dsp:sp>
    <dsp:sp modelId="{9C1C1673-105D-4CDA-A321-5B9FBA620C57}">
      <dsp:nvSpPr>
        <dsp:cNvPr id="0" name=""/>
        <dsp:cNvSpPr/>
      </dsp:nvSpPr>
      <dsp:spPr>
        <a:xfrm>
          <a:off x="5566607" y="1116486"/>
          <a:ext cx="956988" cy="9569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566607" y="1116486"/>
        <a:ext cx="956988" cy="956988"/>
      </dsp:txXfrm>
    </dsp:sp>
    <dsp:sp modelId="{DD699E4E-CBBA-438D-AF4C-94400E738679}">
      <dsp:nvSpPr>
        <dsp:cNvPr id="0" name=""/>
        <dsp:cNvSpPr/>
      </dsp:nvSpPr>
      <dsp:spPr>
        <a:xfrm>
          <a:off x="6142218" y="2824342"/>
          <a:ext cx="956988" cy="9569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42218" y="2824342"/>
        <a:ext cx="956988" cy="9569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674AB-600C-43E5-B006-699836E2F023}">
      <dsp:nvSpPr>
        <dsp:cNvPr id="0" name=""/>
        <dsp:cNvSpPr/>
      </dsp:nvSpPr>
      <dsp:spPr>
        <a:xfrm>
          <a:off x="625666" y="2575"/>
          <a:ext cx="2836229" cy="1418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Письменная </a:t>
          </a:r>
          <a:endParaRPr lang="ru-RU" sz="3800" kern="1200" dirty="0"/>
        </a:p>
      </dsp:txBody>
      <dsp:txXfrm>
        <a:off x="625666" y="2575"/>
        <a:ext cx="2836229" cy="1418114"/>
      </dsp:txXfrm>
    </dsp:sp>
    <dsp:sp modelId="{6A4A11B0-6F9A-4786-9F60-A3E14CE67961}">
      <dsp:nvSpPr>
        <dsp:cNvPr id="0" name=""/>
        <dsp:cNvSpPr/>
      </dsp:nvSpPr>
      <dsp:spPr>
        <a:xfrm>
          <a:off x="909289" y="1420690"/>
          <a:ext cx="283622" cy="1063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585"/>
              </a:lnTo>
              <a:lnTo>
                <a:pt x="283622" y="10635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72E9C-672F-4D66-8978-30366C069AC4}">
      <dsp:nvSpPr>
        <dsp:cNvPr id="0" name=""/>
        <dsp:cNvSpPr/>
      </dsp:nvSpPr>
      <dsp:spPr>
        <a:xfrm>
          <a:off x="1192912" y="1775218"/>
          <a:ext cx="2243411" cy="1418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Сжатое изложение </a:t>
          </a:r>
          <a:r>
            <a:rPr lang="ru-RU" sz="1900" kern="1200" dirty="0" smtClean="0"/>
            <a:t>с творческим заданием –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вариант 400  </a:t>
          </a:r>
          <a:endParaRPr lang="ru-RU" sz="1900" kern="1200" dirty="0"/>
        </a:p>
      </dsp:txBody>
      <dsp:txXfrm>
        <a:off x="1192912" y="1775218"/>
        <a:ext cx="2243411" cy="1418114"/>
      </dsp:txXfrm>
    </dsp:sp>
    <dsp:sp modelId="{46116878-989F-4C90-ABF1-5AEF4F16E844}">
      <dsp:nvSpPr>
        <dsp:cNvPr id="0" name=""/>
        <dsp:cNvSpPr/>
      </dsp:nvSpPr>
      <dsp:spPr>
        <a:xfrm>
          <a:off x="909289" y="1420690"/>
          <a:ext cx="283622" cy="2836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6229"/>
              </a:lnTo>
              <a:lnTo>
                <a:pt x="283622" y="2836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0333C-4273-40B0-9DEE-30DC3BD43FAF}">
      <dsp:nvSpPr>
        <dsp:cNvPr id="0" name=""/>
        <dsp:cNvSpPr/>
      </dsp:nvSpPr>
      <dsp:spPr>
        <a:xfrm>
          <a:off x="1192912" y="3547861"/>
          <a:ext cx="2268983" cy="1418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Осложненное списывание </a:t>
          </a:r>
          <a:r>
            <a:rPr lang="ru-RU" sz="1900" kern="1200" dirty="0" smtClean="0"/>
            <a:t>– вариант 500</a:t>
          </a:r>
          <a:endParaRPr lang="ru-RU" sz="1900" kern="1200" dirty="0"/>
        </a:p>
      </dsp:txBody>
      <dsp:txXfrm>
        <a:off x="1192912" y="3547861"/>
        <a:ext cx="2268983" cy="1418114"/>
      </dsp:txXfrm>
    </dsp:sp>
    <dsp:sp modelId="{0924A8E7-1623-4094-B788-9F41DD49D17B}">
      <dsp:nvSpPr>
        <dsp:cNvPr id="0" name=""/>
        <dsp:cNvSpPr/>
      </dsp:nvSpPr>
      <dsp:spPr>
        <a:xfrm>
          <a:off x="4170952" y="2575"/>
          <a:ext cx="2836229" cy="1418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Устная </a:t>
          </a:r>
          <a:endParaRPr lang="ru-RU" sz="3800" kern="1200" dirty="0"/>
        </a:p>
      </dsp:txBody>
      <dsp:txXfrm>
        <a:off x="4170952" y="2575"/>
        <a:ext cx="2836229" cy="1418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88F14A-9B0E-4C1D-AFC7-AF75E9537B09}" type="datetimeFigureOut">
              <a:rPr lang="ru-RU"/>
              <a:pPr>
                <a:defRPr/>
              </a:pPr>
              <a:t>07.12.2023</a:t>
            </a:fld>
            <a:endParaRPr lang="ru-RU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BF1421-E1DD-4522-A074-1D25DFD85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12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5A50C7-6113-438B-A637-1BE52FB724D1}" type="datetimeFigureOut">
              <a:rPr lang="ru-RU"/>
              <a:pPr>
                <a:defRPr/>
              </a:pPr>
              <a:t>07.12.2023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C9C3893-1148-432A-A82C-9D51F7D62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368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9C3893-1148-432A-A82C-9D51F7D62BF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DE33-038C-4D3E-BB7C-79019C65B71E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20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DE33-038C-4D3E-BB7C-79019C65B71E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80DE70-CAA2-4A48-9C8B-7EAB8887016A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41293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DE33-038C-4D3E-BB7C-79019C65B71E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722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C09297-DB11-4054-87B2-2DE29DC40BBB}" type="slidenum">
              <a:rPr lang="ru-RU" altLang="ru-RU" smtClean="0"/>
              <a:pPr/>
              <a:t>43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22786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DE33-038C-4D3E-BB7C-79019C65B71E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685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B64AC7-0C92-41D2-BBD3-A6F91D46A6BC}" type="datetime1">
              <a:rPr lang="ru-RU" smtClean="0"/>
              <a:pPr>
                <a:defRPr/>
              </a:pPr>
              <a:t>07.12.2023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2BB24-0CF2-48C9-9F3A-F933C1DEA1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15AE1A-DE0F-4F43-BE66-DE41536A58F5}" type="datetime1">
              <a:rPr lang="ru-RU" smtClean="0"/>
              <a:pPr>
                <a:defRPr/>
              </a:pPr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5A0AD-86AE-4371-8812-2ADF3530DA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5A5545-1699-4C8F-8419-EA841DC8DBC7}" type="datetime1">
              <a:rPr lang="ru-RU" smtClean="0"/>
              <a:pPr>
                <a:defRPr/>
              </a:pPr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B8595-E985-4F1A-A290-3FB4302D05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2F0104-C187-4B05-A473-3F33A4AA0953}" type="datetime1">
              <a:rPr lang="ru-RU" smtClean="0"/>
              <a:pPr>
                <a:defRPr/>
              </a:pPr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C2A9-A441-46CA-90BE-188C06FBBA63}" type="datetime1">
              <a:rPr lang="ru-RU" smtClean="0"/>
              <a:pPr>
                <a:defRPr/>
              </a:pPr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C887F-CAA0-4E0F-9F22-CCA3FBC73C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4AFEF-4970-4BB8-9C80-32C6975117AA}" type="datetime1">
              <a:rPr lang="ru-RU" smtClean="0"/>
              <a:pPr>
                <a:defRPr/>
              </a:pPr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3D558-6E03-4D3C-B3E2-E945F930D6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EF68EF-BC65-44BB-9299-73E8B21848E9}" type="datetime1">
              <a:rPr lang="ru-RU" smtClean="0"/>
              <a:pPr>
                <a:defRPr/>
              </a:pPr>
              <a:t>07.12.2023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4EA8B-62E4-46DC-9384-B72F5571B5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B3F91C-64F5-40AC-BCB7-CD998917656B}" type="datetime1">
              <a:rPr lang="ru-RU" smtClean="0"/>
              <a:pPr>
                <a:defRPr/>
              </a:pPr>
              <a:t>07.12.2023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91F2-9306-42F6-8B7E-4A4E8214DD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DF37B-11D0-4D2C-ACF8-99A66C19EB77}" type="datetime1">
              <a:rPr lang="ru-RU" smtClean="0"/>
              <a:pPr>
                <a:defRPr/>
              </a:pPr>
              <a:t>07.12.2023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EBBC8-4E94-44E6-B814-3EA42DB5132C}" type="datetime1">
              <a:rPr lang="ru-RU" smtClean="0"/>
              <a:pPr>
                <a:defRPr/>
              </a:pPr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E6049-20F9-4475-A699-B1E8241E58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8794CC-75E9-4372-B53B-9FBEADF30162}" type="datetime1">
              <a:rPr lang="ru-RU" smtClean="0"/>
              <a:pPr>
                <a:defRPr/>
              </a:pPr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A0E1A-2DC4-4C91-BFDE-11F64BA65A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8FB4CECB-3310-4BA2-A32E-8BB49D247149}" type="datetime1">
              <a:rPr lang="ru-RU" smtClean="0"/>
              <a:pPr>
                <a:defRPr/>
              </a:pPr>
              <a:t>07.12.2023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3E741D37-7770-4B16-A8D8-28391D028B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472386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Порядок и формы проведения государственной итоговой аттестации выпускников 9 класса </a:t>
            </a:r>
            <a:br>
              <a:rPr lang="ru-RU" altLang="ru-RU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</a:br>
            <a:r>
              <a:rPr lang="ru-RU" altLang="ru-RU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в 2024 году</a:t>
            </a:r>
            <a:br>
              <a:rPr lang="ru-RU" altLang="ru-RU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</a:br>
            <a:endParaRPr lang="ru-RU" altLang="ru-RU" sz="3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</a:endParaRPr>
          </a:p>
        </p:txBody>
      </p:sp>
      <p:pic>
        <p:nvPicPr>
          <p:cNvPr id="1026" name="Picture 2" descr="C:\Users\Евгения\Desktop\Общешкольные родительские собрания, 2015-2016\фото2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852936"/>
            <a:ext cx="5760640" cy="384042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4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Условия прохождения ГИА в форме </a:t>
            </a:r>
            <a:r>
              <a:rPr lang="ru-RU" sz="3600" b="1" dirty="0" smtClean="0"/>
              <a:t>ГВЭ</a:t>
            </a:r>
            <a:endParaRPr lang="ru-RU" sz="36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91F2-9306-42F6-8B7E-4A4E8214DD1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899592" y="908720"/>
          <a:ext cx="8244408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49808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Особые условия прохождения ГИА</a:t>
            </a: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608" y="980728"/>
            <a:ext cx="7890080" cy="587727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Увеличение продолжительности </a:t>
            </a:r>
            <a:r>
              <a:rPr lang="ru-RU" dirty="0" smtClean="0"/>
              <a:t>экзаменов – на  90 минут,                                                                                                    итогового собеседования – на 30 минут</a:t>
            </a:r>
          </a:p>
          <a:p>
            <a:r>
              <a:rPr lang="ru-RU" dirty="0" smtClean="0"/>
              <a:t>Организация </a:t>
            </a:r>
            <a:r>
              <a:rPr lang="ru-RU" b="1" dirty="0" smtClean="0"/>
              <a:t>перерыв</a:t>
            </a:r>
            <a:r>
              <a:rPr lang="ru-RU" dirty="0" smtClean="0"/>
              <a:t>а во время экзамена</a:t>
            </a:r>
          </a:p>
          <a:p>
            <a:r>
              <a:rPr lang="ru-RU" dirty="0" smtClean="0"/>
              <a:t>Организация </a:t>
            </a:r>
            <a:r>
              <a:rPr lang="ru-RU" b="1" dirty="0" smtClean="0"/>
              <a:t>питания </a:t>
            </a:r>
          </a:p>
          <a:p>
            <a:r>
              <a:rPr lang="ru-RU" dirty="0" smtClean="0"/>
              <a:t>Контрольно-измерительные материалы (КИМ) с пометкой К (коррекция) – сниженный уровень сложности и  уменьшенное количество заданий</a:t>
            </a:r>
          </a:p>
          <a:p>
            <a:r>
              <a:rPr lang="ru-RU" dirty="0" smtClean="0"/>
              <a:t>Снижение минимального количества баллов для прохождения ГИА </a:t>
            </a:r>
          </a:p>
          <a:p>
            <a:endParaRPr lang="ru-RU" dirty="0" smtClean="0"/>
          </a:p>
          <a:p>
            <a:r>
              <a:rPr lang="ru-RU" b="1" dirty="0" smtClean="0"/>
              <a:t>Отдельная аудитория </a:t>
            </a:r>
            <a:r>
              <a:rPr lang="ru-RU" dirty="0" smtClean="0"/>
              <a:t>(</a:t>
            </a:r>
            <a:r>
              <a:rPr lang="ru-RU" sz="2800" dirty="0" smtClean="0"/>
              <a:t>по рекомендации)</a:t>
            </a:r>
          </a:p>
          <a:p>
            <a:r>
              <a:rPr lang="ru-RU" dirty="0" smtClean="0"/>
              <a:t>Предоставление услуг </a:t>
            </a:r>
            <a:r>
              <a:rPr lang="ru-RU" b="1" dirty="0" smtClean="0"/>
              <a:t>ассистента</a:t>
            </a:r>
            <a:r>
              <a:rPr lang="ru-RU" dirty="0" smtClean="0"/>
              <a:t> </a:t>
            </a:r>
            <a:r>
              <a:rPr lang="ru-RU" sz="2800" dirty="0" smtClean="0"/>
              <a:t>(по рекомендации)</a:t>
            </a:r>
          </a:p>
          <a:p>
            <a:r>
              <a:rPr lang="ru-RU" sz="2800" dirty="0" smtClean="0"/>
              <a:t>Организация проведения экзамена </a:t>
            </a:r>
            <a:r>
              <a:rPr lang="ru-RU" b="1" dirty="0" smtClean="0"/>
              <a:t>на дому или в медицинской организации                                                               </a:t>
            </a:r>
            <a:r>
              <a:rPr lang="ru-RU" sz="2800" dirty="0" smtClean="0"/>
              <a:t>(по рекомендации)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91F2-9306-42F6-8B7E-4A4E8214DD1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r>
              <a:rPr lang="ru-RU" dirty="0" smtClean="0"/>
              <a:t>Условия допуска к ГИА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91F2-9306-42F6-8B7E-4A4E8214DD1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1187624" y="908720"/>
          <a:ext cx="7620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Участники ГИА- 24                                 ГКОУ «Тверская школа № 4»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5149552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/>
              <a:t>14</a:t>
            </a:r>
            <a:r>
              <a:rPr lang="ru-RU" sz="4800" b="1" dirty="0" smtClean="0"/>
              <a:t>  выпускников </a:t>
            </a:r>
            <a:r>
              <a:rPr lang="ru-RU" sz="4000" dirty="0" smtClean="0"/>
              <a:t>–                                          при условии, что они будут допущены к прохождению ГИА Педагогическим Советом  в мае 2024  и успешно пройдут ИТОГОВОЕ СОБЕСЕДОВАНИЕ</a:t>
            </a:r>
          </a:p>
          <a:p>
            <a:r>
              <a:rPr lang="ru-RU" sz="4400" b="1" dirty="0" smtClean="0"/>
              <a:t> </a:t>
            </a:r>
            <a:r>
              <a:rPr lang="ru-RU" sz="4400" dirty="0" smtClean="0"/>
              <a:t>Из них 4  выпускников </a:t>
            </a:r>
            <a:r>
              <a:rPr lang="ru-RU" sz="4000" dirty="0" smtClean="0"/>
              <a:t>–                дети-инвалиды</a:t>
            </a:r>
            <a:endParaRPr lang="ru-RU" sz="4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7774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</a:rPr>
              <a:t>     </a:t>
            </a:r>
            <a:r>
              <a:rPr lang="ru-RU" sz="2400" b="1" dirty="0" smtClean="0">
                <a:solidFill>
                  <a:srgbClr val="1F262D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Arial" pitchFamily="34" charset="0"/>
              </a:rPr>
              <a:t>Г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</a:rPr>
              <a:t>осударственная итоговая аттестация </a:t>
            </a:r>
            <a:r>
              <a:rPr lang="ru-RU" sz="2400" b="1" dirty="0">
                <a:solidFill>
                  <a:srgbClr val="002060"/>
                </a:solidFill>
                <a:effectLst/>
                <a:latin typeface="Arial" pitchFamily="34" charset="0"/>
              </a:rPr>
              <a:t>по программам основного общего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</a:rPr>
              <a:t>образования в 2024 году </a:t>
            </a:r>
            <a:r>
              <a:rPr lang="ru-RU" altLang="ru-RU" sz="2400" b="1" dirty="0" smtClean="0">
                <a:solidFill>
                  <a:srgbClr val="002060"/>
                </a:solidFill>
                <a:effectLst/>
                <a:latin typeface="Arial" pitchFamily="34" charset="0"/>
              </a:rPr>
              <a:t>включает в себя:</a:t>
            </a:r>
            <a:endParaRPr lang="ru-RU" altLang="ru-RU" sz="2400" dirty="0" smtClean="0"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898676"/>
              </p:ext>
            </p:extLst>
          </p:nvPr>
        </p:nvGraphicFramePr>
        <p:xfrm>
          <a:off x="357159" y="2071678"/>
          <a:ext cx="8449216" cy="4786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Овал 3"/>
          <p:cNvSpPr/>
          <p:nvPr/>
        </p:nvSpPr>
        <p:spPr>
          <a:xfrm>
            <a:off x="1043608" y="4941168"/>
            <a:ext cx="331236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Условие допуска к  ГИА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4941168"/>
            <a:ext cx="3384376" cy="134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СОБЕСЕДОВАНИЕ ПО РУССКОМУ ЯЗЫКУ</a:t>
            </a:r>
            <a:endParaRPr lang="ru-RU" sz="2800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4283968" y="53732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oktr-zal.ru/upload/000/u3/032/642ed5f7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412776"/>
            <a:ext cx="2874747" cy="130150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781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FF0000"/>
                </a:solidFill>
              </a:rPr>
              <a:t>ППЭ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–  бульвар Шмидта, 13/16                                                          ПУНКТ ПРОВЕДЕНИЯ ЭКЗАМЕНА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99592" y="980728"/>
            <a:ext cx="8034096" cy="5877272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b="1" dirty="0" smtClean="0"/>
              <a:t>Руководитель ППЭ </a:t>
            </a:r>
            <a:r>
              <a:rPr lang="ru-RU" dirty="0" smtClean="0"/>
              <a:t>–                      заместитель директора</a:t>
            </a:r>
          </a:p>
          <a:p>
            <a:pPr>
              <a:buNone/>
            </a:pPr>
            <a:r>
              <a:rPr lang="ru-RU" b="1" dirty="0" smtClean="0"/>
              <a:t>Булатова Лариса Владимировна</a:t>
            </a:r>
          </a:p>
          <a:p>
            <a:pPr>
              <a:buNone/>
            </a:pPr>
            <a:endParaRPr lang="ru-RU" b="1" dirty="0" smtClean="0"/>
          </a:p>
          <a:p>
            <a:pPr marL="596646" indent="-514350"/>
            <a:r>
              <a:rPr lang="ru-RU" b="1" dirty="0" smtClean="0"/>
              <a:t>Организаторы в аудитории                                  (2 организатора в каждой)</a:t>
            </a:r>
            <a:endParaRPr lang="ru-RU" dirty="0" smtClean="0"/>
          </a:p>
          <a:p>
            <a:r>
              <a:rPr lang="ru-RU" b="1" dirty="0" smtClean="0"/>
              <a:t>Организаторы вне аудитории</a:t>
            </a:r>
          </a:p>
          <a:p>
            <a:r>
              <a:rPr lang="ru-RU" b="1" dirty="0" smtClean="0"/>
              <a:t>Медицинский работник</a:t>
            </a:r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Количество аудиторий  ППЭ</a:t>
            </a:r>
            <a:endParaRPr lang="ru-RU" sz="54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599" y="1268760"/>
            <a:ext cx="784887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соответствии с рекомендациями ЦПМПК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общей аудитории не более 5-6 человек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91F2-9306-42F6-8B7E-4A4E8214DD1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32656"/>
            <a:ext cx="7488832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ППЭ – 1                                      </a:t>
            </a:r>
            <a:r>
              <a:rPr lang="ru-RU" sz="4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детей-инвалидов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которым рекомендовано прохождение ГИА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дому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marL="365760" indent="-283464" algn="ctr" fontAlgn="base"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</a:pPr>
            <a:r>
              <a:rPr lang="ru-RU" sz="40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Аттестат об основном общем образовании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8172400" cy="3416320"/>
          </a:xfr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2023-2024 учебном году основанием для </a:t>
            </a:r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получения аттестата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 основном общем образовании обучающимися с ОВЗ является успешное прохождение ГИА-9 по двум </a:t>
            </a:r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учебным предметам</a:t>
            </a:r>
          </a:p>
          <a:p>
            <a:pPr marL="82296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C:\Users\Евгения\Desktop\Общешкольные родительские собрания, 2015-2016 - копия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725144"/>
            <a:ext cx="3456384" cy="1937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9945401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Сроки  </a:t>
            </a:r>
            <a:r>
              <a:rPr lang="ru-RU" sz="6600" dirty="0" err="1" smtClean="0"/>
              <a:t>гиа</a:t>
            </a:r>
            <a:endParaRPr lang="ru-RU" sz="6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58370" name="Picture 2" descr="http://oktr-zal.ru/upload/000/u3/032/642ed5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01008"/>
            <a:ext cx="3829050" cy="173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60418" name="Picture 2" descr="https://shkola26.edusev.ru/uploads/5000/20434/section/317423/gia.jpg?14773159916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72500" cy="59626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63688" y="4221088"/>
            <a:ext cx="216024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ОГЭ</a:t>
            </a:r>
          </a:p>
          <a:p>
            <a:pPr algn="ctr"/>
            <a:r>
              <a:rPr lang="ru-RU" b="1" dirty="0" smtClean="0"/>
              <a:t>по окончании  </a:t>
            </a:r>
          </a:p>
          <a:p>
            <a:pPr algn="ctr"/>
            <a:r>
              <a:rPr lang="ru-RU" b="1" dirty="0" smtClean="0"/>
              <a:t>9 класса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4221088"/>
            <a:ext cx="216024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ЕГЭ</a:t>
            </a:r>
          </a:p>
          <a:p>
            <a:pPr algn="ctr"/>
            <a:r>
              <a:rPr lang="ru-RU" b="1" dirty="0" smtClean="0"/>
              <a:t>по окончании  </a:t>
            </a:r>
          </a:p>
          <a:p>
            <a:pPr algn="ctr"/>
            <a:r>
              <a:rPr lang="ru-RU" b="1" dirty="0" smtClean="0"/>
              <a:t>11 класса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8604448" cy="4800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alibri" pitchFamily="34" charset="0"/>
              </a:rPr>
              <a:t>    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Единое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для всех </a:t>
            </a:r>
            <a:r>
              <a:rPr lang="ru-RU" b="1" u="sng" dirty="0">
                <a:solidFill>
                  <a:srgbClr val="002060"/>
                </a:solidFill>
                <a:latin typeface="Calibri" pitchFamily="34" charset="0"/>
              </a:rPr>
              <a:t>расписание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 ГИА-9 и </a:t>
            </a:r>
            <a:r>
              <a:rPr lang="ru-RU" b="1" u="sng" dirty="0">
                <a:solidFill>
                  <a:srgbClr val="002060"/>
                </a:solidFill>
                <a:latin typeface="Calibri" pitchFamily="34" charset="0"/>
              </a:rPr>
              <a:t>продолжительность экзаменов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по каждому образовательному предмету ежегодно устанавливает соответствующий </a:t>
            </a:r>
            <a:r>
              <a:rPr lang="ru-RU" u="sng" dirty="0">
                <a:solidFill>
                  <a:srgbClr val="002060"/>
                </a:solidFill>
                <a:latin typeface="Calibri" pitchFamily="34" charset="0"/>
              </a:rPr>
              <a:t>приказ Министерства образования и науки Российской Федерации.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260648"/>
            <a:ext cx="57839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+mj-ea"/>
                <a:cs typeface="+mj-cs"/>
              </a:rPr>
              <a:t>Расписание экзаменов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10808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61442" name="Picture 2" descr="http://mbousosh9.at.ua/_si/0/62244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2147888" y="174625"/>
            <a:ext cx="4589462" cy="1325563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ru-RU" sz="3600" dirty="0" smtClean="0">
                <a:latin typeface="Georgia" pitchFamily="18" charset="0"/>
              </a:rPr>
              <a:t>РАСПИСАНИЕ ЭКЗАМЕНОВ (проект)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12390101"/>
              </p:ext>
            </p:extLst>
          </p:nvPr>
        </p:nvGraphicFramePr>
        <p:xfrm>
          <a:off x="1060704" y="1628800"/>
          <a:ext cx="7831776" cy="497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прохождения ГИА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0965"/>
              </p:ext>
            </p:extLst>
          </p:nvPr>
        </p:nvGraphicFramePr>
        <p:xfrm>
          <a:off x="1259632" y="1340768"/>
          <a:ext cx="7674818" cy="4907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31640" y="0"/>
            <a:ext cx="7406640" cy="1472184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Подготовительный этап </a:t>
            </a:r>
            <a:endParaRPr lang="ru-RU" sz="48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Подача  заявления на участие в ГИА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Заполнение согласия на обработку персональных данных</a:t>
            </a:r>
            <a:endParaRPr lang="ru-RU" sz="3200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933056"/>
            <a:ext cx="735866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Подача заявления на участие в ГИА осуществляется после обнародования Приказа Министерства образования РФ</a:t>
            </a:r>
            <a:endParaRPr lang="ru-RU" sz="5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/>
              </a:rPr>
              <a:t>Подача заявления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8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268760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3600" b="1" u="sng" dirty="0" smtClean="0">
                <a:solidFill>
                  <a:srgbClr val="002060"/>
                </a:solidFill>
                <a:latin typeface="Calibri" pitchFamily="34" charset="0"/>
              </a:rPr>
              <a:t>Заявление </a:t>
            </a:r>
            <a:r>
              <a:rPr lang="ru-RU" sz="3600" dirty="0" smtClean="0">
                <a:solidFill>
                  <a:srgbClr val="002060"/>
                </a:solidFill>
                <a:latin typeface="Calibri" pitchFamily="34" charset="0"/>
              </a:rPr>
              <a:t>о выборе экзаменов и их количестве, </a:t>
            </a:r>
            <a:r>
              <a:rPr lang="ru-RU" sz="3600" b="1" u="sng" dirty="0" smtClean="0">
                <a:solidFill>
                  <a:srgbClr val="002060"/>
                </a:solidFill>
                <a:latin typeface="Calibri" pitchFamily="34" charset="0"/>
              </a:rPr>
              <a:t>подписанное родителями </a:t>
            </a:r>
          </a:p>
          <a:p>
            <a:pPr algn="ctr" eaLnBrk="1" hangingPunct="1">
              <a:buFontTx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latin typeface="Calibri" pitchFamily="34" charset="0"/>
              </a:rPr>
              <a:t>(законными представителями),</a:t>
            </a:r>
          </a:p>
          <a:p>
            <a:pPr algn="ctr" eaLnBrk="1" hangingPunct="1">
              <a:buFontTx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latin typeface="Calibri" pitchFamily="34" charset="0"/>
              </a:rPr>
              <a:t> подаётся лично обучающимися на основании документа, удостоверяющего их личность (паспорт),</a:t>
            </a:r>
          </a:p>
          <a:p>
            <a:pPr algn="ctr" eaLnBrk="1" hangingPunct="1">
              <a:buFontTx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600" b="1" u="sng" dirty="0" smtClean="0">
                <a:solidFill>
                  <a:srgbClr val="FF0000"/>
                </a:solidFill>
                <a:latin typeface="Calibri" pitchFamily="34" charset="0"/>
              </a:rPr>
              <a:t>не позднее 1 марта 2024 года  </a:t>
            </a:r>
          </a:p>
        </p:txBody>
      </p:sp>
      <p:pic>
        <p:nvPicPr>
          <p:cNvPr id="6146" name="Picture 2" descr="d:\Desktop\рабочий стол, 2016-2017 уч. год\Родительские собрания\46ade81b14257e630c7dd1626d8ba638_XL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0" t="3125" r="20816" b="8568"/>
          <a:stretch/>
        </p:blipFill>
        <p:spPr bwMode="auto">
          <a:xfrm rot="21278504">
            <a:off x="85498" y="4089490"/>
            <a:ext cx="1897998" cy="19199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4995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64514" name="Picture 2" descr="http://school6blago.ucoz.ru/_si/0/4606536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752528" cy="7266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1026" name="Picture 2" descr="https://kichi-balyk14.ucoz.ru/_ph/1/996212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-104775"/>
            <a:ext cx="4962525" cy="696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31640" y="0"/>
            <a:ext cx="7406640" cy="147218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Тренировочный этап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867600" cy="5112568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Диагностическая работа в формате ГВЭ –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и 19 октября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Тренировочные экзамены –         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19, 21 и 22 декабря 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Пробные экзамены               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и 14 марта 2022</a:t>
            </a:r>
          </a:p>
          <a:p>
            <a:pPr>
              <a:buFont typeface="Arial" pitchFamily="34" charset="0"/>
              <a:buChar char="•"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ОСНОВНОЙ ЭТАП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ГИА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ЗАЧЕТ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 ЭКЗАМЕНА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3120" y="404664"/>
            <a:ext cx="79208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                  Государственная итоговая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                                аттестация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               </a:t>
            </a:r>
            <a:r>
              <a:rPr lang="ru-RU" sz="3200" b="1" dirty="0" smtClean="0">
                <a:solidFill>
                  <a:srgbClr val="002060"/>
                </a:solidFill>
                <a:latin typeface="Calibri"/>
                <a:cs typeface="+mn-cs"/>
              </a:rPr>
              <a:t>(ГИА) – это основной вид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Calibri"/>
                <a:cs typeface="+mn-cs"/>
              </a:rPr>
              <a:t>                        экзамена для выпускников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Calibri"/>
                <a:cs typeface="+mn-cs"/>
              </a:rPr>
              <a:t>                         9-х классов в средней школе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Calibri"/>
                <a:cs typeface="+mn-cs"/>
              </a:rPr>
              <a:t>                                    России.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400" b="1" dirty="0" smtClean="0">
              <a:solidFill>
                <a:srgbClr val="002060"/>
              </a:solidFill>
              <a:latin typeface="Calibri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alibri"/>
                <a:cs typeface="+mn-cs"/>
              </a:rPr>
              <a:t>    Сдача ГИА необходима для перехода в 10 класс или поступления  в учреждения среднего профессионального образования (колледжи и техникумы).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800" b="1" dirty="0" smtClean="0">
              <a:solidFill>
                <a:srgbClr val="002060"/>
              </a:solidFill>
              <a:latin typeface="Calibri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alibri"/>
                <a:cs typeface="+mn-cs"/>
              </a:rPr>
              <a:t> </a:t>
            </a:r>
            <a:endParaRPr lang="ru-RU" sz="2800" b="1" dirty="0">
              <a:solidFill>
                <a:srgbClr val="002060"/>
              </a:solidFill>
              <a:latin typeface="Calibri"/>
              <a:cs typeface="+mn-cs"/>
            </a:endParaRPr>
          </a:p>
        </p:txBody>
      </p:sp>
      <p:pic>
        <p:nvPicPr>
          <p:cNvPr id="1026" name="Picture 2" descr="d:\Desktop\рабочий стол, 2016-2017 уч. год\Родительские собрания\nerd-vector-character-257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" t="6278" r="3331"/>
          <a:stretch/>
        </p:blipFill>
        <p:spPr bwMode="auto">
          <a:xfrm>
            <a:off x="-11340" y="116632"/>
            <a:ext cx="2861187" cy="25591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09676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0825" y="115888"/>
            <a:ext cx="8509000" cy="6626225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5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Даты проведения ИС в 2022 году</a:t>
            </a:r>
            <a:r>
              <a:rPr lang="ru-RU" sz="3500" b="1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период: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февраля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(среда)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Дополнительный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марта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(среда)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15 апреля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(понедельник )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ИС принимают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участие </a:t>
            </a:r>
            <a:r>
              <a:rPr lang="ru-RU" sz="26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все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учащиеся 9-х классов.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Font typeface="Wingdings" pitchFamily="2" charset="2"/>
              <a:buNone/>
              <a:defRPr/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Результатом ИС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является                                                   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«Зачет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</a:t>
            </a:r>
            <a:r>
              <a:rPr lang="ru-RU" sz="2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 5 БАЛЛОВ</a:t>
            </a:r>
            <a:endParaRPr lang="ru-RU" sz="2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Font typeface="Wingdings" pitchFamily="2" charset="2"/>
              <a:buNone/>
              <a:defRPr/>
            </a:pPr>
            <a:endParaRPr lang="ru-RU" sz="2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3200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4572000" y="2535238"/>
            <a:ext cx="504825" cy="1582737"/>
          </a:xfrm>
          <a:prstGeom prst="rightBrace">
            <a:avLst/>
          </a:prstGeom>
          <a:ln w="28575">
            <a:solidFill>
              <a:srgbClr val="000A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02238" y="2543175"/>
            <a:ext cx="3024187" cy="20383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5170488" y="2525713"/>
            <a:ext cx="302418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1800"/>
              </a:spcAft>
              <a:buFontTx/>
              <a:buAutoNum type="arabicPeriod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Получившие «Незачет»;</a:t>
            </a:r>
          </a:p>
          <a:p>
            <a:pPr algn="just">
              <a:spcAft>
                <a:spcPts val="1800"/>
              </a:spcAft>
              <a:buFontTx/>
              <a:buAutoNum type="arabicPeriod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Не явившиеся на ИС по уважительным причинам;</a:t>
            </a:r>
          </a:p>
          <a:p>
            <a:pPr algn="just">
              <a:spcAft>
                <a:spcPts val="1800"/>
              </a:spcAft>
              <a:buFontTx/>
              <a:buAutoNum type="arabicPeriod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Не завершившие ИС по уважительным причинам.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ИТОГОВОЕ СОБЕСЕДОВАНИЕ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24744"/>
            <a:ext cx="8100392" cy="5544616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80000"/>
              </a:lnSpc>
              <a:buFont typeface="Wingdings" pitchFamily="2" charset="2"/>
              <a:buChar char="ü"/>
              <a:tabLst>
                <a:tab pos="-269875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Начало итогового собеседования в </a:t>
            </a:r>
            <a:r>
              <a:rPr lang="ru-RU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9.00;</a:t>
            </a:r>
          </a:p>
          <a:p>
            <a:pPr marL="0" indent="0" algn="just">
              <a:lnSpc>
                <a:spcPct val="95000"/>
              </a:lnSpc>
              <a:buFont typeface="Wingdings" pitchFamily="2" charset="2"/>
              <a:buChar char="ü"/>
              <a:tabLst>
                <a:tab pos="-269875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выполнение работы учащемуся отводится  в среднем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минут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indent="0" algn="just">
              <a:lnSpc>
                <a:spcPct val="95000"/>
              </a:lnSpc>
              <a:buFont typeface="Wingdings" pitchFamily="2" charset="2"/>
              <a:buChar char="ü"/>
              <a:tabLst>
                <a:tab pos="-269875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участников с ОВЗ и детей-инвалидов продолжительность ИС увеличивается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30 минут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(45 минут);</a:t>
            </a:r>
          </a:p>
          <a:p>
            <a:pPr marL="0" indent="0" algn="just">
              <a:lnSpc>
                <a:spcPct val="95000"/>
              </a:lnSpc>
              <a:buFont typeface="Wingdings" pitchFamily="2" charset="2"/>
              <a:buChar char="ü"/>
              <a:tabLst>
                <a:tab pos="-269875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 проводиться  В ОТДЕЛЬНЫЙ ДЕНЬ или в ходе учебного процесса ( по решению школы).</a:t>
            </a:r>
          </a:p>
          <a:p>
            <a:pPr marL="0" indent="0" algn="just">
              <a:lnSpc>
                <a:spcPct val="95000"/>
              </a:lnSpc>
              <a:buFont typeface="Wingdings" pitchFamily="2" charset="2"/>
              <a:buChar char="ü"/>
              <a:tabLst>
                <a:tab pos="-269875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Ответы выпускников записываются и передаются в РЦОИ  (Региональный центр обработки информации) на электронных носителях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7170" name="Picture 2" descr="F:\итоговое собеседование 22\IMG_0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412426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3074" name="Picture 2" descr="F:\пробное собеседование 22\IMG_0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8388424" cy="6291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pic>
        <p:nvPicPr>
          <p:cNvPr id="9218" name="Picture 2" descr="F:\итоговое собеседование 22\IMG_0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8316416" cy="6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pic>
        <p:nvPicPr>
          <p:cNvPr id="4098" name="Picture 2" descr="F:\пробное собеседование 22\IMG_0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8412426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pic>
        <p:nvPicPr>
          <p:cNvPr id="8194" name="Picture 2" descr="F:\итоговое собеседование 22\IMG_0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476672"/>
            <a:ext cx="8508437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pic>
        <p:nvPicPr>
          <p:cNvPr id="5122" name="Picture 2" descr="F:\пробное собеседование 22\IMG_0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8172400" cy="612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pic>
        <p:nvPicPr>
          <p:cNvPr id="6146" name="Picture 2" descr="F:\пробное собеседование 22\IMG_0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74694"/>
            <a:ext cx="8244408" cy="6183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4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ru-RU" sz="3600" b="1" dirty="0" smtClean="0">
              <a:solidFill>
                <a:srgbClr val="C00000"/>
              </a:solidFill>
              <a:latin typeface="Franklin Gothic Dem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60648"/>
            <a:ext cx="64807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Продолжительность государственного  выпускного экзамена (ГВЭ)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964353"/>
            <a:ext cx="81003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u="sng" dirty="0" smtClean="0">
                <a:solidFill>
                  <a:srgbClr val="240AE4"/>
                </a:solidFill>
                <a:latin typeface="Calibri" pitchFamily="34" charset="0"/>
                <a:cs typeface="Times New Roman" pitchFamily="18" charset="0"/>
              </a:rPr>
              <a:t>                  235 мин</a:t>
            </a:r>
          </a:p>
          <a:p>
            <a:pPr>
              <a:defRPr/>
            </a:pPr>
            <a:r>
              <a:rPr lang="ru-RU" sz="4400" b="1" u="sng" dirty="0" smtClean="0">
                <a:solidFill>
                  <a:srgbClr val="240AE4"/>
                </a:solidFill>
                <a:latin typeface="Calibri" pitchFamily="34" charset="0"/>
                <a:cs typeface="Times New Roman" pitchFamily="18" charset="0"/>
              </a:rPr>
              <a:t>               ( 3ч 55 мин) </a:t>
            </a:r>
          </a:p>
          <a:p>
            <a:pPr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Математика</a:t>
            </a:r>
          </a:p>
          <a:p>
            <a:pPr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Русский язык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</a:t>
            </a:r>
          </a:p>
        </p:txBody>
      </p:sp>
      <p:pic>
        <p:nvPicPr>
          <p:cNvPr id="9" name="Picture 3" descr="Backward-clock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6756118" y="0"/>
            <a:ext cx="2387882" cy="1987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http://photos1.blogger.com/x/blogger2/5433/2121/1600/957044/exam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6053" y="3429000"/>
            <a:ext cx="3179220" cy="324036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03648" y="4941168"/>
            <a:ext cx="4096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+ 90 минут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60648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Государственная итоговая аттестация 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61928" y="1798637"/>
            <a:ext cx="756084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ea typeface="+mj-ea"/>
              </a:rPr>
              <a:t>      ГИА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+mj-ea"/>
              </a:rPr>
              <a:t>проводится государственными экзаменационными комиссиями (далее – ГЭК) в целях определения соответствия результатов освоения обучающимися образовательных программ основного общего образования соответствующим требованиям федерального государственного образовательного стандарта основного общего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ea typeface="+mj-ea"/>
              </a:rPr>
              <a:t>образовани</a:t>
            </a:r>
            <a:r>
              <a:rPr lang="ru-RU" sz="2800" dirty="0" smtClean="0">
                <a:solidFill>
                  <a:srgbClr val="D6ECFF">
                    <a:lumMod val="1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</a:rPr>
              <a:t>я</a:t>
            </a:r>
          </a:p>
          <a:p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795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5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8100392" cy="1570037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Продолжительность проведения государственной итоговой аттестации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971600" y="1484784"/>
            <a:ext cx="8172400" cy="5733256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altLang="ru-RU" sz="2200" dirty="0" smtClean="0">
                <a:cs typeface="Aparajita" pitchFamily="34" charset="0"/>
              </a:rPr>
              <a:t>       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Aparajita" pitchFamily="34" charset="0"/>
              </a:rPr>
              <a:t>В продолжительность экзаменов по учебным предметам </a:t>
            </a:r>
            <a:r>
              <a:rPr lang="ru-RU" altLang="ru-RU" b="1" u="sng" dirty="0" smtClean="0">
                <a:solidFill>
                  <a:srgbClr val="002060"/>
                </a:solidFill>
                <a:latin typeface="Calibri" pitchFamily="34" charset="0"/>
                <a:cs typeface="Aparajita" pitchFamily="34" charset="0"/>
              </a:rPr>
              <a:t>не включается время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Aparajita" pitchFamily="34" charset="0"/>
              </a:rPr>
              <a:t>, выделенное на подготовительные мероприятия (инструктаж обучающихся,  вскрытие пакетов с экзаменационными материалами, заполнение регистрационных полей экзаменационной работы, настройка технических средств)</a:t>
            </a: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Aparajita" pitchFamily="34" charset="0"/>
              </a:rPr>
              <a:t>.</a:t>
            </a:r>
            <a:endParaRPr lang="ru-RU" altLang="ru-RU" dirty="0" smtClean="0">
              <a:solidFill>
                <a:srgbClr val="002060"/>
              </a:solidFill>
              <a:latin typeface="Calibri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11760" y="404664"/>
            <a:ext cx="6400800" cy="22860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ПРОЦЕДУРА ГИА</a:t>
            </a:r>
            <a:endParaRPr lang="ru-RU" sz="6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pic>
        <p:nvPicPr>
          <p:cNvPr id="53250" name="Picture 2" descr="http://img.crazys.info/files/pics/2014.04/139783773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628800"/>
            <a:ext cx="5448495" cy="4807496"/>
          </a:xfrm>
          <a:prstGeom prst="rect">
            <a:avLst/>
          </a:prstGeom>
          <a:noFill/>
        </p:spPr>
      </p:pic>
      <p:pic>
        <p:nvPicPr>
          <p:cNvPr id="53252" name="Picture 4" descr="https://img3.stockfresh.com/files/a/artisticco/m/71/5501051_stock-vector-students-taking-an-ex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844" y="1700808"/>
            <a:ext cx="7119156" cy="47461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95736" y="980728"/>
            <a:ext cx="6445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Начало – 10 часов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930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ИНДИВИДУАЛЬНЫЙ ПАКЕТ ЭКЗАМЕНАЦИОННЫХ МАТЕРИАЛОВ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C887F-CAA0-4E0F-9F22-CCA3FBC73CDA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7013" y="1916832"/>
            <a:ext cx="8566987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14400" indent="-914400" algn="ctr">
              <a:buAutoNum type="arabicPeriod"/>
            </a:pP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ЧЕРНОВИК</a:t>
            </a:r>
          </a:p>
          <a:p>
            <a:pPr marL="914400" indent="-914400" algn="ctr">
              <a:buAutoNum type="arabicPeriod"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БЛАНК РЕГИСТРАЦИИ</a:t>
            </a:r>
          </a:p>
          <a:p>
            <a:pPr marL="914400" indent="-914400" algn="ctr">
              <a:buAutoNum type="arabicPeriod"/>
            </a:pP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БЛАНКИ ОТВЕТОВ</a:t>
            </a:r>
          </a:p>
          <a:p>
            <a:pPr marL="914400" indent="-914400" algn="ctr">
              <a:buAutoNum type="arabicPeriod"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КИМ – контрольно-измерительные материалы</a:t>
            </a:r>
          </a:p>
          <a:p>
            <a:pPr marL="914400" indent="-914400" algn="ctr">
              <a:buAutoNum type="arabicPeriod"/>
            </a:pP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СПРАВОЧНЫЕ МАТЕРИАЛЫ –по математике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1"/>
          <p:cNvSpPr>
            <a:spLocks noChangeArrowheads="1"/>
          </p:cNvSpPr>
          <p:nvPr/>
        </p:nvSpPr>
        <p:spPr bwMode="auto">
          <a:xfrm>
            <a:off x="1691680" y="260648"/>
            <a:ext cx="72723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6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экзаменах необходимо иметь при себе: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12776"/>
            <a:ext cx="8388424" cy="5404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паспорт и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ручку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гелиевую;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(черную)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indent="-320040">
              <a:spcBef>
                <a:spcPts val="7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математике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линейку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20040" indent="-320040">
              <a:spcBef>
                <a:spcPts val="7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indent="-320040">
              <a:spcBef>
                <a:spcPts val="7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indent="-320040">
              <a:spcBef>
                <a:spcPts val="7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остальное использовать на экзамене запрещено.                </a:t>
            </a:r>
          </a:p>
          <a:p>
            <a:pPr marL="320040" indent="-320040">
              <a:spcBef>
                <a:spcPts val="7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нарушения установленного порядка участник удаляется с экзамена.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484784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412776"/>
            <a:ext cx="1008063" cy="11525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drive13.ru/upload/iblock/0bd/onlayn_konverter_edinic_davleniya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2996952"/>
            <a:ext cx="1874366" cy="1874367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pic>
        <p:nvPicPr>
          <p:cNvPr id="1026" name="Picture 2" descr="F:\DCIM\экзамены 2017\IMG_2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112" y="863334"/>
            <a:ext cx="7992888" cy="5994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pic>
        <p:nvPicPr>
          <p:cNvPr id="2050" name="Picture 2" descr="F:\DCIM\экзамены 2017\IMG_2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8412427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Вскрытие пакетов с КИМ</a:t>
            </a:r>
            <a:endParaRPr lang="ru-RU" sz="48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pic>
        <p:nvPicPr>
          <p:cNvPr id="51202" name="Picture 2" descr="https://files.vm.ru/photo/vecherka/2012/06/doc657bnthy45kv1j15hrd_800_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8100392" cy="5214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91F2-9306-42F6-8B7E-4A4E8214DD1A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sp>
        <p:nvSpPr>
          <p:cNvPr id="52226" name="AutoShape 2" descr="https://i.ytimg.com/vi/OsijBjAX1Es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8" name="Picture 4" descr="http://selivanovoschool.ru/tinybrowser/images/foto/2017/6/_full/_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521" y="0"/>
            <a:ext cx="8083479" cy="2880320"/>
          </a:xfrm>
          <a:prstGeom prst="rect">
            <a:avLst/>
          </a:prstGeom>
          <a:noFill/>
        </p:spPr>
      </p:pic>
      <p:pic>
        <p:nvPicPr>
          <p:cNvPr id="52230" name="Picture 6" descr="https://im0-tub-ru.yandex.net/i?id=a454d7dd192825035bec24edbe76d64e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924945"/>
            <a:ext cx="2814592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490537"/>
          </a:xfr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464" algn="ctr" fontAlgn="base"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</a:pPr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Повторная </a:t>
            </a:r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аттестация</a:t>
            </a:r>
            <a:endParaRPr lang="ru-RU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idx="1"/>
          </p:nvPr>
        </p:nvSpPr>
        <p:spPr>
          <a:xfrm>
            <a:off x="618555" y="1052736"/>
            <a:ext cx="8525445" cy="4893647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82296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Повторно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сдаче ГИА по соответствующему учебному предмету в текущем году по решению ГЭК допускаются следующие обучающиеся: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240AE4"/>
              </a:buClr>
              <a:buFont typeface="Wingdings 2" pitchFamily="18" charset="2"/>
              <a:buChar char=""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получившие на ГИА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неудовлетворительный результат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более чем по двум учебным предметам (из числа обязательных и предметов по выбору)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240AE4"/>
              </a:buClr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явившиеся на экзамены по уважительным причинам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(болезнь или иные обстоятельства, подтвержденные документально);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240AE4"/>
              </a:buClr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завершившие выполнение экзаменационной работы по уважительным причинам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(болезнь или иные обстоятельства, подтвержденные документально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5604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464" algn="ctr" fontAlgn="base"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</a:pP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К повторной сдаче экзаменов </a:t>
            </a:r>
            <a:r>
              <a:rPr lang="ru-RU" sz="36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не </a:t>
            </a:r>
            <a:r>
              <a:rPr lang="ru-RU" sz="36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допускаются:</a:t>
            </a:r>
            <a:endParaRPr lang="ru-RU" sz="3600" b="1" u="sng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3011" name="Rectangle 3"/>
          <p:cNvSpPr>
            <a:spLocks noGrp="1"/>
          </p:cNvSpPr>
          <p:nvPr>
            <p:ph idx="1"/>
          </p:nvPr>
        </p:nvSpPr>
        <p:spPr>
          <a:xfrm>
            <a:off x="971600" y="1600200"/>
            <a:ext cx="7921575" cy="3539430"/>
          </a:xfr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240AE4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бучающиеся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удаленные с экзамена за нарушение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установленного порядка проведения ГИА;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240AE4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бучающиеся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результаты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которых были </a:t>
            </a:r>
            <a:r>
              <a:rPr lang="ru-RU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аннулированы ГЭК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нарушение ими установленного порядка проведения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ГИА.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www.ozedu.ru/files/u1111/thumb800x600x1x16777215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725144"/>
            <a:ext cx="1727548" cy="147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4718596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7272808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900113" algn="ctr" defTabSz="1071563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anklin Gothic Demi" pitchFamily="34" charset="0"/>
                <a:cs typeface="+mn-cs"/>
              </a:rPr>
              <a:t>Нормативные  документы</a:t>
            </a:r>
            <a:r>
              <a:rPr lang="en-US" sz="32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anklin Gothic Demi" pitchFamily="34" charset="0"/>
                <a:cs typeface="+mn-cs"/>
              </a:rPr>
              <a:t> </a:t>
            </a:r>
            <a:endParaRPr lang="ru-RU" sz="3200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anklin Gothic Demi" pitchFamily="34" charset="0"/>
              <a:cs typeface="+mn-cs"/>
            </a:endParaRPr>
          </a:p>
          <a:p>
            <a:pPr marL="900113" indent="-900113" algn="ctr" defTabSz="1071563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anklin Gothic Demi" pitchFamily="34" charset="0"/>
                <a:cs typeface="+mn-cs"/>
              </a:rPr>
              <a:t>по  проведению ГИА-9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5088" y="1412777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</a:pPr>
            <a:endParaRPr lang="ru-RU" altLang="ko-KR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ko-K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закон  «Об образовании в Российской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Федерации» от   29 декабря 2012 года №273-ФЗ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( статьи 59, 60, 98)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2088232" cy="187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3140968"/>
            <a:ext cx="8532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Приказ Министерства просвещения Российской Федерации, Федеральной службы по надзору в сфере образования и науки от 04.04.2023 № 232/551 </a:t>
            </a:r>
          </a:p>
          <a:p>
            <a:r>
              <a:rPr lang="ru-RU" sz="2400" dirty="0" smtClean="0"/>
              <a:t>"Об утверждении </a:t>
            </a:r>
            <a:r>
              <a:rPr lang="ru-RU" sz="2400" b="1" dirty="0" smtClean="0"/>
              <a:t>Порядка</a:t>
            </a:r>
            <a:r>
              <a:rPr lang="ru-RU" sz="2400" dirty="0" smtClean="0"/>
              <a:t> </a:t>
            </a:r>
            <a:r>
              <a:rPr lang="ru-RU" sz="2400" b="1" dirty="0" smtClean="0"/>
              <a:t>проведения</a:t>
            </a:r>
            <a:r>
              <a:rPr lang="ru-RU" sz="2400" dirty="0" smtClean="0"/>
              <a:t> государственной итоговой аттестации по образовательным </a:t>
            </a:r>
            <a:r>
              <a:rPr lang="ru-RU" sz="2400" b="1" dirty="0" smtClean="0"/>
              <a:t>программам</a:t>
            </a:r>
            <a:r>
              <a:rPr lang="ru-RU" sz="2400" dirty="0" smtClean="0"/>
              <a:t> </a:t>
            </a:r>
            <a:r>
              <a:rPr lang="ru-RU" sz="2400" b="1" dirty="0" smtClean="0"/>
              <a:t>основного</a:t>
            </a:r>
            <a:r>
              <a:rPr lang="ru-RU" sz="2400" dirty="0" smtClean="0"/>
              <a:t> </a:t>
            </a:r>
            <a:r>
              <a:rPr lang="ru-RU" sz="2400" b="1" dirty="0" smtClean="0"/>
              <a:t>общего</a:t>
            </a:r>
            <a:r>
              <a:rPr lang="ru-RU" sz="2400" dirty="0" smtClean="0"/>
              <a:t>           образования"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5548622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itchFamily="34" charset="0"/>
              </a:rPr>
              <a:t>Особенности ГИА по отдельным учебным предметам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772816"/>
            <a:ext cx="777686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3200" b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 lvl="0" indent="539750">
              <a:tabLst>
                <a:tab pos="53975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</a:rPr>
              <a:t>Экзамен по русскому языку требует выполнения 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</a:rPr>
              <a:t>  </a:t>
            </a:r>
            <a:r>
              <a:rPr lang="ru-RU" sz="2800" u="sng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</a:rPr>
              <a:t>сочинения- рассуждения 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</a:rPr>
              <a:t>и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</a:rPr>
              <a:t> </a:t>
            </a:r>
            <a:r>
              <a:rPr lang="ru-RU" sz="2800" u="sng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</a:rPr>
              <a:t>изложения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</a:rPr>
              <a:t>.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</a:rPr>
              <a:t>Текст изложения зачитывается организатором в аудитории 2 раза с перерывом в 2 – 4 минуты, а потом дается для  изучение и составления плана на 30 – 40  минут.</a:t>
            </a:r>
          </a:p>
          <a:p>
            <a:pPr lvl="0" indent="539750">
              <a:tabLst>
                <a:tab pos="53975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</a:rPr>
              <a:t>ОБЪЁМ ИЗЛОЖЕНИЯ НЕ ОГРАНИЧИВАЕТСЯ.</a:t>
            </a:r>
          </a:p>
          <a:p>
            <a:pPr lvl="0" indent="539750">
              <a:tabLst>
                <a:tab pos="53975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</a:rPr>
              <a:t>Сочинение-рассуждение должно содержать не менее 70 слов. </a:t>
            </a:r>
            <a:endParaRPr lang="ru-RU" sz="280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171400"/>
            <a:ext cx="749808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Формы ГВЭ по русскому языку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91F2-9306-42F6-8B7E-4A4E8214DD1A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1115616" y="836712"/>
          <a:ext cx="763284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080" y="188640"/>
            <a:ext cx="788892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ГВЭ-9 в форме </a:t>
            </a:r>
            <a:r>
              <a:rPr lang="ru-RU" sz="2400" u="sng" dirty="0" smtClean="0"/>
              <a:t>сжатого</a:t>
            </a:r>
            <a:r>
              <a:rPr lang="ru-RU" sz="2400" dirty="0" smtClean="0"/>
              <a:t> изложения с творческим заданием</a:t>
            </a:r>
            <a:endParaRPr lang="ru-RU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91F2-9306-42F6-8B7E-4A4E8214DD1A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305342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Сжатое изложение с творческим заданием содержит текст, творческое задание, инструкцию для обучающегося.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Текст для сжатого изложения представляет собой фрагмент статьи, очерка, рассказа философской, социальной, нравственной проблематики.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Примерный объём исходного текста для сжатого изложения составляет 200–250 слов.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Экзаменуемые должны написать сжатое изложение, передавая главное содержание как каждой </a:t>
            </a:r>
            <a:r>
              <a:rPr lang="ru-RU" sz="2400" dirty="0" err="1" smtClean="0"/>
              <a:t>микротемы</a:t>
            </a:r>
            <a:r>
              <a:rPr lang="ru-RU" sz="2400" dirty="0" smtClean="0"/>
              <a:t>, так и всего текста в целом. </a:t>
            </a:r>
            <a:endParaRPr lang="ru-RU" sz="2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Объем сжатого изложения 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91F2-9306-42F6-8B7E-4A4E8214DD1A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772816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 </a:t>
            </a:r>
            <a:r>
              <a:rPr lang="ru-RU" sz="4000" dirty="0" smtClean="0"/>
              <a:t>сжатое изложение – от 40 слов; </a:t>
            </a:r>
          </a:p>
          <a:p>
            <a:r>
              <a:rPr lang="ru-RU" sz="4000" dirty="0" smtClean="0"/>
              <a:t>– творческое задание (сочинение) – от 70 слов.</a:t>
            </a: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Порядок выполнения сжатого изложения </a:t>
            </a:r>
            <a:endParaRPr lang="ru-RU" sz="32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91F2-9306-42F6-8B7E-4A4E8214DD1A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856357"/>
            <a:ext cx="74888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Текст для изложения выдаётся экзаменуемым для чтения и проведения подготовительной работы на 40 минут.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Вместе с тем указанный текст читается организатором в аудитории дважды с интервалом между прочтениями текста 10 минут.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В комплект экзаменационных материалов входит также план исходного текста</a:t>
            </a:r>
            <a:r>
              <a:rPr lang="ru-RU" sz="2400" dirty="0" smtClean="0"/>
              <a:t>, которым экзаменуемые могут пользоваться на протяжении всей работы. План может быть записан на доске и/или распечатан для каждого участника экзамена. Кроме того, на доске и/или в распечатанном виде для каждого экзаменуемого предлагается </a:t>
            </a:r>
            <a:r>
              <a:rPr lang="ru-RU" sz="2400" b="1" dirty="0" smtClean="0"/>
              <a:t>написание имён собственных (фамилий, наименований географических объектов и т. п.).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Порядок выполнения осложненного списывания 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91F2-9306-42F6-8B7E-4A4E8214DD1A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772816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Осложнённое списывание подразумевает переписывание участником экзамена исходного текста, в котором содержатся пропуски орфограмм, нераскрытые скобки и пропуски знаков препинания.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Примерный объём исходного текста для осложнённого списывания составляет 120–130 слов.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Примерное количество осложнений в тексте </a:t>
            </a:r>
            <a:r>
              <a:rPr lang="ru-RU" sz="2400" dirty="0" smtClean="0"/>
              <a:t>следующее: пропуск 8–12 разных буквенных орфограмм, 3–5 нераскрытых скобок, пропуск 6–8 знаков препинания на разные пунктуационные правила.</a:t>
            </a:r>
            <a:endParaRPr lang="ru-RU" sz="24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Форма Аспекты оценивания Баллы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91F2-9306-42F6-8B7E-4A4E8214DD1A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136338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Максимальный первичный балл </a:t>
            </a:r>
          </a:p>
          <a:p>
            <a:r>
              <a:rPr lang="ru-RU" sz="2400" b="1" dirty="0" smtClean="0"/>
              <a:t>Сжатое изложение  - 17 баллов</a:t>
            </a:r>
          </a:p>
          <a:p>
            <a:r>
              <a:rPr lang="ru-RU" sz="2400" dirty="0" smtClean="0"/>
              <a:t>4 балла -  Творческое задание</a:t>
            </a:r>
          </a:p>
          <a:p>
            <a:r>
              <a:rPr lang="ru-RU" sz="2400" dirty="0" smtClean="0"/>
              <a:t> 3  балла - Сжатое изложение </a:t>
            </a:r>
          </a:p>
          <a:p>
            <a:r>
              <a:rPr lang="ru-RU" sz="2400" dirty="0" smtClean="0"/>
              <a:t>10 баллов -Грамотность и фактическая точность письменной речи </a:t>
            </a:r>
          </a:p>
          <a:p>
            <a:endParaRPr lang="ru-RU" sz="2400" dirty="0" smtClean="0"/>
          </a:p>
          <a:p>
            <a:r>
              <a:rPr lang="ru-RU" sz="2400" b="1" dirty="0" smtClean="0"/>
              <a:t>Осложнённое  списывание – 17 баллов</a:t>
            </a:r>
          </a:p>
          <a:p>
            <a:r>
              <a:rPr lang="ru-RU" sz="2400" b="1" dirty="0" smtClean="0"/>
              <a:t> </a:t>
            </a:r>
            <a:r>
              <a:rPr lang="ru-RU" sz="2400" dirty="0" smtClean="0"/>
              <a:t>12 баллов  </a:t>
            </a:r>
            <a:r>
              <a:rPr lang="ru-RU" sz="2400" b="1" dirty="0" smtClean="0"/>
              <a:t>- </a:t>
            </a:r>
            <a:r>
              <a:rPr lang="ru-RU" sz="2400" dirty="0" smtClean="0"/>
              <a:t>Грамотность </a:t>
            </a:r>
          </a:p>
          <a:p>
            <a:r>
              <a:rPr lang="ru-RU" sz="2400" dirty="0" smtClean="0"/>
              <a:t>5 баллов - Точность записи текста</a:t>
            </a:r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0"/>
            <a:ext cx="792088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Форма билета для устного экзамена </a:t>
            </a:r>
            <a:endParaRPr lang="ru-RU" sz="36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196752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Сформулируйте основную мысль прочитанного текста. </a:t>
            </a:r>
          </a:p>
          <a:p>
            <a:r>
              <a:rPr lang="ru-RU" sz="2400" dirty="0" smtClean="0"/>
              <a:t>2. Определите значение выделенных в тексте слов. Приведите свои примеры употребления этих слов (не менее двух примеров), определите их значение. Свой ответ обоснуйте. </a:t>
            </a:r>
          </a:p>
          <a:p>
            <a:r>
              <a:rPr lang="ru-RU" sz="2400" dirty="0" smtClean="0"/>
              <a:t>3. Найдите в прочитанном Вами тексте два примера предложений с однородными членами, объясните особенности постановки знаков препинания. </a:t>
            </a:r>
            <a:endParaRPr lang="ru-RU" sz="20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  <p:pic>
        <p:nvPicPr>
          <p:cNvPr id="52226" name="Picture 2" descr="http://900igr.net/up/datas/200104/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46288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43608" y="1124744"/>
            <a:ext cx="78488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Franklin Gothic Demi" pitchFamily="34" charset="0"/>
              </a:rPr>
              <a:t>Максимальное количество баллов, которое может получить экзаменуемый за выполнение всей экзаменационной работы, - </a:t>
            </a:r>
            <a:r>
              <a:rPr lang="ru-RU" sz="2800" dirty="0" smtClean="0">
                <a:solidFill>
                  <a:srgbClr val="FF0000"/>
                </a:solidFill>
                <a:latin typeface="Franklin Gothic Demi" pitchFamily="34" charset="0"/>
              </a:rPr>
              <a:t>10 баллов</a:t>
            </a:r>
            <a:r>
              <a:rPr lang="ru-RU" sz="2800" dirty="0" smtClean="0">
                <a:latin typeface="Franklin Gothic Demi" pitchFamily="34" charset="0"/>
              </a:rPr>
              <a:t>:</a:t>
            </a:r>
          </a:p>
          <a:p>
            <a:r>
              <a:rPr lang="ru-RU" sz="2800" dirty="0" smtClean="0">
                <a:latin typeface="Franklin Gothic Demi" pitchFamily="34" charset="0"/>
              </a:rPr>
              <a:t>В бланке ответов записываются только ответы. Каждый правильный ответ оценивается в 1 балл.</a:t>
            </a:r>
          </a:p>
          <a:p>
            <a:endParaRPr lang="ru-RU" sz="2800" dirty="0" smtClean="0">
              <a:latin typeface="Franklin Gothic Demi" pitchFamily="34" charset="0"/>
            </a:endParaRPr>
          </a:p>
          <a:p>
            <a:r>
              <a:rPr lang="ru-RU" sz="3600" dirty="0" smtClean="0">
                <a:solidFill>
                  <a:srgbClr val="FF0000"/>
                </a:solidFill>
                <a:latin typeface="Franklin Gothic Demi" pitchFamily="34" charset="0"/>
              </a:rPr>
              <a:t>3 – 5 баллов  -  оценка 3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Franklin Gothic Demi" pitchFamily="34" charset="0"/>
              </a:rPr>
              <a:t>6 – 8 баллов  - оценка 4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Franklin Gothic Demi" pitchFamily="34" charset="0"/>
              </a:rPr>
              <a:t>9 - 10 баллов -  оценка 5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941168"/>
            <a:ext cx="777686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latin typeface="Franklin Gothic Demi" pitchFamily="34" charset="0"/>
              </a:rPr>
              <a:t> </a:t>
            </a:r>
            <a:endParaRPr lang="ru-RU" sz="2800" dirty="0" smtClean="0">
              <a:solidFill>
                <a:srgbClr val="002060"/>
              </a:solidFill>
              <a:latin typeface="Franklin Gothic Dem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45920" y="260648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"/>
                <a:solidFill>
                  <a:srgbClr val="240A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Математика</a:t>
            </a:r>
            <a:endParaRPr kumimoji="0" lang="ru-RU" sz="4800" b="1" i="0" u="none" strike="noStrike" kern="1200" cap="none" spc="0" normalizeH="0" baseline="0" noProof="0" dirty="0">
              <a:ln w="1905"/>
              <a:solidFill>
                <a:srgbClr val="240AE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15616" y="500042"/>
            <a:ext cx="7632848" cy="1500198"/>
          </a:xfrm>
        </p:spPr>
        <p:txBody>
          <a:bodyPr anchor="ctr">
            <a:noAutofit/>
          </a:bodyPr>
          <a:lstStyle/>
          <a:p>
            <a:pPr algn="ctr"/>
            <a:r>
              <a:rPr lang="ru-RU" altLang="ru-RU" sz="2800" b="1" dirty="0">
                <a:solidFill>
                  <a:srgbClr val="240AE4"/>
                </a:solidFill>
                <a:latin typeface="Arial" pitchFamily="34" charset="0"/>
              </a:rPr>
              <a:t>Порядок проведения государственной итоговой аттестации по образовательным программам основного общего образования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202319" y="2542510"/>
          <a:ext cx="7655961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вгения\Desktop\Общешкольные родительские собрания, 2015-2016\9 класс, 2015-2016\Презентация Microsoft 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8794" y="3573016"/>
            <a:ext cx="4482659" cy="3096343"/>
          </a:xfrm>
          <a:prstGeom prst="rect">
            <a:avLst/>
          </a:prstGeom>
          <a:noFill/>
        </p:spPr>
      </p:pic>
      <p:pic>
        <p:nvPicPr>
          <p:cNvPr id="2050" name="Picture 2" descr="C:\Users\Евгения\Desktop\Общешкольные родительские собрания, 2015-2016\9 класс, 2015-2016\фото5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6372708" cy="424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  <p:pic>
        <p:nvPicPr>
          <p:cNvPr id="62466" name="Picture 2" descr="http://national-expertise.ru/wp-content/uploads/2018/02/ps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920880" cy="4305301"/>
          </a:xfrm>
          <a:prstGeom prst="rect">
            <a:avLst/>
          </a:prstGeom>
          <a:noFill/>
        </p:spPr>
      </p:pic>
      <p:pic>
        <p:nvPicPr>
          <p:cNvPr id="62468" name="Picture 4" descr="http://shpargalkaege.ru/wp-content/uploads/2016/03/FI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852" y="-45640"/>
            <a:ext cx="9204853" cy="6903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  <p:pic>
        <p:nvPicPr>
          <p:cNvPr id="63490" name="Picture 2" descr="http://reshu-oge.ru/wp-content/uploads/2017/01/reshu-oge-1024x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188640"/>
            <a:ext cx="9753600" cy="6419082"/>
          </a:xfrm>
          <a:prstGeom prst="rect">
            <a:avLst/>
          </a:prstGeom>
          <a:noFill/>
        </p:spPr>
      </p:pic>
      <p:sp>
        <p:nvSpPr>
          <p:cNvPr id="5" name="Стрелка вниз 4"/>
          <p:cNvSpPr/>
          <p:nvPr/>
        </p:nvSpPr>
        <p:spPr>
          <a:xfrm>
            <a:off x="2051720" y="3933056"/>
            <a:ext cx="720080" cy="15841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63</a:t>
            </a:fld>
            <a:endParaRPr lang="ru-RU"/>
          </a:p>
        </p:txBody>
      </p:sp>
      <p:pic>
        <p:nvPicPr>
          <p:cNvPr id="65538" name="Picture 2" descr="http://kartinki.info/uploads/posts/2016-03/1458934289_10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6672"/>
            <a:ext cx="5366370" cy="1788790"/>
          </a:xfrm>
          <a:prstGeom prst="rect">
            <a:avLst/>
          </a:prstGeom>
          <a:noFill/>
        </p:spPr>
      </p:pic>
      <p:pic>
        <p:nvPicPr>
          <p:cNvPr id="65540" name="Picture 4" descr="http://i99.beon.ru/atamanova8.ru/wp-content/uploads/2015/09/1378446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77072"/>
            <a:ext cx="7400925" cy="201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476672"/>
          <a:ext cx="715245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49154" name="Picture 2" descr="http://900igr.net/up/datas/62427/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9156" name="Picture 4" descr="http://sevdelta.ru/wp-content/uploads/2017/09/gve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836712"/>
            <a:ext cx="3312368" cy="1140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ГВЭ</a:t>
            </a:r>
            <a:endParaRPr lang="ru-RU" sz="44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91F2-9306-42F6-8B7E-4A4E8214DD1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268760"/>
            <a:ext cx="7128792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ОБУЧАЮЩИХСЯ С ОГРАНИЧЕННЫМИ ВОЗМОЖНОСТЯМИ ЗДОРОВЬЯ,</a:t>
            </a:r>
          </a:p>
          <a:p>
            <a:pPr algn="ctr"/>
            <a:endParaRPr lang="ru-RU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ОБУЧАЮЩИХСЯ ДЕТЕЙ-ИНВАЛИДОВ, </a:t>
            </a: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ОСВОИВШИХ ОБРАЗОВАТЕЛЬНЫЕ ПРОГРАММЫ ОСНОВНОГО ОБЩЕГО ОБРАЗОВАНИЯ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6398</TotalTime>
  <Words>1526</Words>
  <Application>Microsoft Office PowerPoint</Application>
  <PresentationFormat>Экран (4:3)</PresentationFormat>
  <Paragraphs>277</Paragraphs>
  <Slides>63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76" baseType="lpstr">
      <vt:lpstr>Aparajita</vt:lpstr>
      <vt:lpstr>Arial</vt:lpstr>
      <vt:lpstr>Calibri</vt:lpstr>
      <vt:lpstr>Corbel</vt:lpstr>
      <vt:lpstr>Franklin Gothic Demi</vt:lpstr>
      <vt:lpstr>Georgia</vt:lpstr>
      <vt:lpstr>Gill Sans MT</vt:lpstr>
      <vt:lpstr>HY엽서L</vt:lpstr>
      <vt:lpstr>Times New Roman</vt:lpstr>
      <vt:lpstr>Verdana</vt:lpstr>
      <vt:lpstr>Wingdings</vt:lpstr>
      <vt:lpstr>Wingdings 2</vt:lpstr>
      <vt:lpstr>Солнцестояние</vt:lpstr>
      <vt:lpstr>Порядок и формы проведения государственной итоговой аттестации выпускников 9 класса  в 2024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проведения государственной итоговой аттестации по образовательным программам основного общего образования</vt:lpstr>
      <vt:lpstr>Презентация PowerPoint</vt:lpstr>
      <vt:lpstr>Презентация PowerPoint</vt:lpstr>
      <vt:lpstr>ГВЭ</vt:lpstr>
      <vt:lpstr>Условия прохождения ГИА в форме ГВЭ</vt:lpstr>
      <vt:lpstr>Особые условия прохождения ГИА</vt:lpstr>
      <vt:lpstr>Условия допуска к ГИА</vt:lpstr>
      <vt:lpstr>Участники ГИА- 24                                 ГКОУ «Тверская школа № 4»</vt:lpstr>
      <vt:lpstr>      Государственная итоговая аттестация по программам основного общего образования в 2024 году включает в себя:</vt:lpstr>
      <vt:lpstr>ППЭ –  бульвар Шмидта, 13/16                                                          ПУНКТ ПРОВЕДЕНИЯ ЭКЗАМЕНА</vt:lpstr>
      <vt:lpstr>Количество аудиторий  ППЭ</vt:lpstr>
      <vt:lpstr>Презентация PowerPoint</vt:lpstr>
      <vt:lpstr>Аттестат об основном общем образовании </vt:lpstr>
      <vt:lpstr>Сроки  гиа</vt:lpstr>
      <vt:lpstr>Презентация PowerPoint</vt:lpstr>
      <vt:lpstr>Презентация PowerPoint</vt:lpstr>
      <vt:lpstr>РАСПИСАНИЕ ЭКЗАМЕНОВ (проект)</vt:lpstr>
      <vt:lpstr>Этапы прохождения ГИА</vt:lpstr>
      <vt:lpstr>Подготовительный этап </vt:lpstr>
      <vt:lpstr>Подача заявления</vt:lpstr>
      <vt:lpstr>Презентация PowerPoint</vt:lpstr>
      <vt:lpstr>Презентация PowerPoint</vt:lpstr>
      <vt:lpstr>Тренировочный этап</vt:lpstr>
      <vt:lpstr>ОСНОВНОЙ ЭТАП ГИА</vt:lpstr>
      <vt:lpstr>Презентация PowerPoint</vt:lpstr>
      <vt:lpstr>ИТОГОВОЕ СОБЕСЕДОВАНИЕ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Продолжительность проведения государственной итоговой аттестации</vt:lpstr>
      <vt:lpstr>ПРОЦЕДУРА ГИА</vt:lpstr>
      <vt:lpstr>ИНДИВИДУАЛЬНЫЙ ПАКЕТ ЭКЗАМЕНАЦИОННЫХ МАТЕРИАЛОВ</vt:lpstr>
      <vt:lpstr>Презентация PowerPoint</vt:lpstr>
      <vt:lpstr>Презентация PowerPoint</vt:lpstr>
      <vt:lpstr>Презентация PowerPoint</vt:lpstr>
      <vt:lpstr>Вскрытие пакетов с КИМ</vt:lpstr>
      <vt:lpstr>Презентация PowerPoint</vt:lpstr>
      <vt:lpstr>Повторная аттестация</vt:lpstr>
      <vt:lpstr>К повторной сдаче экзаменов не допускаются:</vt:lpstr>
      <vt:lpstr>Особенности ГИА по отдельным учебным предметам</vt:lpstr>
      <vt:lpstr>Формы ГВЭ по русскому языку</vt:lpstr>
      <vt:lpstr>ГВЭ-9 в форме сжатого изложения с творческим заданием</vt:lpstr>
      <vt:lpstr>Объем сжатого изложения </vt:lpstr>
      <vt:lpstr>Порядок выполнения сжатого изложения </vt:lpstr>
      <vt:lpstr>Порядок выполнения осложненного списывания </vt:lpstr>
      <vt:lpstr>Форма Аспекты оценивания Баллы</vt:lpstr>
      <vt:lpstr>Форма билета для устного экзамена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Платонова С.А.</dc:creator>
  <cp:lastModifiedBy>Andrey</cp:lastModifiedBy>
  <cp:revision>366</cp:revision>
  <cp:lastPrinted>2013-12-02T06:33:48Z</cp:lastPrinted>
  <dcterms:created xsi:type="dcterms:W3CDTF">2012-09-09T07:26:04Z</dcterms:created>
  <dcterms:modified xsi:type="dcterms:W3CDTF">2023-12-07T05:20:04Z</dcterms:modified>
</cp:coreProperties>
</file>