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9" r:id="rId2"/>
  </p:sldIdLst>
  <p:sldSz cx="12192000" cy="6858000"/>
  <p:notesSz cx="6858000" cy="9144000"/>
  <p:embeddedFontLst>
    <p:embeddedFont>
      <p:font typeface="Panton" panose="020B0604020202020204" charset="-52"/>
      <p:regular r:id="rId4"/>
    </p:embeddedFont>
    <p:embeddedFont>
      <p:font typeface="Panton Bold" panose="020B0604020202020204" charset="-52"/>
      <p:bold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395185"/>
    <a:srgbClr val="56659C"/>
    <a:srgbClr val="3494CD"/>
    <a:srgbClr val="F04247"/>
    <a:srgbClr val="142254"/>
    <a:srgbClr val="666D8C"/>
    <a:srgbClr val="DEEBF7"/>
    <a:srgbClr val="455AA8"/>
    <a:srgbClr val="9AD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4182" autoAdjust="0"/>
  </p:normalViewPr>
  <p:slideViewPr>
    <p:cSldViewPr snapToGrid="0">
      <p:cViewPr varScale="1">
        <p:scale>
          <a:sx n="109" d="100"/>
          <a:sy n="109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1FED4-06DD-432F-AF73-F62DD5BB76B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0FBEE-9B3D-4C3C-89E3-9602F880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9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0FBEE-9B3D-4C3C-89E3-9602F88031C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8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0FA8FD3D-C763-4016-BB7A-C00D6B0390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-2856443"/>
            <a:ext cx="12192000" cy="665902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4BDC0A0-E004-4876-A0BF-7E513B1F7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722EB43-16EF-4D3B-B568-ABB21EBE4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FF40B82-90DD-479F-B142-DDA77ED94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5C71108-69C2-4FD1-9DB3-BD45CAB8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D510D72B-6434-DC4A-A382-951B0FCB8A9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042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1B05F-F297-46D1-B63F-B832965C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1BDFBA-9125-4F5F-9587-DE60C6EF4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E8F7CE-DB0F-404D-9241-8946DB4D2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2263BE-B2FA-4E4C-99BC-490016EF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605762-2D08-4CBB-9855-ACF8CC45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A86A-15D9-40DB-B94F-6B1D9CFA9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51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62E696-F141-460E-B01D-FF89A2922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83863A-1136-4D58-BCC3-123CFE13B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DEAEF-7C03-4D49-9E0A-527CDDF9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48B770-D0AB-4E28-94F1-11D12202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AB266C-4E30-479C-B08E-DDB17552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A86A-15D9-40DB-B94F-6B1D9CFA9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0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angle 6">
            <a:extLst>
              <a:ext uri="{FF2B5EF4-FFF2-40B4-BE49-F238E27FC236}">
                <a16:creationId xmlns:a16="http://schemas.microsoft.com/office/drawing/2014/main" id="{292DE534-1B70-46C0-8BD2-4D2C3C1AB1AD}"/>
              </a:ext>
            </a:extLst>
          </p:cNvPr>
          <p:cNvSpPr/>
          <p:nvPr userDrawn="1"/>
        </p:nvSpPr>
        <p:spPr>
          <a:xfrm>
            <a:off x="1" y="5862918"/>
            <a:ext cx="1108038" cy="1013758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A7EF6BA-B9B7-4B35-97B5-A2A3536CB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  <a:latin typeface="Panton Bold" panose="00000800000000000000" pitchFamily="2" charset="-52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A9AE079-D49D-4B26-BEEF-862F6F92F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124"/>
            <a:ext cx="10515600" cy="4351338"/>
          </a:xfrm>
        </p:spPr>
        <p:txBody>
          <a:bodyPr/>
          <a:lstStyle>
            <a:lvl1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1pPr>
            <a:lvl2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2pPr>
            <a:lvl3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3pPr>
            <a:lvl4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4pPr>
            <a:lvl5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666273D1-36F4-47CC-9DFB-ADFAE0BCB8C9}"/>
              </a:ext>
            </a:extLst>
          </p:cNvPr>
          <p:cNvSpPr txBox="1">
            <a:spLocks/>
          </p:cNvSpPr>
          <p:nvPr userDrawn="1"/>
        </p:nvSpPr>
        <p:spPr>
          <a:xfrm>
            <a:off x="88900" y="6450335"/>
            <a:ext cx="52322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10D72B-6434-DC4A-A382-951B0FCB8A9C}" type="slidenum">
              <a:rPr lang="x-none" smtClean="0">
                <a:solidFill>
                  <a:schemeClr val="bg1">
                    <a:lumMod val="95000"/>
                  </a:schemeClr>
                </a:solidFill>
                <a:latin typeface="Panton Bold" panose="00000800000000000000" pitchFamily="2" charset="-52"/>
              </a:rPr>
              <a:pPr/>
              <a:t>‹#›</a:t>
            </a:fld>
            <a:endParaRPr lang="x-none" dirty="0">
              <a:solidFill>
                <a:schemeClr val="bg1">
                  <a:lumMod val="95000"/>
                </a:schemeClr>
              </a:solidFill>
              <a:latin typeface="Panton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31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DFBDB-50CB-48A5-85A5-0F81F2B9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A6A303-DBB1-4722-8ED5-96D2D6043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18B0E-1E14-499C-8F08-E8274C1D3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6DDCF0-15A3-4FEC-A292-48116268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CBD1D-340B-4C7A-BEDC-3C6F36C8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A86A-15D9-40DB-B94F-6B1D9CFA95C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D9A55EDB-09E8-4E15-B6F1-EB76939A0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l="1152" t="93713" r="1318"/>
          <a:stretch/>
        </p:blipFill>
        <p:spPr>
          <a:xfrm>
            <a:off x="1" y="0"/>
            <a:ext cx="12192000" cy="1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0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2C55D-3922-455D-B771-D1B848DE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6A5B55-E74C-4446-A748-A6CCDC35F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D473B8-72BB-49A6-BC3F-05C14859D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5B43F7-9A42-41ED-B2FF-21C3BAAE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688A98-A6FA-4B9E-B1A5-E529022E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1A6EB-5A36-4FD9-8644-71BB6451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A86A-15D9-40DB-B94F-6B1D9CFA9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6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2D9AB-5A30-4875-8618-BD3006EF5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CBB719-9BE2-4212-B7C0-3F0DBFA98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9DCDBB-F5A6-4D3C-BC89-FFA84C8C7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BA9D25-19B7-4CDA-88C9-AF9474BF3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8E387F-DC05-4892-B33E-89A22C497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EA71D3-957F-4007-BB51-8AA97590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6219D0-52F4-43A8-BE65-FAD68738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28EECE-0034-4DE8-897C-8498B399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A86A-15D9-40DB-B94F-6B1D9CFA9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0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4E7BE-5441-4932-AA5B-FBD64B35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E16169-BEF1-4E86-9CDD-A789230A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07AE28-3BB6-42A2-A696-CD35C80BB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21DBC6-87BC-49C3-AE40-509A9EA9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A86A-15D9-40DB-B94F-6B1D9CFA9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0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01351D-A0FF-44E0-934B-952191811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C37801-90E0-4E43-99B4-6FEE1CC0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4F2B0C-13D7-4BEB-9483-A9AFD91C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A86A-15D9-40DB-B94F-6B1D9CFA9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6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2F4A0-A949-4975-9DD2-44C5E448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3C91C-1D3C-4731-B4F9-6B26D3599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75CCD7-083C-4864-8D10-D4B1320CB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934046-02C3-4780-AD9A-47922C50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74B386-1394-4007-AFB5-20625A39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1A1E62-82E6-4302-B334-B2872C372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A86A-15D9-40DB-B94F-6B1D9CFA9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1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5771-E383-4913-A6AF-A109E3541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ABF12E-25BB-4805-9C5B-50831BBD3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4625A6-88C4-4B5E-8059-4AD4C4B0B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EC55BD-3DA3-4330-81F0-0AB98A12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F922FB-008E-4C7C-90FE-CE305845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514159-DA26-4AAC-A704-0A308D77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A86A-15D9-40DB-B94F-6B1D9CFA9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74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9F08F-B1D1-4028-A00D-A468A7DE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632F41-8D1E-4DD1-9EE5-A8722403A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0457E0-29A5-4C4F-B266-42D033723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1757D-1932-4AF5-92F3-2218375AB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60323-A99E-451B-BD17-6BC47C3FD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BA86A-15D9-40DB-B94F-6B1D9CFA9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6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3.wmf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A67B39-44C4-4624-A225-4A8D53AE08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211188" y="968010"/>
            <a:ext cx="9841223" cy="56894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A58CB0-6B8C-47A9-B91E-62EBB462762C}"/>
              </a:ext>
            </a:extLst>
          </p:cNvPr>
          <p:cNvSpPr/>
          <p:nvPr/>
        </p:nvSpPr>
        <p:spPr>
          <a:xfrm rot="18900000">
            <a:off x="7398449" y="3348305"/>
            <a:ext cx="2384275" cy="3698902"/>
          </a:xfrm>
          <a:prstGeom prst="rect">
            <a:avLst/>
          </a:prstGeom>
          <a:solidFill>
            <a:schemeClr val="bg1">
              <a:alpha val="7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9FD0812-A975-4319-A157-56E4C114867D}"/>
              </a:ext>
            </a:extLst>
          </p:cNvPr>
          <p:cNvSpPr txBox="1">
            <a:spLocks/>
          </p:cNvSpPr>
          <p:nvPr/>
        </p:nvSpPr>
        <p:spPr>
          <a:xfrm>
            <a:off x="291671" y="200379"/>
            <a:ext cx="11374812" cy="819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70C0"/>
                </a:solidFill>
                <a:latin typeface="Panton Bold" panose="00000800000000000000" pitchFamily="2" charset="-52"/>
                <a:ea typeface="+mj-ea"/>
                <a:cs typeface="+mj-cs"/>
              </a:defRPr>
            </a:lvl1pPr>
          </a:lstStyle>
          <a:p>
            <a:pPr algn="ctr"/>
            <a:endParaRPr lang="ru-RU" sz="2400" dirty="0">
              <a:solidFill>
                <a:srgbClr val="243D99"/>
              </a:solidFill>
              <a:latin typeface="Panton Bold" charset="-52"/>
            </a:endParaRPr>
          </a:p>
        </p:txBody>
      </p:sp>
      <p:pic>
        <p:nvPicPr>
          <p:cNvPr id="16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F29B8A6-3AF0-48F6-A375-E1A983E113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1152" t="93713" r="1318"/>
          <a:stretch/>
        </p:blipFill>
        <p:spPr>
          <a:xfrm>
            <a:off x="1" y="0"/>
            <a:ext cx="12192000" cy="185160"/>
          </a:xfrm>
          <a:prstGeom prst="rect">
            <a:avLst/>
          </a:prstGeom>
        </p:spPr>
      </p:pic>
      <p:pic>
        <p:nvPicPr>
          <p:cNvPr id="1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590DAC21-322C-4186-902A-183BF10BAC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b="63697"/>
          <a:stretch/>
        </p:blipFill>
        <p:spPr>
          <a:xfrm>
            <a:off x="3357070" y="5597828"/>
            <a:ext cx="8834930" cy="12165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6753" y="1019986"/>
            <a:ext cx="116390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sz="800" dirty="0"/>
          </a:p>
        </p:txBody>
      </p:sp>
      <p:pic>
        <p:nvPicPr>
          <p:cNvPr id="15" name="Рисунок 14" descr="ООО ЭкоНиваАгро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12" y="3249895"/>
            <a:ext cx="1438275" cy="63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Совхоз Детскосельский на go7812.ru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692" y="1614770"/>
            <a:ext cx="1733550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ЗАО «Племенной завод ПРИНЕВСКОЕ» - ALEXROVICH.RU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9" b="21961"/>
          <a:stretch/>
        </p:blipFill>
        <p:spPr bwMode="auto">
          <a:xfrm>
            <a:off x="4431656" y="3008923"/>
            <a:ext cx="2269472" cy="1013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АО &quot;ГАТЧИНСКОЕ&quot;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96" y="1574732"/>
            <a:ext cx="1494790" cy="81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ЭМБЛЕМА государственная ветеренарная служба ленинградской области -  Кировсксббж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876" y="2855039"/>
            <a:ext cx="1519398" cy="171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Новое название компании – ОАО «Газпром газораспределение Ленинградская  область» – АО «Газпром газораспределение Ленинградская область»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t="4910" b="15218"/>
          <a:stretch/>
        </p:blipFill>
        <p:spPr bwMode="auto">
          <a:xfrm>
            <a:off x="3474024" y="4919111"/>
            <a:ext cx="2053590" cy="1028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800" y="444743"/>
            <a:ext cx="12191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Социальные партнеры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ГБПОУ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ЛО «Беседский сельскохозяйственный техникум»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20" y="2566104"/>
            <a:ext cx="862313" cy="2493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16641" r="3312" b="19475"/>
          <a:stretch/>
        </p:blipFill>
        <p:spPr>
          <a:xfrm>
            <a:off x="7607043" y="4204043"/>
            <a:ext cx="2083207" cy="2077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1" y="2566104"/>
            <a:ext cx="1905000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599" y="314444"/>
            <a:ext cx="1454030" cy="14540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09" y="4308128"/>
            <a:ext cx="1195644" cy="1908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9" y="1413402"/>
            <a:ext cx="4384931" cy="11031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26" y="3024446"/>
            <a:ext cx="1419225" cy="866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4" y="4969869"/>
            <a:ext cx="2726801" cy="10895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72" y="1264350"/>
            <a:ext cx="1444755" cy="15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10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Panton</vt:lpstr>
      <vt:lpstr>Panton Bold</vt:lpstr>
      <vt:lpstr>Calibri Light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региональных проектов национального проекта «Образование»  в Ленинградской области в 2022 году  и перспективах реализации в 2023 году</dc:title>
  <dc:creator>Иван Захаров</dc:creator>
  <cp:lastModifiedBy>User</cp:lastModifiedBy>
  <cp:revision>248</cp:revision>
  <dcterms:created xsi:type="dcterms:W3CDTF">2022-12-20T14:48:22Z</dcterms:created>
  <dcterms:modified xsi:type="dcterms:W3CDTF">2023-10-17T08:16:47Z</dcterms:modified>
</cp:coreProperties>
</file>