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3443B9-F2AD-49A2-B6A9-835D7FE48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E4692E5-A616-48C8-99B0-82E368535E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7A22AE-6950-4FCC-8C2C-9C890FACF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5BA09-D438-4004-B514-0130F50C51EF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15CF72-60A5-4DC6-AD44-12A4F21D7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B304E1-3E5C-4598-A853-8238873FF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BCB90-77F7-473B-A79D-6E43FF5831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35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E6D7A-8490-49FD-9428-E87FBE239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E7B50A-343D-4D6B-BCB9-3009FC30D2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F51630-3433-4C98-993C-F31E313B5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5BA09-D438-4004-B514-0130F50C51EF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75BEE9-9E50-4894-B1E2-7A23650FC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335275-8D8A-4E98-957E-D135DA87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BCB90-77F7-473B-A79D-6E43FF5831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538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04C1C9-C7AB-4955-B6A6-35C858B8E5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875EF7-B8CE-454B-A171-66036866C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7A490B-2330-4DFD-9281-953C7F55E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5BA09-D438-4004-B514-0130F50C51EF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4B14D0-9193-4012-8658-47214E7FB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969001-5922-4905-B544-DDA2E5005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BCB90-77F7-473B-A79D-6E43FF5831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525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A60D60-CADD-450A-B894-D152E4818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2377DC-06BC-4C6E-AD27-3414C501B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62A05A-FE26-46E1-BFB9-FDF8B9BF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5BA09-D438-4004-B514-0130F50C51EF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B4868-AAC5-4141-AAEF-45B7B4AAE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5B2296-C3F1-4DAC-B0C7-C4860D988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BCB90-77F7-473B-A79D-6E43FF5831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15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ED3445-5104-4F64-AE4A-FB7FA7155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166281-150E-433B-A6F1-00CCF2853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8CA77D-4940-4280-A9AB-2E0DF44BA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5BA09-D438-4004-B514-0130F50C51EF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D8E74C-95F6-4E75-96DF-6839761B9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452AAF-C911-4DDB-9E5F-F815F952D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BCB90-77F7-473B-A79D-6E43FF5831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18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2BB7A5-81BB-4C2B-9D1E-8296F8996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CB45CF-0E14-4443-A3E7-497D5C635E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9AFE6A-3FE5-4A9E-AFDE-71449DE808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1CE238-C0AF-472D-B407-DDB9345D2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5BA09-D438-4004-B514-0130F50C51EF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5A69E-001E-412E-ADDA-B833C9F99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2D133C-873C-4868-9AA7-DF9BC09BE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BCB90-77F7-473B-A79D-6E43FF5831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54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176EA-BB73-4EA5-B614-B22712B23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3B405A-1461-440C-8492-F9B555562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DEA346-B899-4007-876F-1553A5AA6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D533CE6-1074-4132-A4A5-06E28BDD8F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2B9FBC-44DF-4B82-91B2-177C713AC9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BF74D1A-8EBE-45B2-8163-369FAC21F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5BA09-D438-4004-B514-0130F50C51EF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AB0AE7-CCB5-47AF-B1F8-9CD2416BC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CC821D-D513-4C1B-B787-8E2DCA10D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BCB90-77F7-473B-A79D-6E43FF5831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235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E6E17-D1E6-4492-816B-F2BAF1034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D10A8B4-9EA2-4CD9-A0F3-7445D88DC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5BA09-D438-4004-B514-0130F50C51EF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74426F-D500-4E45-A214-360DC2096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1B297B-CCD2-48DF-8010-14AF76784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BCB90-77F7-473B-A79D-6E43FF5831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91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EF9FD5-0BD5-405D-A5C3-729A8CC51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5BA09-D438-4004-B514-0130F50C51EF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B68142-DF74-4DDA-AC1C-C40505F5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58B771-EE8F-4B8C-833A-A401A9C0F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BCB90-77F7-473B-A79D-6E43FF5831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381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6DAF1C-3CF9-4160-9578-5A949F00D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38B7D3-C7FB-433A-A1D5-F38A735BD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41EE60-7349-4E09-811B-F0F6B84454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1E387A-E8A1-4714-BEA4-A3ADE168D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5BA09-D438-4004-B514-0130F50C51EF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895711-1A67-4A37-8C5E-70DE8FCE2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5D70FE-6D55-4F45-BE0D-A2EDFC0A4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BCB90-77F7-473B-A79D-6E43FF5831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214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2C9888-FD65-4936-94EC-302AD9BE3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E66A02-24F3-4D9A-93C3-96305BDD59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B0B86B-2863-49DD-8245-ADA4020F9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A068A2-9FE0-4E27-A646-3DA94F7FB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5BA09-D438-4004-B514-0130F50C51EF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777EC8-9BA6-451C-9CB1-77DCCDB1D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2CB1A5-D5B8-4B99-AB5A-0423D909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BCB90-77F7-473B-A79D-6E43FF5831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852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45B49E-05FD-430D-8815-4706F0B52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A658A5-A941-43B4-AEF5-A6A0F77AA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7B2092-4754-4184-A61E-025E77B0B9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5BA09-D438-4004-B514-0130F50C51EF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4DD57A-47BF-4FA4-889F-6F2FA25D44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473412-307B-4E8E-A179-E3EF9AE30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BCB90-77F7-473B-A79D-6E43FF5831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08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E303C1-1FFB-4356-AE68-E78BAD70A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374" y="-716437"/>
            <a:ext cx="14291034" cy="831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02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265530-7AED-4CA6-A12B-42968B812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375" y="-763571"/>
            <a:ext cx="14281607" cy="840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80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82028D-FDCD-483B-9560-29216BD5B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936" y="-848413"/>
            <a:ext cx="14338169" cy="848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94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C49453-8038-4658-986B-50AA85C15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522" y="-886121"/>
            <a:ext cx="14243901" cy="849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73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198EF6-AD63-4786-807B-2A8AB5E90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948" y="-763571"/>
            <a:ext cx="14253327" cy="839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92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E4B4DE-1CD1-4320-8822-6745F055D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229" y="-772999"/>
            <a:ext cx="14309889" cy="840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61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4A982D-C44D-48A2-B72C-FA44C5685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4656" y="-782425"/>
            <a:ext cx="14357023" cy="840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85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E7261D-5053-4BA9-8C54-17CF6D4A1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948" y="-772997"/>
            <a:ext cx="14253327" cy="838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10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A9F45D-2BC9-458E-A568-3AD946A84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791" y="-782425"/>
            <a:ext cx="14375877" cy="837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64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D33C51-DAD2-449F-9B7D-57014CCEC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375" y="-754144"/>
            <a:ext cx="14253328" cy="834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39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A578D7-99BC-46BC-A597-721F74C79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948" y="-754145"/>
            <a:ext cx="14262753" cy="836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00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FC7DB5-1437-4D86-88AE-3F0F6C733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094" y="-763571"/>
            <a:ext cx="14215620" cy="839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20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5141BB-BC1E-403E-9DF0-93AA1EE79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082" y="-772997"/>
            <a:ext cx="14309888" cy="844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42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F3B65A-FDE2-4E02-A720-89F559FA2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375" y="-754144"/>
            <a:ext cx="14300461" cy="837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77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721DFE-3E64-413E-8EA7-B353ABB9D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948" y="-810705"/>
            <a:ext cx="14281608" cy="843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64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2E2977-F3C5-4F67-B065-03EC092CD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948" y="-791852"/>
            <a:ext cx="14253327" cy="843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58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D842ED-7282-47F9-A1C7-EF65FBA49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4657" y="-782425"/>
            <a:ext cx="14309889" cy="843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07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1651</TotalTime>
  <Words>0</Words>
  <Application>Microsoft Office PowerPoint</Application>
  <PresentationFormat>Широкоэкранный</PresentationFormat>
  <Paragraphs>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Женя Соломин</dc:creator>
  <cp:lastModifiedBy>Женя Соломин</cp:lastModifiedBy>
  <cp:revision>6</cp:revision>
  <dcterms:created xsi:type="dcterms:W3CDTF">2023-09-11T19:24:09Z</dcterms:created>
  <dcterms:modified xsi:type="dcterms:W3CDTF">2023-09-13T22:13:13Z</dcterms:modified>
</cp:coreProperties>
</file>