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1" r:id="rId10"/>
    <p:sldId id="263" r:id="rId11"/>
    <p:sldId id="267" r:id="rId12"/>
    <p:sldId id="272" r:id="rId13"/>
    <p:sldId id="264" r:id="rId14"/>
    <p:sldId id="265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казенное дошкольное образовательное учреждение Сортавальского муниципального района Республики Карелия </a:t>
            </a:r>
          </a:p>
          <a:p>
            <a:pPr algn="ctr"/>
            <a:r>
              <a:rPr lang="ru-RU" b="1" dirty="0" smtClean="0"/>
              <a:t>Детский сад №23 «Ладушки», Корпус №8</a:t>
            </a:r>
            <a:endParaRPr lang="ru-RU" b="1" dirty="0"/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571612"/>
            <a:ext cx="3507234" cy="461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00562" y="2143116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Проект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«Мамочка любимая»</a:t>
            </a:r>
          </a:p>
          <a:p>
            <a:r>
              <a:rPr lang="ru-RU" sz="3200" i="1" dirty="0" smtClean="0"/>
              <a:t>       </a:t>
            </a:r>
            <a:r>
              <a:rPr lang="ru-RU" sz="3200" b="1" i="1" dirty="0" smtClean="0"/>
              <a:t>средняя группа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5005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Подготовила: </a:t>
            </a:r>
            <a:r>
              <a:rPr lang="ru-RU" b="1" dirty="0" smtClean="0"/>
              <a:t>воспитатель Фомина </a:t>
            </a:r>
            <a:r>
              <a:rPr lang="ru-RU" b="1" dirty="0" smtClean="0"/>
              <a:t>Н.В. 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«Платьице </a:t>
            </a:r>
            <a:r>
              <a:rPr lang="ru-RU" sz="3600" b="1" i="1" dirty="0" smtClean="0">
                <a:solidFill>
                  <a:schemeClr val="accent2"/>
                </a:solidFill>
              </a:rPr>
              <a:t>для мамы»</a:t>
            </a:r>
            <a:endParaRPr lang="ru-RU" sz="3600" b="1" i="1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531938"/>
            <a:ext cx="8531225" cy="459422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2"/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2"/>
                </a:solidFill>
              </a:rPr>
              <a:t> </a:t>
            </a:r>
            <a:r>
              <a:rPr lang="ru-RU" i="1" dirty="0" smtClean="0">
                <a:solidFill>
                  <a:schemeClr val="accent2"/>
                </a:solidFill>
              </a:rPr>
              <a:t>                                                 </a:t>
            </a:r>
          </a:p>
          <a:p>
            <a:endParaRPr lang="ru-RU" sz="2400" i="1" dirty="0">
              <a:solidFill>
                <a:schemeClr val="accent2"/>
              </a:solidFill>
            </a:endParaRPr>
          </a:p>
        </p:txBody>
      </p:sp>
      <p:sp>
        <p:nvSpPr>
          <p:cNvPr id="4" name="AutoShape 2" descr="C:\Users\%D0%90%D0%B4%D0%BC%D0%B8%D0%BD\Desktop\ZCNi_hqhqR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90%D0%B4%D0%BC%D0%B8%D0%BD\Desktop\ZCNi_hqhqRg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714488"/>
            <a:ext cx="6822778" cy="424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6" descr="C:\Users\%D0%90%D0%B4%D0%BC%D0%B8%D0%BD\Desktop\NsMYGbXxzA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90%D0%B4%D0%BC%D0%B8%D0%BD\Desktop\NsMYGbXxzA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C:\Users\%D0%90%D0%B4%D0%BC%D0%B8%D0%BD\Desktop\NsMYGbXxzA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C:\Users\%D0%90%D0%B4%D0%BC%D0%B8%D0%BD\Desktop\NsMYGbXxzA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4438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Видеопоздравление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ello_html_m2c6a18d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642918"/>
            <a:ext cx="1736410" cy="130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007667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5985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«Золотые руки мамы»</a:t>
            </a:r>
            <a:endParaRPr lang="ru-RU" sz="4400" dirty="0"/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535113"/>
            <a:ext cx="4321497" cy="434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28" y="2000240"/>
            <a:ext cx="35718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ходе проекта родители принимали активное участие, где результатом стала выставка  творческих работ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«Золотые </a:t>
            </a:r>
            <a:r>
              <a:rPr lang="ru-RU" sz="2800" b="1" dirty="0" smtClean="0"/>
              <a:t>руки мамы</a:t>
            </a:r>
            <a:r>
              <a:rPr lang="ru-RU" sz="2800" b="1" dirty="0" smtClean="0"/>
              <a:t>»</a:t>
            </a:r>
            <a:endParaRPr lang="ru-RU" sz="2800" b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71480"/>
            <a:ext cx="590075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«Цветы </a:t>
            </a:r>
            <a:r>
              <a:rPr lang="ru-RU" b="1" i="1" dirty="0" smtClean="0">
                <a:solidFill>
                  <a:srgbClr val="C00000"/>
                </a:solidFill>
              </a:rPr>
              <a:t>для мамочки»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10" y="1857364"/>
            <a:ext cx="80461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25995b91177468d9d5e8d987332d45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71480"/>
            <a:ext cx="2273637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8478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590075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«Букетик </a:t>
            </a:r>
            <a:r>
              <a:rPr lang="ru-RU" b="1" i="1" dirty="0" smtClean="0">
                <a:solidFill>
                  <a:srgbClr val="C00000"/>
                </a:solidFill>
              </a:rPr>
              <a:t>для мамы»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500174"/>
            <a:ext cx="80461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d217c8d35d4e7d61b7ed146cefc4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62528">
            <a:off x="6462032" y="406953"/>
            <a:ext cx="1700558" cy="218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09410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357430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514-5143748_flower-garden-border-clip-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8715436" cy="229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C00000"/>
                </a:solidFill>
              </a:rPr>
              <a:t>Актуальность: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Мама </a:t>
            </a:r>
            <a:r>
              <a:rPr lang="ru-RU" dirty="0"/>
              <a:t>– самый главный человек в жизни каждого.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В </a:t>
            </a:r>
            <a:r>
              <a:rPr lang="ru-RU" dirty="0"/>
              <a:t>России праздник День Матери утвержден в 1998 году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/>
              <a:t>Цель праздника – поддерживать традиции </a:t>
            </a:r>
            <a:r>
              <a:rPr lang="ru-RU" dirty="0" smtClean="0"/>
              <a:t>бережного отношения </a:t>
            </a:r>
            <a:r>
              <a:rPr lang="ru-RU" dirty="0"/>
              <a:t>к женщине, закрепить семейные устои, особо отметить значение в нашей жизни главного человека – Матери. Для ребенка особенно важна роль мамы в его жизни. В бешеном темпе современной жизни общение матери и ребёнка минимально. Все мамы заняты, им не хватает времени на духовное общение, душевную близость со своим ребенком. Поэтому мы решили в средней группе реализовать данный проект, обратив тем самым внимание на духовные ценности в отношениях матери и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05822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</a:rPr>
              <a:t>Тип проекта</a:t>
            </a:r>
            <a:r>
              <a:rPr lang="ru-RU" sz="3200" i="1" dirty="0" smtClean="0">
                <a:solidFill>
                  <a:srgbClr val="C00000"/>
                </a:solidFill>
              </a:rPr>
              <a:t>: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-творческий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-групповой </a:t>
            </a:r>
          </a:p>
          <a:p>
            <a:pPr marL="0" indent="0">
              <a:buNone/>
            </a:pPr>
            <a:r>
              <a:rPr lang="ru-RU" dirty="0" smtClean="0"/>
              <a:t>-краткосрочный </a:t>
            </a:r>
            <a:r>
              <a:rPr lang="ru-RU" dirty="0"/>
              <a:t>(ноябрь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-информационно-игровой</a:t>
            </a:r>
            <a:endParaRPr lang="ru-RU" dirty="0"/>
          </a:p>
          <a:p>
            <a:r>
              <a:rPr lang="ru-RU" dirty="0" smtClean="0"/>
              <a:t>Участники: </a:t>
            </a:r>
            <a:r>
              <a:rPr lang="ru-RU" dirty="0"/>
              <a:t>педагоги, дети, родители.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Цель: </a:t>
            </a:r>
            <a:r>
              <a:rPr lang="ru-RU" dirty="0" smtClean="0"/>
              <a:t>Формировать </a:t>
            </a:r>
            <a:r>
              <a:rPr lang="ru-RU" dirty="0"/>
              <a:t>осознанное понимание значимости мамы в жизни ребёнка.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180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b="1" i="1" dirty="0" smtClean="0"/>
              <a:t>образовательные</a:t>
            </a:r>
            <a:endParaRPr lang="ru-RU" sz="4000" b="1" i="1" dirty="0"/>
          </a:p>
          <a:p>
            <a:r>
              <a:rPr lang="ru-RU" dirty="0" smtClean="0"/>
              <a:t>Познакомить </a:t>
            </a:r>
            <a:r>
              <a:rPr lang="ru-RU" dirty="0"/>
              <a:t>детей с праздником День Матери.</a:t>
            </a:r>
          </a:p>
          <a:p>
            <a:r>
              <a:rPr lang="ru-RU" dirty="0" smtClean="0"/>
              <a:t>Показать </a:t>
            </a:r>
            <a:r>
              <a:rPr lang="ru-RU" dirty="0"/>
              <a:t>детям значение мамы в их жизни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4000" b="1" i="1" dirty="0" smtClean="0"/>
              <a:t>развивающие</a:t>
            </a:r>
          </a:p>
          <a:p>
            <a:r>
              <a:rPr lang="ru-RU" dirty="0" smtClean="0"/>
              <a:t>Развивать интерес ребенка к своим близким, способствовать   укреплению семейных отношений.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коммуникативные навыки детей, способствовать развитию речи.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творческие способности детей в продуктивной </a:t>
            </a:r>
            <a:r>
              <a:rPr lang="ru-RU" dirty="0" smtClean="0"/>
              <a:t>деятельности</a:t>
            </a:r>
          </a:p>
          <a:p>
            <a:pPr marL="0" indent="0">
              <a:buNone/>
            </a:pPr>
            <a:r>
              <a:rPr lang="ru-RU" sz="4000" b="1" i="1" dirty="0" smtClean="0"/>
              <a:t>воспитательные</a:t>
            </a:r>
            <a:endParaRPr lang="ru-RU" sz="4000" b="1" i="1" dirty="0"/>
          </a:p>
          <a:p>
            <a:r>
              <a:rPr lang="ru-RU" dirty="0" smtClean="0"/>
              <a:t>Воспитывать </a:t>
            </a:r>
            <a:r>
              <a:rPr lang="ru-RU" dirty="0"/>
              <a:t>любовь, уважение к маме, заботливое отношение к самому близкому человеку.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доброжелательное общение детей в играх.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3050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C00000"/>
                </a:solidFill>
              </a:rPr>
              <a:t>Ожидаемый результат: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Обогащение знаний детей о своей маме, ее профессии. </a:t>
            </a:r>
            <a:endParaRPr lang="ru-RU" sz="2400" dirty="0" smtClean="0"/>
          </a:p>
          <a:p>
            <a:pPr algn="just"/>
            <a:r>
              <a:rPr lang="ru-RU" sz="2400" dirty="0" smtClean="0"/>
              <a:t>Дети </a:t>
            </a:r>
            <a:r>
              <a:rPr lang="ru-RU" sz="2400" dirty="0"/>
              <a:t>начнут обращать внимание на домашние хлопоты мамы, у них появится желание помогать маме по дому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Появление у детей более теплых чувств по отношению к маме, желание ее оберегать и радовать. </a:t>
            </a:r>
            <a:endParaRPr lang="ru-RU" sz="2400" dirty="0" smtClean="0"/>
          </a:p>
          <a:p>
            <a:pPr algn="just"/>
            <a:r>
              <a:rPr lang="ru-RU" sz="2400" dirty="0" smtClean="0"/>
              <a:t>Появление </a:t>
            </a:r>
            <a:r>
              <a:rPr lang="ru-RU" sz="2400" dirty="0"/>
              <a:t>душевной атмосферы, доверительных отношений в семьях воспитанников.</a:t>
            </a:r>
          </a:p>
        </p:txBody>
      </p:sp>
      <p:pic>
        <p:nvPicPr>
          <p:cNvPr id="5" name="Рисунок 4" descr="6831694a-24de-4681-9ceb-091ac02a26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497" y="3883507"/>
            <a:ext cx="5286380" cy="27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4126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57309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C00000"/>
                </a:solidFill>
              </a:rPr>
              <a:t>Подготовительный этап: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b="1" i="1" dirty="0" smtClean="0"/>
              <a:t>Цель: </a:t>
            </a:r>
            <a:r>
              <a:rPr lang="ru-RU" dirty="0" smtClean="0"/>
              <a:t>Формирование </a:t>
            </a:r>
            <a:r>
              <a:rPr lang="ru-RU" dirty="0" smtClean="0"/>
              <a:t>мотива к предстоящей деятельности</a:t>
            </a:r>
          </a:p>
          <a:p>
            <a:pPr>
              <a:buNone/>
            </a:pPr>
            <a:r>
              <a:rPr lang="ru-RU" sz="4100" b="1" i="1" dirty="0" smtClean="0"/>
              <a:t>Задачи:</a:t>
            </a:r>
            <a:endParaRPr lang="ru-RU" sz="4100" b="1" i="1" dirty="0"/>
          </a:p>
          <a:p>
            <a:r>
              <a:rPr lang="ru-RU" dirty="0" smtClean="0"/>
              <a:t>Планирование</a:t>
            </a:r>
            <a:r>
              <a:rPr lang="ru-RU" dirty="0" smtClean="0"/>
              <a:t> цели </a:t>
            </a:r>
            <a:r>
              <a:rPr lang="ru-RU" dirty="0" smtClean="0"/>
              <a:t>и </a:t>
            </a:r>
            <a:r>
              <a:rPr lang="ru-RU" dirty="0" smtClean="0"/>
              <a:t>задач </a:t>
            </a:r>
            <a:r>
              <a:rPr lang="ru-RU" dirty="0"/>
              <a:t>проекта.</a:t>
            </a:r>
          </a:p>
          <a:p>
            <a:r>
              <a:rPr lang="ru-RU" dirty="0" smtClean="0"/>
              <a:t>Обсуждение </a:t>
            </a:r>
            <a:r>
              <a:rPr lang="ru-RU" dirty="0" smtClean="0"/>
              <a:t>целей и задач с участниками проекта.</a:t>
            </a:r>
            <a:endParaRPr lang="ru-RU" dirty="0"/>
          </a:p>
          <a:p>
            <a:r>
              <a:rPr lang="ru-RU" dirty="0" smtClean="0"/>
              <a:t>Подбор  методической и </a:t>
            </a:r>
            <a:r>
              <a:rPr lang="ru-RU" dirty="0"/>
              <a:t>художественной литературы, дидактического материала.</a:t>
            </a:r>
          </a:p>
          <a:p>
            <a:r>
              <a:rPr lang="ru-RU" dirty="0" smtClean="0"/>
              <a:t>Подбор </a:t>
            </a:r>
            <a:r>
              <a:rPr lang="ru-RU" dirty="0"/>
              <a:t>демонстрационного материала.</a:t>
            </a:r>
          </a:p>
          <a:p>
            <a:r>
              <a:rPr lang="ru-RU" dirty="0" smtClean="0"/>
              <a:t>Составление </a:t>
            </a:r>
            <a:r>
              <a:rPr lang="ru-RU" dirty="0"/>
              <a:t>плана по организации детской деятельности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Ознакомление </a:t>
            </a:r>
            <a:r>
              <a:rPr lang="ru-RU" dirty="0"/>
              <a:t>родителей с темой и задачами проекта.</a:t>
            </a:r>
          </a:p>
          <a:p>
            <a:r>
              <a:rPr lang="ru-RU" dirty="0" smtClean="0"/>
              <a:t>Сбор </a:t>
            </a:r>
            <a:r>
              <a:rPr lang="ru-RU" dirty="0"/>
              <a:t>фотографий для стенгазеты «</a:t>
            </a:r>
            <a:r>
              <a:rPr lang="ru-RU" dirty="0" smtClean="0"/>
              <a:t>Мамочка моя».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625266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443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C00000"/>
                </a:solidFill>
              </a:rPr>
              <a:t>Практический этап: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Цель:</a:t>
            </a:r>
            <a:r>
              <a:rPr lang="ru-RU" b="1" i="1" dirty="0"/>
              <a:t> </a:t>
            </a:r>
            <a:r>
              <a:rPr lang="ru-RU" sz="2800" i="1" dirty="0" smtClean="0"/>
              <a:t>Воспитывать  </a:t>
            </a:r>
            <a:r>
              <a:rPr lang="ru-RU" sz="2800" i="1" dirty="0" smtClean="0"/>
              <a:t>у детей  доброе, внимательное , уважительное отношение  к маме, стремление ей помогать, радовать ее.</a:t>
            </a:r>
          </a:p>
          <a:p>
            <a:pPr marL="0" indent="0">
              <a:buNone/>
            </a:pPr>
            <a:r>
              <a:rPr lang="ru-RU" b="1" i="1" dirty="0" smtClean="0"/>
              <a:t>Задачи:</a:t>
            </a:r>
          </a:p>
          <a:p>
            <a:pPr marL="0" indent="0">
              <a:buNone/>
            </a:pPr>
            <a:r>
              <a:rPr lang="ru-RU" i="1" dirty="0" smtClean="0"/>
              <a:t>-</a:t>
            </a:r>
            <a:r>
              <a:rPr lang="ru-RU" sz="2800" i="1" dirty="0" smtClean="0"/>
              <a:t>Уточнение у детей знаний  о маме</a:t>
            </a:r>
          </a:p>
          <a:p>
            <a:pPr marL="0" indent="0">
              <a:buNone/>
            </a:pPr>
            <a:r>
              <a:rPr lang="ru-RU" sz="2800" i="1" dirty="0" smtClean="0"/>
              <a:t>-Активизация словаря, по теме «Мамочка моя»</a:t>
            </a:r>
          </a:p>
          <a:p>
            <a:pPr marL="0" indent="0">
              <a:buNone/>
            </a:pPr>
            <a:r>
              <a:rPr lang="ru-RU" sz="2800" i="1" dirty="0" smtClean="0"/>
              <a:t>-Вовлечение родителей  в сотрудничество с воспитателем.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296499258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b="1" i="1" dirty="0" smtClean="0"/>
              <a:t>Подбор </a:t>
            </a:r>
            <a:r>
              <a:rPr lang="ru-RU" sz="2400" b="1" i="1" dirty="0" smtClean="0"/>
              <a:t>методической литературы , дидактического   материала,  художественной литературы.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9715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Беседы:</a:t>
            </a:r>
          </a:p>
          <a:p>
            <a:pPr>
              <a:buFontTx/>
              <a:buChar char="-"/>
            </a:pPr>
            <a:r>
              <a:rPr lang="ru-RU" sz="2400" dirty="0" smtClean="0"/>
              <a:t>Праздник «День Матери», «Как порадовать маму»,</a:t>
            </a:r>
          </a:p>
          <a:p>
            <a:pPr>
              <a:buFontTx/>
              <a:buChar char="-"/>
            </a:pPr>
            <a:r>
              <a:rPr lang="ru-RU" sz="2400" dirty="0" smtClean="0"/>
              <a:t>«Какая помогаю маме», «Мама-какая она».</a:t>
            </a:r>
          </a:p>
          <a:p>
            <a:r>
              <a:rPr lang="ru-RU" sz="2400" b="1" i="1" dirty="0" smtClean="0"/>
              <a:t>Заучивание стихотворений о маме</a:t>
            </a:r>
          </a:p>
          <a:p>
            <a:r>
              <a:rPr lang="ru-RU" sz="2400" b="1" i="1" dirty="0" smtClean="0"/>
              <a:t>Интервью у детей «Пожелания для мамы»</a:t>
            </a:r>
          </a:p>
          <a:p>
            <a:r>
              <a:rPr lang="ru-RU" sz="2400" b="1" i="1" dirty="0" smtClean="0"/>
              <a:t>Загадки, пословицы, поговорки о маме</a:t>
            </a:r>
          </a:p>
          <a:p>
            <a:r>
              <a:rPr lang="ru-RU" sz="2400" b="1" i="1" dirty="0" smtClean="0"/>
              <a:t>Чтение художественной литературы:</a:t>
            </a:r>
          </a:p>
          <a:p>
            <a:pPr marL="0" indent="0">
              <a:buNone/>
            </a:pPr>
            <a:r>
              <a:rPr lang="ru-RU" sz="2400" dirty="0" smtClean="0"/>
              <a:t>    «Волк и семеро козлят», А. </a:t>
            </a:r>
            <a:r>
              <a:rPr lang="ru-RU" sz="2400" dirty="0" err="1" smtClean="0"/>
              <a:t>Барто</a:t>
            </a:r>
            <a:r>
              <a:rPr lang="ru-RU" sz="2400" dirty="0" smtClean="0"/>
              <a:t> «Разлука</a:t>
            </a:r>
            <a:r>
              <a:rPr lang="ru-RU" sz="2400" dirty="0" smtClean="0"/>
              <a:t>», Б</a:t>
            </a:r>
            <a:r>
              <a:rPr lang="ru-RU" sz="2400" dirty="0" smtClean="0"/>
              <a:t>. Емельянов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smtClean="0"/>
              <a:t>«Мамины </a:t>
            </a:r>
            <a:r>
              <a:rPr lang="ru-RU" sz="2400" dirty="0" smtClean="0"/>
              <a:t>руки», Е. </a:t>
            </a:r>
            <a:r>
              <a:rPr lang="ru-RU" sz="2400" dirty="0" smtClean="0"/>
              <a:t>Благинина </a:t>
            </a:r>
            <a:r>
              <a:rPr lang="ru-RU" sz="2400" dirty="0" smtClean="0"/>
              <a:t>«Посидим в тишине»,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Э. </a:t>
            </a:r>
            <a:r>
              <a:rPr lang="ru-RU" sz="2400" dirty="0" err="1" smtClean="0"/>
              <a:t>Мошковская</a:t>
            </a:r>
            <a:r>
              <a:rPr lang="ru-RU" sz="2400" dirty="0" smtClean="0"/>
              <a:t> «Я маму свою обидел».</a:t>
            </a:r>
          </a:p>
          <a:p>
            <a:endParaRPr lang="ru-RU" sz="2400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587721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Пальчиковая гимнастика:</a:t>
            </a:r>
          </a:p>
          <a:p>
            <a:r>
              <a:rPr lang="ru-RU" sz="2400" dirty="0" smtClean="0"/>
              <a:t> «Помощник», «Наши мамы», «Дружная   семья».</a:t>
            </a:r>
          </a:p>
          <a:p>
            <a:r>
              <a:rPr lang="ru-RU" sz="2400" b="1" dirty="0" smtClean="0"/>
              <a:t> 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Художественно-эстетическое </a:t>
            </a:r>
            <a:r>
              <a:rPr lang="ru-RU" sz="2400" b="1" i="1" dirty="0" smtClean="0"/>
              <a:t>развитие: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«</a:t>
            </a:r>
            <a:r>
              <a:rPr lang="ru-RU" sz="2400" dirty="0" smtClean="0"/>
              <a:t>Платьице для мамы», «Цветочек для </a:t>
            </a:r>
            <a:r>
              <a:rPr lang="ru-RU" sz="2400" dirty="0" smtClean="0"/>
              <a:t>мамочки», «</a:t>
            </a:r>
            <a:r>
              <a:rPr lang="ru-RU" sz="2400" dirty="0" smtClean="0"/>
              <a:t>Игрушка для мамы»(лепка), «Букет для мамы», «Сердце пожеланий».</a:t>
            </a:r>
            <a:endParaRPr lang="ru-RU" sz="2400" dirty="0" smtClean="0"/>
          </a:p>
        </p:txBody>
      </p:sp>
      <p:pic>
        <p:nvPicPr>
          <p:cNvPr id="4" name="Рисунок 3" descr="MotherD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143248"/>
            <a:ext cx="3561903" cy="30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602</Words>
  <Application>Microsoft Office PowerPoint</Application>
  <PresentationFormat>Экран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Актуальность:</vt:lpstr>
      <vt:lpstr>Тип проекта:</vt:lpstr>
      <vt:lpstr>Задачи:</vt:lpstr>
      <vt:lpstr>Ожидаемый результат:</vt:lpstr>
      <vt:lpstr>Подготовительный этап:</vt:lpstr>
      <vt:lpstr>Практический этап:</vt:lpstr>
      <vt:lpstr>Подбор методической литературы , дидактического   материала,  художественной литературы.</vt:lpstr>
      <vt:lpstr>Слайд 9</vt:lpstr>
      <vt:lpstr>«Платьице для мамы»</vt:lpstr>
      <vt:lpstr>Видеопоздравление</vt:lpstr>
      <vt:lpstr>Слайд 12</vt:lpstr>
      <vt:lpstr>«Цветы для мамочки»</vt:lpstr>
      <vt:lpstr>«Букетик для мамы»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Ladushki10</cp:lastModifiedBy>
  <cp:revision>36</cp:revision>
  <dcterms:created xsi:type="dcterms:W3CDTF">2019-12-18T10:43:27Z</dcterms:created>
  <dcterms:modified xsi:type="dcterms:W3CDTF">2020-12-08T08:39:18Z</dcterms:modified>
</cp:coreProperties>
</file>