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4" r:id="rId7"/>
    <p:sldId id="265" r:id="rId8"/>
    <p:sldId id="266" r:id="rId9"/>
    <p:sldId id="267" r:id="rId10"/>
    <p:sldId id="268" r:id="rId11"/>
    <p:sldId id="269" r:id="rId12"/>
    <p:sldId id="271" r:id="rId13"/>
    <p:sldId id="272" r:id="rId14"/>
    <p:sldId id="273" r:id="rId15"/>
    <p:sldId id="274" r:id="rId16"/>
    <p:sldId id="275" r:id="rId17"/>
  </p:sldIdLst>
  <p:sldSz cx="12192000" cy="6858000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135EB-A87F-445C-8F45-6A070E21BA82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577F41-E331-4245-85F8-8CB53CD9C49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119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79519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6652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75734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31357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4680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57857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591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3301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4943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20704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5594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70721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54617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7534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99919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577F41-E331-4245-85F8-8CB53CD9C490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8823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737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672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757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098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8256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954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2540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0346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0235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9315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069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000"/>
                    </a14:imgEffect>
                    <a14:imgEffect>
                      <a14:brightnessContrast bright="-8000" contrast="20000"/>
                    </a14:imgEffect>
                  </a14:imgLayer>
                </a14:imgProps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69AF2A-1DFE-4284-9BA0-38E327E9BDA1}" type="datetimeFigureOut">
              <a:rPr lang="ru-RU" smtClean="0"/>
              <a:t>05.06.2023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30596-D860-4216-9686-8EEA3AAC6ED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6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3" Type="http://schemas.openxmlformats.org/officeDocument/2006/relationships/slide" Target="slide2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notesSlide" Target="../notesSlides/notesSlide1.xml"/><Relationship Id="rId16" Type="http://schemas.openxmlformats.org/officeDocument/2006/relationships/slide" Target="slide15.xml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10" Type="http://schemas.openxmlformats.org/officeDocument/2006/relationships/slide" Target="slide9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487456" y="-75151"/>
            <a:ext cx="489839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Путешествие в страну Эмоций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502181" y="709116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Разминка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02181" y="1814954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Герои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2181" y="3004457"/>
            <a:ext cx="3755572" cy="8490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Загадки</a:t>
            </a:r>
          </a:p>
        </p:txBody>
      </p:sp>
      <p:sp>
        <p:nvSpPr>
          <p:cNvPr id="12" name="Скругленный прямоугольник 11">
            <a:hlinkClick r:id="rId3" action="ppaction://hlinksldjump"/>
          </p:cNvPr>
          <p:cNvSpPr/>
          <p:nvPr/>
        </p:nvSpPr>
        <p:spPr>
          <a:xfrm>
            <a:off x="4768801" y="669115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13" name="Скругленный прямоугольник 12">
            <a:hlinkClick r:id="rId4" action="ppaction://hlinksldjump"/>
          </p:cNvPr>
          <p:cNvSpPr/>
          <p:nvPr/>
        </p:nvSpPr>
        <p:spPr>
          <a:xfrm>
            <a:off x="5883869" y="646798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14" name="Скругленный прямоугольник 13">
            <a:hlinkClick r:id="rId5" action="ppaction://hlinksldjump"/>
          </p:cNvPr>
          <p:cNvSpPr/>
          <p:nvPr/>
        </p:nvSpPr>
        <p:spPr>
          <a:xfrm>
            <a:off x="6913720" y="646798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15" name="Скругленный прямоугольник 14">
            <a:hlinkClick r:id="rId6" action="ppaction://hlinksldjump"/>
          </p:cNvPr>
          <p:cNvSpPr/>
          <p:nvPr/>
        </p:nvSpPr>
        <p:spPr>
          <a:xfrm>
            <a:off x="7950420" y="638551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20" name="Скругленный прямоугольник 19">
            <a:hlinkClick r:id="rId7" action="ppaction://hlinksldjump"/>
          </p:cNvPr>
          <p:cNvSpPr/>
          <p:nvPr/>
        </p:nvSpPr>
        <p:spPr>
          <a:xfrm>
            <a:off x="4768801" y="1727829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1" name="Скругленный прямоугольник 20">
            <a:hlinkClick r:id="rId8" action="ppaction://hlinksldjump"/>
          </p:cNvPr>
          <p:cNvSpPr/>
          <p:nvPr/>
        </p:nvSpPr>
        <p:spPr>
          <a:xfrm>
            <a:off x="5806237" y="175559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22" name="Скругленный прямоугольник 21">
            <a:hlinkClick r:id="rId9" action="ppaction://hlinksldjump"/>
          </p:cNvPr>
          <p:cNvSpPr/>
          <p:nvPr/>
        </p:nvSpPr>
        <p:spPr>
          <a:xfrm>
            <a:off x="6871978" y="1755592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23" name="Скругленный прямоугольник 22">
            <a:hlinkClick r:id="rId10" action="ppaction://hlinksldjump"/>
          </p:cNvPr>
          <p:cNvSpPr/>
          <p:nvPr/>
        </p:nvSpPr>
        <p:spPr>
          <a:xfrm>
            <a:off x="7920729" y="1755591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24" name="Скругленный прямоугольник 23">
            <a:hlinkClick r:id="rId11" action="ppaction://hlinksldjump"/>
          </p:cNvPr>
          <p:cNvSpPr/>
          <p:nvPr/>
        </p:nvSpPr>
        <p:spPr>
          <a:xfrm>
            <a:off x="8990168" y="1755590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25" name="Скругленный прямоугольник 24">
            <a:hlinkClick r:id="rId12" action="ppaction://hlinksldjump"/>
          </p:cNvPr>
          <p:cNvSpPr/>
          <p:nvPr/>
        </p:nvSpPr>
        <p:spPr>
          <a:xfrm>
            <a:off x="10055909" y="1755590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6</a:t>
            </a:r>
          </a:p>
        </p:txBody>
      </p:sp>
      <p:sp>
        <p:nvSpPr>
          <p:cNvPr id="27" name="Скругленный прямоугольник 26">
            <a:hlinkClick r:id="rId13" action="ppaction://hlinksldjump"/>
          </p:cNvPr>
          <p:cNvSpPr/>
          <p:nvPr/>
        </p:nvSpPr>
        <p:spPr>
          <a:xfrm>
            <a:off x="4679855" y="298855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1</a:t>
            </a:r>
          </a:p>
        </p:txBody>
      </p:sp>
      <p:sp>
        <p:nvSpPr>
          <p:cNvPr id="28" name="Скругленный прямоугольник 27">
            <a:hlinkClick r:id="rId14" action="ppaction://hlinksldjump"/>
          </p:cNvPr>
          <p:cNvSpPr/>
          <p:nvPr/>
        </p:nvSpPr>
        <p:spPr>
          <a:xfrm>
            <a:off x="5883869" y="2988556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2</a:t>
            </a:r>
          </a:p>
        </p:txBody>
      </p:sp>
      <p:sp>
        <p:nvSpPr>
          <p:cNvPr id="29" name="Скругленный прямоугольник 28">
            <a:hlinkClick r:id="rId15" action="ppaction://hlinksldjump"/>
          </p:cNvPr>
          <p:cNvSpPr/>
          <p:nvPr/>
        </p:nvSpPr>
        <p:spPr>
          <a:xfrm>
            <a:off x="6977093" y="2988555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3</a:t>
            </a:r>
          </a:p>
        </p:txBody>
      </p:sp>
      <p:sp>
        <p:nvSpPr>
          <p:cNvPr id="30" name="Скругленный прямоугольник 29">
            <a:hlinkClick r:id="rId16" action="ppaction://hlinksldjump"/>
          </p:cNvPr>
          <p:cNvSpPr/>
          <p:nvPr/>
        </p:nvSpPr>
        <p:spPr>
          <a:xfrm>
            <a:off x="8119310" y="2999014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4</a:t>
            </a:r>
          </a:p>
        </p:txBody>
      </p:sp>
      <p:sp>
        <p:nvSpPr>
          <p:cNvPr id="31" name="Скругленный прямоугольник 30">
            <a:hlinkClick r:id="rId17" action="ppaction://hlinksldjump"/>
          </p:cNvPr>
          <p:cNvSpPr/>
          <p:nvPr/>
        </p:nvSpPr>
        <p:spPr>
          <a:xfrm>
            <a:off x="9274331" y="3004457"/>
            <a:ext cx="870858" cy="859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dirty="0"/>
              <a:t>5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260059" y="4912058"/>
            <a:ext cx="2339966" cy="712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 №1</a:t>
            </a:r>
          </a:p>
        </p:txBody>
      </p:sp>
      <p:sp>
        <p:nvSpPr>
          <p:cNvPr id="49" name="Овал 48"/>
          <p:cNvSpPr>
            <a:spLocks/>
          </p:cNvSpPr>
          <p:nvPr/>
        </p:nvSpPr>
        <p:spPr>
          <a:xfrm>
            <a:off x="1440159" y="604303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Овал 50"/>
          <p:cNvSpPr>
            <a:spLocks/>
          </p:cNvSpPr>
          <p:nvPr/>
        </p:nvSpPr>
        <p:spPr>
          <a:xfrm>
            <a:off x="1440159" y="60430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52" name="Овал 51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53" name="Овал 52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54" name="Овал 53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55" name="Овал 54"/>
          <p:cNvSpPr>
            <a:spLocks/>
          </p:cNvSpPr>
          <p:nvPr/>
        </p:nvSpPr>
        <p:spPr>
          <a:xfrm>
            <a:off x="1440159" y="60430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56" name="Овал 55"/>
          <p:cNvSpPr/>
          <p:nvPr/>
        </p:nvSpPr>
        <p:spPr>
          <a:xfrm>
            <a:off x="1440159" y="606268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57" name="Овал 56"/>
          <p:cNvSpPr/>
          <p:nvPr/>
        </p:nvSpPr>
        <p:spPr>
          <a:xfrm>
            <a:off x="1440159" y="606811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58" name="Овал 57"/>
          <p:cNvSpPr/>
          <p:nvPr/>
        </p:nvSpPr>
        <p:spPr>
          <a:xfrm>
            <a:off x="1440159" y="606811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59" name="Овал 58"/>
          <p:cNvSpPr/>
          <p:nvPr/>
        </p:nvSpPr>
        <p:spPr>
          <a:xfrm>
            <a:off x="1440159" y="606589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60" name="Овал 59"/>
          <p:cNvSpPr/>
          <p:nvPr/>
        </p:nvSpPr>
        <p:spPr>
          <a:xfrm>
            <a:off x="1440159" y="606746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61" name="Овал 60"/>
          <p:cNvSpPr>
            <a:spLocks/>
          </p:cNvSpPr>
          <p:nvPr/>
        </p:nvSpPr>
        <p:spPr>
          <a:xfrm>
            <a:off x="1440159" y="604302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62" name="Овал 61"/>
          <p:cNvSpPr/>
          <p:nvPr/>
        </p:nvSpPr>
        <p:spPr>
          <a:xfrm>
            <a:off x="1440159" y="607241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63" name="Овал 62"/>
          <p:cNvSpPr/>
          <p:nvPr/>
        </p:nvSpPr>
        <p:spPr>
          <a:xfrm>
            <a:off x="1440159" y="607620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64" name="Овал 63"/>
          <p:cNvSpPr>
            <a:spLocks/>
          </p:cNvSpPr>
          <p:nvPr/>
        </p:nvSpPr>
        <p:spPr>
          <a:xfrm>
            <a:off x="1440159" y="605152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65" name="Овал 64"/>
          <p:cNvSpPr/>
          <p:nvPr/>
        </p:nvSpPr>
        <p:spPr>
          <a:xfrm>
            <a:off x="1440159" y="607620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66" name="Овал 65"/>
          <p:cNvSpPr/>
          <p:nvPr/>
        </p:nvSpPr>
        <p:spPr>
          <a:xfrm>
            <a:off x="1440159" y="6065885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67" name="Овал 66"/>
          <p:cNvSpPr>
            <a:spLocks/>
          </p:cNvSpPr>
          <p:nvPr/>
        </p:nvSpPr>
        <p:spPr>
          <a:xfrm>
            <a:off x="1440159" y="605334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68" name="Овал 67"/>
          <p:cNvSpPr/>
          <p:nvPr/>
        </p:nvSpPr>
        <p:spPr>
          <a:xfrm>
            <a:off x="1440159" y="604302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69" name="Овал 68"/>
          <p:cNvSpPr>
            <a:spLocks/>
          </p:cNvSpPr>
          <p:nvPr/>
        </p:nvSpPr>
        <p:spPr>
          <a:xfrm>
            <a:off x="1440159" y="604302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70" name="Овал 69"/>
          <p:cNvSpPr/>
          <p:nvPr/>
        </p:nvSpPr>
        <p:spPr>
          <a:xfrm>
            <a:off x="1440159" y="607780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71" name="Овал 70"/>
          <p:cNvSpPr>
            <a:spLocks/>
          </p:cNvSpPr>
          <p:nvPr/>
        </p:nvSpPr>
        <p:spPr>
          <a:xfrm>
            <a:off x="1440159" y="604486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72" name="Овал 71"/>
          <p:cNvSpPr/>
          <p:nvPr/>
        </p:nvSpPr>
        <p:spPr>
          <a:xfrm>
            <a:off x="1440159" y="606366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73" name="Овал 72"/>
          <p:cNvSpPr/>
          <p:nvPr/>
        </p:nvSpPr>
        <p:spPr>
          <a:xfrm>
            <a:off x="1440159" y="607459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74" name="Овал 73"/>
          <p:cNvSpPr/>
          <p:nvPr/>
        </p:nvSpPr>
        <p:spPr>
          <a:xfrm>
            <a:off x="1440159" y="606365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75" name="Овал 74"/>
          <p:cNvSpPr/>
          <p:nvPr/>
        </p:nvSpPr>
        <p:spPr>
          <a:xfrm>
            <a:off x="1440159" y="606269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  <p:sp>
        <p:nvSpPr>
          <p:cNvPr id="78" name="Прямоугольник 77"/>
          <p:cNvSpPr/>
          <p:nvPr/>
        </p:nvSpPr>
        <p:spPr>
          <a:xfrm>
            <a:off x="3200578" y="4912058"/>
            <a:ext cx="2439081" cy="7126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/>
              <a:t>КОМАНДА №</a:t>
            </a:r>
            <a:r>
              <a:rPr lang="en-US" sz="2400" dirty="0"/>
              <a:t>2</a:t>
            </a:r>
            <a:endParaRPr lang="ru-RU" sz="2400" dirty="0"/>
          </a:p>
        </p:txBody>
      </p:sp>
      <p:sp>
        <p:nvSpPr>
          <p:cNvPr id="79" name="Овал 78"/>
          <p:cNvSpPr>
            <a:spLocks/>
          </p:cNvSpPr>
          <p:nvPr/>
        </p:nvSpPr>
        <p:spPr>
          <a:xfrm>
            <a:off x="3371544" y="605282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0" name="Овал 79"/>
          <p:cNvSpPr>
            <a:spLocks/>
          </p:cNvSpPr>
          <p:nvPr/>
        </p:nvSpPr>
        <p:spPr>
          <a:xfrm>
            <a:off x="3371544" y="606159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  <a:endParaRPr lang="ru-RU" sz="2400" b="1" dirty="0"/>
          </a:p>
        </p:txBody>
      </p:sp>
      <p:sp>
        <p:nvSpPr>
          <p:cNvPr id="81" name="Овал 80"/>
          <p:cNvSpPr>
            <a:spLocks/>
          </p:cNvSpPr>
          <p:nvPr/>
        </p:nvSpPr>
        <p:spPr>
          <a:xfrm>
            <a:off x="3371544" y="60629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  <a:endParaRPr lang="ru-RU" sz="2400" b="1" dirty="0"/>
          </a:p>
        </p:txBody>
      </p:sp>
      <p:sp>
        <p:nvSpPr>
          <p:cNvPr id="82" name="Овал 81"/>
          <p:cNvSpPr>
            <a:spLocks/>
          </p:cNvSpPr>
          <p:nvPr/>
        </p:nvSpPr>
        <p:spPr>
          <a:xfrm>
            <a:off x="3371544" y="60629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  <a:endParaRPr lang="ru-RU" sz="2400" b="1" dirty="0"/>
          </a:p>
        </p:txBody>
      </p:sp>
      <p:sp>
        <p:nvSpPr>
          <p:cNvPr id="83" name="Овал 82"/>
          <p:cNvSpPr>
            <a:spLocks/>
          </p:cNvSpPr>
          <p:nvPr/>
        </p:nvSpPr>
        <p:spPr>
          <a:xfrm>
            <a:off x="3371544" y="606328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  <a:endParaRPr lang="ru-RU" sz="2400" b="1" dirty="0"/>
          </a:p>
        </p:txBody>
      </p:sp>
      <p:sp>
        <p:nvSpPr>
          <p:cNvPr id="84" name="Овал 83"/>
          <p:cNvSpPr>
            <a:spLocks/>
          </p:cNvSpPr>
          <p:nvPr/>
        </p:nvSpPr>
        <p:spPr>
          <a:xfrm>
            <a:off x="3371544" y="60629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  <a:endParaRPr lang="ru-RU" sz="2400" b="1" dirty="0"/>
          </a:p>
        </p:txBody>
      </p:sp>
      <p:sp>
        <p:nvSpPr>
          <p:cNvPr id="85" name="Овал 84"/>
          <p:cNvSpPr/>
          <p:nvPr/>
        </p:nvSpPr>
        <p:spPr>
          <a:xfrm>
            <a:off x="3371544" y="6027199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6</a:t>
            </a:r>
            <a:endParaRPr lang="ru-RU" sz="2400" b="1" dirty="0"/>
          </a:p>
        </p:txBody>
      </p:sp>
      <p:sp>
        <p:nvSpPr>
          <p:cNvPr id="86" name="Овал 85"/>
          <p:cNvSpPr/>
          <p:nvPr/>
        </p:nvSpPr>
        <p:spPr>
          <a:xfrm>
            <a:off x="3371544" y="6046041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7</a:t>
            </a:r>
            <a:endParaRPr lang="ru-RU" sz="2400" b="1" dirty="0"/>
          </a:p>
        </p:txBody>
      </p:sp>
      <p:sp>
        <p:nvSpPr>
          <p:cNvPr id="87" name="Овал 86"/>
          <p:cNvSpPr/>
          <p:nvPr/>
        </p:nvSpPr>
        <p:spPr>
          <a:xfrm>
            <a:off x="3371544" y="605506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8</a:t>
            </a:r>
            <a:endParaRPr lang="ru-RU" sz="2400" b="1" dirty="0"/>
          </a:p>
        </p:txBody>
      </p:sp>
      <p:sp>
        <p:nvSpPr>
          <p:cNvPr id="88" name="Овал 87"/>
          <p:cNvSpPr/>
          <p:nvPr/>
        </p:nvSpPr>
        <p:spPr>
          <a:xfrm>
            <a:off x="3371544" y="602926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9</a:t>
            </a:r>
            <a:endParaRPr lang="ru-RU" sz="2400" b="1" dirty="0"/>
          </a:p>
        </p:txBody>
      </p:sp>
      <p:sp>
        <p:nvSpPr>
          <p:cNvPr id="89" name="Овал 88"/>
          <p:cNvSpPr/>
          <p:nvPr/>
        </p:nvSpPr>
        <p:spPr>
          <a:xfrm>
            <a:off x="3371544" y="6052528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10</a:t>
            </a:r>
            <a:endParaRPr lang="ru-RU" sz="2400" b="1" dirty="0"/>
          </a:p>
        </p:txBody>
      </p:sp>
      <p:sp>
        <p:nvSpPr>
          <p:cNvPr id="90" name="Овал 89"/>
          <p:cNvSpPr>
            <a:spLocks/>
          </p:cNvSpPr>
          <p:nvPr/>
        </p:nvSpPr>
        <p:spPr>
          <a:xfrm>
            <a:off x="3371544" y="606298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11</a:t>
            </a:r>
            <a:endParaRPr lang="ru-RU" sz="2400" b="1" dirty="0"/>
          </a:p>
        </p:txBody>
      </p:sp>
      <p:sp>
        <p:nvSpPr>
          <p:cNvPr id="91" name="Овал 90"/>
          <p:cNvSpPr/>
          <p:nvPr/>
        </p:nvSpPr>
        <p:spPr>
          <a:xfrm>
            <a:off x="3371544" y="6057913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12</a:t>
            </a:r>
            <a:endParaRPr lang="ru-RU" sz="2400" b="1" dirty="0"/>
          </a:p>
        </p:txBody>
      </p:sp>
      <p:sp>
        <p:nvSpPr>
          <p:cNvPr id="92" name="Овал 91"/>
          <p:cNvSpPr/>
          <p:nvPr/>
        </p:nvSpPr>
        <p:spPr>
          <a:xfrm>
            <a:off x="3371544" y="607443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13</a:t>
            </a:r>
            <a:endParaRPr lang="ru-RU" sz="2400" b="1" dirty="0"/>
          </a:p>
        </p:txBody>
      </p:sp>
      <p:sp>
        <p:nvSpPr>
          <p:cNvPr id="93" name="Овал 92"/>
          <p:cNvSpPr>
            <a:spLocks/>
          </p:cNvSpPr>
          <p:nvPr/>
        </p:nvSpPr>
        <p:spPr>
          <a:xfrm>
            <a:off x="3371544" y="60714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14</a:t>
            </a:r>
            <a:endParaRPr lang="ru-RU" sz="2400" b="1" dirty="0"/>
          </a:p>
        </p:txBody>
      </p:sp>
      <p:sp>
        <p:nvSpPr>
          <p:cNvPr id="94" name="Овал 93"/>
          <p:cNvSpPr/>
          <p:nvPr/>
        </p:nvSpPr>
        <p:spPr>
          <a:xfrm>
            <a:off x="3371544" y="606335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15</a:t>
            </a:r>
            <a:endParaRPr lang="ru-RU" sz="2400" b="1" dirty="0"/>
          </a:p>
        </p:txBody>
      </p:sp>
      <p:sp>
        <p:nvSpPr>
          <p:cNvPr id="95" name="Овал 94"/>
          <p:cNvSpPr/>
          <p:nvPr/>
        </p:nvSpPr>
        <p:spPr>
          <a:xfrm>
            <a:off x="3371544" y="605366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16</a:t>
            </a:r>
            <a:endParaRPr lang="ru-RU" sz="2400" b="1" dirty="0"/>
          </a:p>
        </p:txBody>
      </p:sp>
      <p:sp>
        <p:nvSpPr>
          <p:cNvPr id="96" name="Овал 95"/>
          <p:cNvSpPr>
            <a:spLocks/>
          </p:cNvSpPr>
          <p:nvPr/>
        </p:nvSpPr>
        <p:spPr>
          <a:xfrm>
            <a:off x="3371544" y="60733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17</a:t>
            </a:r>
            <a:endParaRPr lang="ru-RU" sz="2400" b="1" dirty="0"/>
          </a:p>
        </p:txBody>
      </p:sp>
      <p:sp>
        <p:nvSpPr>
          <p:cNvPr id="97" name="Овал 96"/>
          <p:cNvSpPr/>
          <p:nvPr/>
        </p:nvSpPr>
        <p:spPr>
          <a:xfrm>
            <a:off x="3371544" y="6051527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18</a:t>
            </a:r>
            <a:endParaRPr lang="ru-RU" sz="2400" b="1" dirty="0"/>
          </a:p>
        </p:txBody>
      </p:sp>
      <p:sp>
        <p:nvSpPr>
          <p:cNvPr id="98" name="Овал 97"/>
          <p:cNvSpPr>
            <a:spLocks/>
          </p:cNvSpPr>
          <p:nvPr/>
        </p:nvSpPr>
        <p:spPr>
          <a:xfrm>
            <a:off x="3371544" y="606298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19</a:t>
            </a:r>
            <a:endParaRPr lang="ru-RU" sz="2400" b="1" dirty="0"/>
          </a:p>
        </p:txBody>
      </p:sp>
      <p:sp>
        <p:nvSpPr>
          <p:cNvPr id="99" name="Овал 98"/>
          <p:cNvSpPr/>
          <p:nvPr/>
        </p:nvSpPr>
        <p:spPr>
          <a:xfrm>
            <a:off x="3371544" y="602280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20</a:t>
            </a:r>
            <a:endParaRPr lang="ru-RU" sz="2400" b="1" dirty="0"/>
          </a:p>
        </p:txBody>
      </p:sp>
      <p:sp>
        <p:nvSpPr>
          <p:cNvPr id="100" name="Овал 99"/>
          <p:cNvSpPr>
            <a:spLocks/>
          </p:cNvSpPr>
          <p:nvPr/>
        </p:nvSpPr>
        <p:spPr>
          <a:xfrm>
            <a:off x="3371544" y="6064124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21</a:t>
            </a:r>
            <a:endParaRPr lang="ru-RU" sz="2400" b="1" dirty="0"/>
          </a:p>
        </p:txBody>
      </p:sp>
      <p:sp>
        <p:nvSpPr>
          <p:cNvPr id="101" name="Овал 100"/>
          <p:cNvSpPr/>
          <p:nvPr/>
        </p:nvSpPr>
        <p:spPr>
          <a:xfrm>
            <a:off x="3371544" y="600579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22</a:t>
            </a:r>
            <a:endParaRPr lang="ru-RU" sz="2400" b="1" dirty="0"/>
          </a:p>
        </p:txBody>
      </p:sp>
      <p:sp>
        <p:nvSpPr>
          <p:cNvPr id="102" name="Овал 101"/>
          <p:cNvSpPr/>
          <p:nvPr/>
        </p:nvSpPr>
        <p:spPr>
          <a:xfrm>
            <a:off x="3371544" y="6072286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23</a:t>
            </a:r>
            <a:endParaRPr lang="ru-RU" sz="2400" b="1" dirty="0"/>
          </a:p>
        </p:txBody>
      </p:sp>
      <p:sp>
        <p:nvSpPr>
          <p:cNvPr id="103" name="Овал 102"/>
          <p:cNvSpPr/>
          <p:nvPr/>
        </p:nvSpPr>
        <p:spPr>
          <a:xfrm>
            <a:off x="3371544" y="6028662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24</a:t>
            </a:r>
            <a:endParaRPr lang="ru-RU" sz="2400" b="1" dirty="0"/>
          </a:p>
        </p:txBody>
      </p:sp>
      <p:sp>
        <p:nvSpPr>
          <p:cNvPr id="104" name="Овал 103"/>
          <p:cNvSpPr/>
          <p:nvPr/>
        </p:nvSpPr>
        <p:spPr>
          <a:xfrm>
            <a:off x="3371544" y="6045040"/>
            <a:ext cx="760782" cy="71260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25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88256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9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00000"/>
                                      </p:to>
                                    </p:animClr>
                                    <p:set>
                                      <p:cBhvr>
                                        <p:cTn id="10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233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4" fill="hold">
                      <p:stCondLst>
                        <p:cond delay="0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8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8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8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8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8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8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</p:childTnLst>
        </p:cTn>
      </p:par>
    </p:tnLst>
    <p:bldLst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2.5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38445" y="5707039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УДИВЛЕНИЕ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r="9938" b="5941"/>
          <a:stretch/>
        </p:blipFill>
        <p:spPr bwMode="auto">
          <a:xfrm>
            <a:off x="4646821" y="601133"/>
            <a:ext cx="7042068" cy="56906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0072" y="1688369"/>
            <a:ext cx="39031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Какую эмоцию испытывает Красная Шапочка ?</a:t>
            </a:r>
          </a:p>
        </p:txBody>
      </p:sp>
    </p:spTree>
    <p:extLst>
      <p:ext uri="{BB962C8B-B14F-4D97-AF65-F5344CB8AC3E}">
        <p14:creationId xmlns:p14="http://schemas.microsoft.com/office/powerpoint/2010/main" val="3901164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2.6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178" y="5724477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ЗАСТЕНЧИВОСТЬ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122444"/>
            <a:ext cx="5414433" cy="63636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7672" y="1878543"/>
            <a:ext cx="4051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Какую эмоцию испытывает </a:t>
            </a:r>
            <a:r>
              <a:rPr lang="ru-RU" sz="3200" b="1" dirty="0" err="1">
                <a:latin typeface="Times New Roman" pitchFamily="18" charset="0"/>
                <a:cs typeface="Times New Roman" pitchFamily="18" charset="0"/>
              </a:rPr>
              <a:t>Карлсон</a:t>
            </a:r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50306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3.1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4579" y="5707039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ЗЛОСТЬ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0072" y="2041144"/>
            <a:ext cx="485986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Её трясёт, глаза горят.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Сама пряма, как гвоздь!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Кидается на всех подряд.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Кто это? 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1" t="4380" r="51238" b="56255"/>
          <a:stretch/>
        </p:blipFill>
        <p:spPr bwMode="auto">
          <a:xfrm>
            <a:off x="5884334" y="174369"/>
            <a:ext cx="4936066" cy="63864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1994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3.2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04579" y="571601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СКУКА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477672" y="1541272"/>
            <a:ext cx="4246728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Притулилась и зевнула.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Ох! Бездействие, да мука.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Так томлением дыхнула.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Каждый понял – это …</a:t>
            </a: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22" r="13447" b="11462"/>
          <a:stretch/>
        </p:blipFill>
        <p:spPr bwMode="auto">
          <a:xfrm>
            <a:off x="4916024" y="1304090"/>
            <a:ext cx="6388844" cy="4269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845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3.3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0299" y="571601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ИНТЕРЕС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84538" y="204927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Вопросов множество задал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 в дебри знаний сам полез.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Он любопытен очень стал?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Здоровый это - …</a:t>
            </a:r>
          </a:p>
        </p:txBody>
      </p:sp>
      <p:pic>
        <p:nvPicPr>
          <p:cNvPr id="17410" name="Picture 2" descr="https://mykaleidoscope.ru/x/uploads/posts/2022-10/1666171304_4-mykaleidoscope-ru-p-kartochki-emotsii-dlya-detei-krasivo-4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88" t="51691" r="31954" b="6800"/>
          <a:stretch/>
        </p:blipFill>
        <p:spPr bwMode="auto">
          <a:xfrm>
            <a:off x="7569200" y="203199"/>
            <a:ext cx="2944893" cy="637106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920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3.4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90299" y="5707037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СТРАХ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630072" y="1736397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Ночь пришла, и в темноте тени движутся везде.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 Гном забрался под кровать - спрятался и стал дрожать. </a:t>
            </a: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7" r="16280" b="5232"/>
          <a:stretch/>
        </p:blipFill>
        <p:spPr bwMode="auto">
          <a:xfrm>
            <a:off x="7425267" y="102224"/>
            <a:ext cx="3674533" cy="63240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4238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3.5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8378" y="5821809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РАДОСТЬ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929185" y="1613932"/>
            <a:ext cx="803486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Это эмоцию я испытаю,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Когда на прогулке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Друзей повстречаю,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Или отвечу на "пять"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Свой урок,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Или рекорд вдруг поставить</a:t>
            </a:r>
          </a:p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Я смог!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94" t="51415" r="51736" b="7704"/>
          <a:stretch/>
        </p:blipFill>
        <p:spPr bwMode="auto">
          <a:xfrm>
            <a:off x="6900333" y="195894"/>
            <a:ext cx="4495548" cy="6375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248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1.1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558811" y="5707039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ДЯТЕЛ 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57300" y="1772569"/>
            <a:ext cx="58521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Какую птицу называют лесным доктором?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3650" y="791570"/>
            <a:ext cx="3999949" cy="55142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38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1.2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54574" y="6114197"/>
            <a:ext cx="6037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4. Лето, зима, весна, осень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477672" y="1538960"/>
            <a:ext cx="29188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Сколько времен года ? Перечислите.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496" y="697710"/>
            <a:ext cx="8074202" cy="54164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367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6444" y="6123167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РАДУГА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845556" y="1156212"/>
            <a:ext cx="81357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Что можно увидеть на небе в теплое время года после дождя?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6444" y="2233430"/>
            <a:ext cx="4992158" cy="3744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30392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1.4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213444" y="5999426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СОН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2700146" y="1127891"/>
            <a:ext cx="81530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Что можно увидеть с закрытыми глазами?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1060" y="1822664"/>
            <a:ext cx="5964340" cy="39685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5513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2.1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0712" y="5724477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РАДОСТЬ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445" y="228070"/>
            <a:ext cx="4986338" cy="6327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" y="1556808"/>
            <a:ext cx="3608388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069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2.2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42699" y="5707037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ГРУСТЬ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6044" y="502810"/>
            <a:ext cx="5907088" cy="59070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672" y="1530350"/>
            <a:ext cx="4645025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91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2.3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021511" y="571601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ЗЛОСТЬ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529" y="559432"/>
            <a:ext cx="4833937" cy="59266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77672" y="1828800"/>
            <a:ext cx="3916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Какую эмоцию испытывает Гном ?</a:t>
            </a:r>
          </a:p>
        </p:txBody>
      </p:sp>
    </p:spTree>
    <p:extLst>
      <p:ext uri="{BB962C8B-B14F-4D97-AF65-F5344CB8AC3E}">
        <p14:creationId xmlns:p14="http://schemas.microsoft.com/office/powerpoint/2010/main" val="1540878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77672" y="791570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ВОПРОС 2.4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30072" y="5707039"/>
            <a:ext cx="1512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ОТВЕТ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0712" y="5707039"/>
            <a:ext cx="4735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/>
              <a:t>СТРАХ</a:t>
            </a:r>
          </a:p>
        </p:txBody>
      </p:sp>
      <p:sp>
        <p:nvSpPr>
          <p:cNvPr id="6" name="Управляющая кнопка: домой 5">
            <a:hlinkClick r:id="" action="ppaction://hlinkshowjump?jump=firstslide" highlightClick="1"/>
          </p:cNvPr>
          <p:cNvSpPr/>
          <p:nvPr/>
        </p:nvSpPr>
        <p:spPr>
          <a:xfrm>
            <a:off x="11395881" y="6114197"/>
            <a:ext cx="796119" cy="743803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334" y="1083957"/>
            <a:ext cx="8466688" cy="43601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94605" y="1626892"/>
            <a:ext cx="34085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Какие эмоции испытывает Братец и Сестрица ?</a:t>
            </a:r>
          </a:p>
        </p:txBody>
      </p:sp>
    </p:spTree>
    <p:extLst>
      <p:ext uri="{BB962C8B-B14F-4D97-AF65-F5344CB8AC3E}">
        <p14:creationId xmlns:p14="http://schemas.microsoft.com/office/powerpoint/2010/main" val="229737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igra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</TotalTime>
  <Words>323</Words>
  <Application>Microsoft Office PowerPoint</Application>
  <PresentationFormat>Широкоэкранный</PresentationFormat>
  <Paragraphs>161</Paragraphs>
  <Slides>16</Slides>
  <Notes>16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igra</dc:title>
  <dc:creator>Георгий Аствацатуров</dc:creator>
  <cp:lastModifiedBy>Ladushki11</cp:lastModifiedBy>
  <cp:revision>28</cp:revision>
  <dcterms:created xsi:type="dcterms:W3CDTF">2017-08-05T04:53:38Z</dcterms:created>
  <dcterms:modified xsi:type="dcterms:W3CDTF">2023-06-05T07:19:37Z</dcterms:modified>
</cp:coreProperties>
</file>