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6" r:id="rId6"/>
    <p:sldId id="278" r:id="rId7"/>
    <p:sldId id="270" r:id="rId8"/>
    <p:sldId id="280" r:id="rId9"/>
    <p:sldId id="281" r:id="rId10"/>
    <p:sldId id="274" r:id="rId11"/>
    <p:sldId id="276" r:id="rId12"/>
    <p:sldId id="277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5843" autoAdjust="0"/>
  </p:normalViewPr>
  <p:slideViewPr>
    <p:cSldViewPr snapToGrid="0" showGuides="1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pPr rtl="0"/>
              <a:t>08.02.2024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553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pPr rtl="0"/>
              <a:t>08.02.2024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7356" y="1561711"/>
            <a:ext cx="5167313" cy="2668587"/>
          </a:xfrm>
        </p:spPr>
        <p:txBody>
          <a:bodyPr rtlCol="0">
            <a:normAutofit fontScale="90000"/>
          </a:bodyPr>
          <a:lstStyle/>
          <a:p>
            <a:r>
              <a:rPr lang="ru-RU" sz="4000" dirty="0" smtClean="0"/>
              <a:t>История пуговицы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Вы </a:t>
            </a:r>
            <a:r>
              <a:rPr lang="ru-RU" sz="2200" dirty="0">
                <a:solidFill>
                  <a:schemeClr val="tx1"/>
                </a:solidFill>
              </a:rPr>
              <a:t>можете стать архангелом, дураком или преступником, и никто не заметит этого. Но если у Вас отсутствует пуговица - каждый обратит на это внимание.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            (</a:t>
            </a:r>
            <a:r>
              <a:rPr lang="ru-RU" sz="2200" dirty="0">
                <a:solidFill>
                  <a:schemeClr val="tx1"/>
                </a:solidFill>
              </a:rPr>
              <a:t>Э.М. Ремарк)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003925" y="5499100"/>
            <a:ext cx="6010275" cy="91916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000" b="1" dirty="0" smtClean="0"/>
              <a:t>Подготовила:</a:t>
            </a:r>
            <a:r>
              <a:rPr lang="ru-RU" sz="2000" dirty="0" smtClean="0"/>
              <a:t> Клюкина Г.Ю. </a:t>
            </a:r>
          </a:p>
          <a:p>
            <a:pPr marL="0" indent="0" rtl="0">
              <a:buNone/>
            </a:pPr>
            <a:r>
              <a:rPr lang="ru-RU" sz="2000" dirty="0" smtClean="0"/>
              <a:t>воспитатель МКДОУ Сортавальского МР РК ДС № 23</a:t>
            </a:r>
            <a:endParaRPr lang="ru-RU" sz="2000" dirty="0"/>
          </a:p>
        </p:txBody>
      </p:sp>
      <p:pic>
        <p:nvPicPr>
          <p:cNvPr id="1026" name="Picture 2" descr="clever-sparkle-ktU47o88mUY-unsplas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669" y="42029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1751162" y="422695"/>
            <a:ext cx="10440838" cy="41406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Кто придумал пуговицы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646982" y="1057874"/>
            <a:ext cx="10817524" cy="1926866"/>
          </a:xfrm>
        </p:spPr>
        <p:txBody>
          <a:bodyPr rtlCol="0">
            <a:normAutofit fontScale="92500"/>
          </a:bodyPr>
          <a:lstStyle/>
          <a:p>
            <a:pPr lvl="0" algn="just"/>
            <a:r>
              <a:rPr lang="ru-RU" dirty="0"/>
              <a:t>Древние люди до изобретения пуговиц пользовались острыми шипами, скреплявшими детали одежды. Ш</a:t>
            </a:r>
            <a:r>
              <a:rPr lang="ru-RU" dirty="0" smtClean="0"/>
              <a:t>ироко </a:t>
            </a:r>
            <a:r>
              <a:rPr lang="ru-RU" dirty="0"/>
              <a:t>использовались палки и кости животных. Но прогресс не стоял на месте — и человечество начало искать более сложные застежки, которые смогут надежно исполнять  </a:t>
            </a:r>
            <a:r>
              <a:rPr lang="ru-RU" dirty="0" smtClean="0"/>
              <a:t>основную </a:t>
            </a:r>
            <a:r>
              <a:rPr lang="ru-RU" dirty="0"/>
              <a:t>функцию. Так появилась пуговица.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89" y="3062790"/>
            <a:ext cx="4163699" cy="3569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22498" y="3062790"/>
            <a:ext cx="6512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Самые древние пуговицы и предметы, похожие на пуговицы, использовались в качестве украшения, а не для застёгивания и были обнаружены в Индии . Сделаны они около 5000 лет тому назад!!!</a:t>
            </a:r>
          </a:p>
          <a:p>
            <a:pPr algn="just"/>
            <a:r>
              <a:rPr lang="ru-RU" sz="2400" dirty="0"/>
              <a:t>В России пуговица , в основном, служила оберегом. Пуговицы были полыми, в виде шарика, в который помещали кусочек металла. При ходьбе такие пуговицы гремели и тем самым отпугивали злых духов.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521" y="258685"/>
            <a:ext cx="967021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Futura PT"/>
              </a:rPr>
              <a:t>Для каких целей использовали пуговицы на Руси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333333"/>
                </a:solidFill>
                <a:latin typeface="Opensans"/>
              </a:rPr>
              <a:t>Пуговицы </a:t>
            </a:r>
            <a:r>
              <a:rPr lang="ru-RU" sz="2400" dirty="0" smtClean="0">
                <a:solidFill>
                  <a:srgbClr val="333333"/>
                </a:solidFill>
                <a:latin typeface="Opensans"/>
              </a:rPr>
              <a:t>служили </a:t>
            </a:r>
            <a:r>
              <a:rPr lang="ru-RU" sz="2400" dirty="0">
                <a:solidFill>
                  <a:srgbClr val="333333"/>
                </a:solidFill>
                <a:latin typeface="Opensans"/>
              </a:rPr>
              <a:t>декоративным элементом одежды, </a:t>
            </a:r>
            <a:r>
              <a:rPr lang="ru-RU" sz="2400" dirty="0" smtClean="0">
                <a:solidFill>
                  <a:srgbClr val="333333"/>
                </a:solidFill>
                <a:latin typeface="Opensans"/>
              </a:rPr>
              <a:t>и </a:t>
            </a:r>
            <a:r>
              <a:rPr lang="ru-RU" sz="2400" dirty="0">
                <a:solidFill>
                  <a:srgbClr val="333333"/>
                </a:solidFill>
                <a:latin typeface="Opensans"/>
              </a:rPr>
              <a:t>отражали социальный статус человека. И</a:t>
            </a:r>
            <a:r>
              <a:rPr lang="ru-RU" sz="2400" dirty="0" smtClean="0">
                <a:solidFill>
                  <a:srgbClr val="333333"/>
                </a:solidFill>
                <a:latin typeface="Opensans"/>
              </a:rPr>
              <a:t>х количество, форма </a:t>
            </a:r>
            <a:r>
              <a:rPr lang="ru-RU" sz="2400" dirty="0">
                <a:solidFill>
                  <a:srgbClr val="333333"/>
                </a:solidFill>
                <a:latin typeface="Opensans"/>
              </a:rPr>
              <a:t>и </a:t>
            </a:r>
            <a:r>
              <a:rPr lang="ru-RU" sz="2400" dirty="0" smtClean="0">
                <a:solidFill>
                  <a:srgbClr val="333333"/>
                </a:solidFill>
                <a:latin typeface="Opensans"/>
              </a:rPr>
              <a:t>узоры  указывали принадлежит </a:t>
            </a:r>
            <a:r>
              <a:rPr lang="ru-RU" sz="2400" dirty="0">
                <a:solidFill>
                  <a:srgbClr val="333333"/>
                </a:solidFill>
                <a:latin typeface="Opensans"/>
              </a:rPr>
              <a:t>ли человек к знати или, напротив, не может похвастаться связями и влиянием. К каждому виду костюма полагалось определенное количество пуговиц. То же относится к военной форме: по пуговицам </a:t>
            </a:r>
            <a:r>
              <a:rPr lang="ru-RU" sz="2400" dirty="0" smtClean="0">
                <a:solidFill>
                  <a:srgbClr val="333333"/>
                </a:solidFill>
                <a:latin typeface="Opensans"/>
              </a:rPr>
              <a:t>могли </a:t>
            </a:r>
            <a:r>
              <a:rPr lang="ru-RU" sz="2400" dirty="0">
                <a:solidFill>
                  <a:srgbClr val="333333"/>
                </a:solidFill>
                <a:latin typeface="Opensans"/>
              </a:rPr>
              <a:t>определить звание человека. 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333333"/>
                </a:solidFill>
                <a:latin typeface="Opensans"/>
              </a:rPr>
              <a:t>Также существовало и </a:t>
            </a:r>
            <a:r>
              <a:rPr lang="ru-RU" sz="2400" dirty="0" smtClean="0">
                <a:solidFill>
                  <a:srgbClr val="333333"/>
                </a:solidFill>
                <a:latin typeface="Opensans"/>
              </a:rPr>
              <a:t>другое применение </a:t>
            </a:r>
            <a:r>
              <a:rPr lang="ru-RU" sz="2400" dirty="0">
                <a:solidFill>
                  <a:srgbClr val="333333"/>
                </a:solidFill>
                <a:latin typeface="Opensans"/>
              </a:rPr>
              <a:t>пуговиц. Не просто так  слова «пуговица», «пугач» и «</a:t>
            </a:r>
            <a:r>
              <a:rPr lang="ru-RU" sz="2400" dirty="0" err="1">
                <a:solidFill>
                  <a:srgbClr val="333333"/>
                </a:solidFill>
                <a:latin typeface="Opensans"/>
              </a:rPr>
              <a:t>пугалка</a:t>
            </a:r>
            <a:r>
              <a:rPr lang="ru-RU" sz="2400" dirty="0">
                <a:solidFill>
                  <a:srgbClr val="333333"/>
                </a:solidFill>
                <a:latin typeface="Opensans"/>
              </a:rPr>
              <a:t>» так похожи. Когда-то давно эта застежка служила своеобразным амулетом, который должен был отпугивать злые силы.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6248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41540" y="284673"/>
            <a:ext cx="6961518" cy="308825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1753 году М.В. </a:t>
            </a:r>
            <a:r>
              <a:rPr lang="ru-RU" dirty="0" smtClean="0"/>
              <a:t>Ломоносов открыл </a:t>
            </a:r>
            <a:r>
              <a:rPr lang="ru-RU" dirty="0"/>
              <a:t>фабрику, которая производила стекло, мозаику и стеклянные пуговицы. </a:t>
            </a:r>
            <a:r>
              <a:rPr lang="ru-RU" dirty="0" smtClean="0"/>
              <a:t>В </a:t>
            </a:r>
            <a:r>
              <a:rPr lang="ru-RU" dirty="0"/>
              <a:t>то время их не оценили — большинство знатных граждан предпочитали покупать лишь золотые или серебряные пуговицы.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439" y="0"/>
            <a:ext cx="2724980" cy="4153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43" y="3157515"/>
            <a:ext cx="4011965" cy="32208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08431" y="4149306"/>
            <a:ext cx="7159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Чем знатнее и богаче был человек, тем пуговиц должно </a:t>
            </a:r>
            <a:r>
              <a:rPr lang="ru-RU" sz="2800" dirty="0" smtClean="0"/>
              <a:t>быть </a:t>
            </a:r>
            <a:r>
              <a:rPr lang="ru-RU" sz="2800" dirty="0"/>
              <a:t>больше. Ф</a:t>
            </a:r>
            <a:r>
              <a:rPr lang="ru-RU" sz="2800" dirty="0" smtClean="0"/>
              <a:t>ранцузский </a:t>
            </a:r>
            <a:r>
              <a:rPr lang="ru-RU" sz="2800" dirty="0"/>
              <a:t>король Франциск I как-то заказал ювелиру 13600 маленьких золотых пуговиц для отделки лишь одного бархатного костюма.</a:t>
            </a:r>
          </a:p>
        </p:txBody>
      </p:sp>
    </p:spTree>
    <p:extLst>
      <p:ext uri="{BB962C8B-B14F-4D97-AF65-F5344CB8AC3E}">
        <p14:creationId xmlns="" xmlns:p14="http://schemas.microsoft.com/office/powerpoint/2010/main" val="3333149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2777" y="327804"/>
            <a:ext cx="54087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0000"/>
              </a:solidFill>
              <a:latin typeface="-apple-system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Губительное 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воздействие русского мороза </a:t>
            </a:r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в 1812 г. на 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наполеоновских солдат усугублялось </a:t>
            </a:r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тем, что с них буквально падала одежда. Оловянные пуговицы крошились на морозе</a:t>
            </a:r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.</a:t>
            </a:r>
          </a:p>
          <a:p>
            <a:endParaRPr lang="ru-RU" sz="24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 </a:t>
            </a:r>
            <a:endParaRPr lang="ru-RU" sz="2400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46" y="3166144"/>
            <a:ext cx="4106173" cy="3130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83" y="202359"/>
            <a:ext cx="2149727" cy="38171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8310" y="2389516"/>
            <a:ext cx="33125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Петр I, повелевал пришивать , пуговицы на лицевую сторону рукава солдатского мундира с одной целью: сохранял дорогое сукно, не позволяя вчерашним крестьянам вытирать рукавом нос или рот после </a:t>
            </a:r>
            <a:r>
              <a:rPr lang="ru-RU" sz="2400" dirty="0" smtClean="0"/>
              <a:t>еды.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9954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8220767/pub_6405b0a9514e2803c3416a8c_6405b8b0ef722504c9c1f1e3/scale_24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98" y="244416"/>
            <a:ext cx="3933344" cy="589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3155" y="414068"/>
            <a:ext cx="65129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 XIX века пуговица использовалась как фурнитура для мужской одежды. И только в середине </a:t>
            </a:r>
            <a:r>
              <a:rPr lang="ru-RU" sz="2400" dirty="0" smtClean="0"/>
              <a:t>19 века </a:t>
            </a:r>
            <a:r>
              <a:rPr lang="ru-RU" sz="2400" dirty="0"/>
              <a:t>к модельерам Франции пришло осознание, что этот элемент отлично украсит </a:t>
            </a:r>
            <a:r>
              <a:rPr lang="ru-RU" sz="2400" dirty="0" smtClean="0"/>
              <a:t>любое </a:t>
            </a:r>
            <a:r>
              <a:rPr lang="ru-RU" sz="2400" dirty="0"/>
              <a:t>женское платье. </a:t>
            </a:r>
            <a:endParaRPr lang="ru-RU" sz="2400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1877 году, по выражению одного из модных журналов того времени, "женщин обуяло пуговичное безумие". 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019034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997200" y="283104"/>
            <a:ext cx="5969000" cy="4844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с пуговицами</a:t>
            </a:r>
            <a:endParaRPr lang="ru-RU" dirty="0"/>
          </a:p>
        </p:txBody>
      </p:sp>
      <p:pic>
        <p:nvPicPr>
          <p:cNvPr id="8206" name="Picture 14" descr="https://avatars.mds.yandex.net/i?id=52df3ac4321e31291d5af40a46a28e529584885a-10113980-images-thumbs&amp;ref=rim&amp;n=33&amp;w=350&amp;h=2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468" y="1578634"/>
            <a:ext cx="3671704" cy="2623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6" descr="https://avatars.mds.yandex.net/i?id=a1c7b5ba95514197734bc6f6a6469bd0d4430708-9266552-images-thumbs&amp;n=13"/>
          <p:cNvPicPr>
            <a:picLocks noGrp="1"/>
          </p:cNvPicPr>
          <p:nvPr>
            <p:ph sz="half" idx="4294967295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354"/>
          <a:stretch/>
        </p:blipFill>
        <p:spPr bwMode="auto">
          <a:xfrm>
            <a:off x="319176" y="1081784"/>
            <a:ext cx="4460307" cy="2810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101" y="1081785"/>
            <a:ext cx="3376211" cy="2527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87" y="3931549"/>
            <a:ext cx="3540154" cy="2655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127" y="4318473"/>
            <a:ext cx="4129435" cy="21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305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r37.ru/wp-content/uploads/d/3/6/d36fb4cdc428c1aede00477094a65d3c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101" y="1430055"/>
            <a:ext cx="6452257" cy="4839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162300" y="365125"/>
            <a:ext cx="90297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                  Как пришить пуговицу …..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6815" y="1354347"/>
            <a:ext cx="51416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Поговорки о пуговицах:</a:t>
            </a:r>
          </a:p>
          <a:p>
            <a:pPr algn="just"/>
            <a:r>
              <a:rPr lang="ru-RU" sz="2400" dirty="0"/>
              <a:t>Была бы пуговица, а петельку </a:t>
            </a:r>
            <a:r>
              <a:rPr lang="ru-RU" sz="2400" dirty="0" smtClean="0"/>
              <a:t>прорежем.</a:t>
            </a:r>
            <a:endParaRPr lang="ru-RU" sz="2400" dirty="0"/>
          </a:p>
          <a:p>
            <a:pPr algn="just"/>
            <a:r>
              <a:rPr lang="ru-RU" sz="2400" dirty="0"/>
              <a:t>Пуговички золоченые, а три дня не </a:t>
            </a:r>
            <a:r>
              <a:rPr lang="ru-RU" sz="2400" dirty="0" smtClean="0"/>
              <a:t>евши.</a:t>
            </a:r>
            <a:endParaRPr lang="ru-RU" sz="2400" dirty="0"/>
          </a:p>
          <a:p>
            <a:pPr algn="just"/>
            <a:r>
              <a:rPr lang="ru-RU" sz="2400" dirty="0"/>
              <a:t>Умная умница - что светлая </a:t>
            </a:r>
            <a:r>
              <a:rPr lang="ru-RU" sz="2400" dirty="0" smtClean="0"/>
              <a:t>пуговица.</a:t>
            </a:r>
            <a:endParaRPr lang="ru-RU" sz="2400" dirty="0"/>
          </a:p>
          <a:p>
            <a:pPr algn="just"/>
            <a:r>
              <a:rPr lang="ru-RU" sz="2400" dirty="0"/>
              <a:t>Пуговки литые, петельки витые (на сарафане, </a:t>
            </a:r>
            <a:r>
              <a:rPr lang="ru-RU" sz="2400" dirty="0" smtClean="0"/>
              <a:t>т</a:t>
            </a:r>
            <a:r>
              <a:rPr lang="ru-RU" sz="2400" dirty="0"/>
              <a:t>. е. щеголиха</a:t>
            </a:r>
            <a:r>
              <a:rPr lang="ru-RU" sz="2400" dirty="0" smtClean="0"/>
              <a:t>).</a:t>
            </a:r>
            <a:endParaRPr lang="ru-RU" sz="2400" dirty="0"/>
          </a:p>
          <a:p>
            <a:pPr algn="just"/>
            <a:r>
              <a:rPr lang="ru-RU" sz="2400" dirty="0"/>
              <a:t>Пуговицы не литы, петли не виты (ничего не сделано</a:t>
            </a:r>
            <a:r>
              <a:rPr lang="ru-RU" sz="2400" dirty="0" smtClean="0"/>
              <a:t>).</a:t>
            </a:r>
            <a:endParaRPr lang="ru-RU" sz="2400" dirty="0"/>
          </a:p>
          <a:p>
            <a:pPr algn="just"/>
            <a:r>
              <a:rPr lang="ru-RU" sz="2400" dirty="0"/>
              <a:t>На чужой рот пуговиц не </a:t>
            </a:r>
            <a:r>
              <a:rPr lang="ru-RU" sz="2400" dirty="0" smtClean="0"/>
              <a:t>нашьешь.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33199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2290" name="Picture 2" descr="https://static.auction.ru/offer_images/2018/06/15/05/big/T/TNoH29uZ89n/starinnaja_pugovica_francija_konec_xix_nachalo_khkh_vv_cena_za_1_sh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1" y="2613714"/>
            <a:ext cx="4097547" cy="3194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g-fotki.yandex.ru/get/15540/99239988.98/0_11e2e8_dd038fb2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100" y="2633134"/>
            <a:ext cx="4743870" cy="3166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9567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40262f94-9f35-4ac3-9a90-690165a166b7"/>
    <ds:schemaRef ds:uri="http://schemas.microsoft.com/office/2006/metadata/properties"/>
    <ds:schemaRef ds:uri="a4f35948-e619-41b3-aa29-22878b09cfd2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374</TotalTime>
  <Words>329</Words>
  <Application>Microsoft Office PowerPoint</Application>
  <PresentationFormat>Произвольный</PresentationFormat>
  <Paragraphs>32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в оформлении «Облачный шкипер»</vt:lpstr>
      <vt:lpstr>История пуговицы   Вы можете стать архангелом, дураком или преступником, и никто не заметит этого. Но если у Вас отсутствует пуговица - каждый обратит на это внимание.                                                               (Э.М. Ремарк)</vt:lpstr>
      <vt:lpstr>Кто придумал пуговицы</vt:lpstr>
      <vt:lpstr>Слайд 3</vt:lpstr>
      <vt:lpstr>Слайд 4</vt:lpstr>
      <vt:lpstr>Слайд 5</vt:lpstr>
      <vt:lpstr>Слайд 6</vt:lpstr>
      <vt:lpstr>Игры с пуговицами</vt:lpstr>
      <vt:lpstr>                             Как пришить пуговицу …..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Галка</dc:creator>
  <cp:lastModifiedBy>Ladushki10</cp:lastModifiedBy>
  <cp:revision>34</cp:revision>
  <dcterms:created xsi:type="dcterms:W3CDTF">2023-11-11T11:57:00Z</dcterms:created>
  <dcterms:modified xsi:type="dcterms:W3CDTF">2024-02-08T05:59:58Z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