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71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91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9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3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3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6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51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06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36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30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09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75D2-4C67-4D76-8932-9B61F509442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28A0-6ABB-4DAD-A00B-8941D3811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2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902" y="826444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Проект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5509"/>
            <a:ext cx="5313218" cy="45512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9892" y="1825625"/>
            <a:ext cx="5023908" cy="4351338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«Дружба начинается с улыбки»</a:t>
            </a: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b="1" dirty="0" smtClean="0"/>
              <a:t>Средняя группа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Подготовила:</a:t>
            </a:r>
            <a:r>
              <a:rPr lang="ru-RU" dirty="0" smtClean="0"/>
              <a:t> воспитатель</a:t>
            </a:r>
          </a:p>
          <a:p>
            <a:pPr marL="0" indent="0">
              <a:buNone/>
            </a:pPr>
            <a:r>
              <a:rPr lang="ru-RU" dirty="0" smtClean="0"/>
              <a:t>Фомина Н.В.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71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401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НАШИ ВАЛЕНТИНКИ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2" y="2093800"/>
            <a:ext cx="4987637" cy="4148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2085562"/>
            <a:ext cx="5444836" cy="4148983"/>
          </a:xfrm>
          <a:prstGeom prst="rect">
            <a:avLst/>
          </a:prstGeom>
        </p:spPr>
      </p:pic>
      <p:sp>
        <p:nvSpPr>
          <p:cNvPr id="3" name="AutoShape 2" descr="C:\Users\%D0%90%D0%B4%D0%BC%D0%B8%D0%BD\Desktop\png-clipart-heart-red-heart-horse-love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409" y="341570"/>
            <a:ext cx="2708564" cy="1549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92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41" y="801731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dirty="0" smtClean="0">
                <a:solidFill>
                  <a:srgbClr val="C00000"/>
                </a:solidFill>
              </a:rPr>
              <a:t>МЫ ДРУЗЬЯ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630" y="2537254"/>
            <a:ext cx="5096601" cy="3419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7" y="2537254"/>
            <a:ext cx="4810897" cy="3432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95" y="602924"/>
            <a:ext cx="2308652" cy="1614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04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37" y="1164195"/>
            <a:ext cx="10515600" cy="736311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НАШ ДЕНЬ ДРУЖБЫ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4" y="2506082"/>
            <a:ext cx="3962401" cy="29803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7" y="2496064"/>
            <a:ext cx="4363629" cy="2967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83" y="383551"/>
            <a:ext cx="2042985" cy="1418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76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962" y="801731"/>
            <a:ext cx="710307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НАШЕ РАЗВЛЕЧЕНИЕ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«В ЭТОМ ЗАЛЕ ВСЕ ДРУЗЬЯ»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0" y="2619632"/>
            <a:ext cx="3469995" cy="38521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4" y="2589490"/>
            <a:ext cx="3730430" cy="3906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746" y="472695"/>
            <a:ext cx="3492843" cy="1952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944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10491"/>
            <a:ext cx="10515600" cy="53664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52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6358"/>
            <a:ext cx="104394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3" y="1690688"/>
            <a:ext cx="8368142" cy="48140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Дружба – это личные бескорыстные взаимоотношения между людьми, основанные на любви, доверие, искренности, общих интересах и увлечениях. Обязательными признаками дружбы являются взаимность, доверие и терпение. На сегодняшний день проблема жестокости  и равнодушия становится все более очевидной. Основа гуманного отношения к людям- способность к сопереживанию, сочувствию-проявляется в самых разных жизненных ситуациях. Поэтому  у детей нужно формировать не только представления о должном поведении, а прежде всего нравственные чувства.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17" y="1013254"/>
            <a:ext cx="2456083" cy="4922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68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Тип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Творческий</a:t>
            </a:r>
          </a:p>
          <a:p>
            <a:r>
              <a:rPr lang="ru-RU" dirty="0" smtClean="0"/>
              <a:t>Групповой</a:t>
            </a:r>
          </a:p>
          <a:p>
            <a:r>
              <a:rPr lang="ru-RU" dirty="0" smtClean="0"/>
              <a:t>Краткосрочный</a:t>
            </a:r>
          </a:p>
          <a:p>
            <a:r>
              <a:rPr lang="ru-RU" dirty="0" smtClean="0"/>
              <a:t>Информационно-игровой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Участники:</a:t>
            </a:r>
            <a:r>
              <a:rPr lang="ru-RU" dirty="0" smtClean="0"/>
              <a:t>  педагоги, дети, родители.</a:t>
            </a:r>
          </a:p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Формировать у детей  понятие о том, что значит уметь дружить, установить дружеские отношения между сверстниками.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365125"/>
            <a:ext cx="4932217" cy="3521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42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038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5508"/>
            <a:ext cx="10515600" cy="5216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Образовательные:</a:t>
            </a:r>
          </a:p>
          <a:p>
            <a:r>
              <a:rPr lang="ru-RU" dirty="0" smtClean="0"/>
              <a:t>Формировать представление детей о дружбе между людьми;</a:t>
            </a:r>
          </a:p>
          <a:p>
            <a:r>
              <a:rPr lang="ru-RU" dirty="0" smtClean="0"/>
              <a:t>Учить детей дружеским формам взаимодействия;</a:t>
            </a:r>
          </a:p>
          <a:p>
            <a:r>
              <a:rPr lang="ru-RU" dirty="0" smtClean="0"/>
              <a:t>Учить считаться  с желаниями сверстников , ограничивая свои желания.</a:t>
            </a:r>
          </a:p>
          <a:p>
            <a:pPr marL="0" indent="0">
              <a:buNone/>
            </a:pPr>
            <a:r>
              <a:rPr lang="ru-RU" b="1" dirty="0" smtClean="0"/>
              <a:t>Развивающие:</a:t>
            </a:r>
          </a:p>
          <a:p>
            <a:r>
              <a:rPr lang="ru-RU" dirty="0" smtClean="0"/>
              <a:t>Развивать социально-коммуникативные качества;</a:t>
            </a:r>
          </a:p>
          <a:p>
            <a:r>
              <a:rPr lang="ru-RU" dirty="0" smtClean="0"/>
              <a:t>Развивать эмоциональную сторону  детской личности.</a:t>
            </a:r>
          </a:p>
          <a:p>
            <a:pPr marL="0" indent="0">
              <a:buNone/>
            </a:pPr>
            <a:r>
              <a:rPr lang="ru-RU" b="1" dirty="0" smtClean="0"/>
              <a:t>Воспитательные:</a:t>
            </a:r>
          </a:p>
          <a:p>
            <a:pPr marL="0" indent="0"/>
            <a:r>
              <a:rPr lang="ru-RU" dirty="0" smtClean="0"/>
              <a:t>Воспитывать потребность проявлять заботу, доброту, внимание, сочувствие, способствовать сплочению коллектива.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06803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Ожидаемый результат: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46094"/>
            <a:ext cx="10515600" cy="4639108"/>
          </a:xfrm>
        </p:spPr>
        <p:txBody>
          <a:bodyPr/>
          <a:lstStyle/>
          <a:p>
            <a:r>
              <a:rPr lang="ru-RU" dirty="0" smtClean="0"/>
              <a:t>Сплочение коллектива</a:t>
            </a:r>
          </a:p>
          <a:p>
            <a:r>
              <a:rPr lang="ru-RU" dirty="0" smtClean="0"/>
              <a:t>Проявление доброты, заботы, внимания, сочувствия</a:t>
            </a:r>
          </a:p>
          <a:p>
            <a:r>
              <a:rPr lang="ru-RU" dirty="0" smtClean="0"/>
              <a:t>Оказание взаимопомощи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8" y="1299271"/>
            <a:ext cx="7608391" cy="4982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09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Подготовительный этап: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1187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Формирование мотива к предстоящей деятельности.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Определить цель и задачи проекта;</a:t>
            </a:r>
          </a:p>
          <a:p>
            <a:r>
              <a:rPr lang="ru-RU" dirty="0" smtClean="0"/>
              <a:t>Обсуждение целей  и задач с участниками проекта;</a:t>
            </a:r>
          </a:p>
          <a:p>
            <a:r>
              <a:rPr lang="ru-RU" dirty="0" smtClean="0"/>
              <a:t>Подбор методической литературы, художественной литературы, дидактического материала;</a:t>
            </a:r>
          </a:p>
          <a:p>
            <a:r>
              <a:rPr lang="ru-RU" dirty="0" smtClean="0"/>
              <a:t>Подбор демонстрационного материала;</a:t>
            </a:r>
          </a:p>
          <a:p>
            <a:r>
              <a:rPr lang="ru-RU" dirty="0" smtClean="0"/>
              <a:t>Составление плана и организация детской деятельности;</a:t>
            </a:r>
          </a:p>
          <a:p>
            <a:r>
              <a:rPr lang="ru-RU" dirty="0" smtClean="0"/>
              <a:t>Ознакомление родителей с темой  и задачами проекта.</a:t>
            </a:r>
          </a:p>
          <a:p>
            <a:endParaRPr lang="ru-RU" dirty="0"/>
          </a:p>
        </p:txBody>
      </p:sp>
      <p:sp>
        <p:nvSpPr>
          <p:cNvPr id="4" name="AutoShape 2" descr="C:\Users\%D0%90%D0%B4%D0%BC%D0%B8%D0%BD\Desktop\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0%D0%B4%D0%BC%D0%B8%D0%BD\Desktop\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%D0%90%D0%B4%D0%BC%D0%B8%D0%BD\Desktop\2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81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4344"/>
            <a:ext cx="10515600" cy="94412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Практический этап: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473"/>
            <a:ext cx="10266405" cy="3158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Воспитывать у детей доброе, внимательное, уважительное отношение к родным и друзьям, стремление им помогать.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Уточнение знаний у детей о дружбе;</a:t>
            </a:r>
          </a:p>
          <a:p>
            <a:r>
              <a:rPr lang="ru-RU" dirty="0" smtClean="0"/>
              <a:t>Активизировать словарь по теме «Мой друг»;</a:t>
            </a:r>
          </a:p>
          <a:p>
            <a:r>
              <a:rPr lang="ru-RU" dirty="0" smtClean="0"/>
              <a:t>Вовлечение родителей в сотрудничество с воспитателем.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05" y="4208411"/>
            <a:ext cx="4351825" cy="2410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47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14828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Подбор  методической литературы, дидактического материала, художественной литературы.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Беседы:</a:t>
            </a:r>
          </a:p>
          <a:p>
            <a:r>
              <a:rPr lang="ru-RU" dirty="0" smtClean="0"/>
              <a:t>«Умейте дружбой дорожить»</a:t>
            </a:r>
          </a:p>
          <a:p>
            <a:r>
              <a:rPr lang="ru-RU" dirty="0" smtClean="0"/>
              <a:t>«Вежливая просьба»</a:t>
            </a:r>
          </a:p>
          <a:p>
            <a:r>
              <a:rPr lang="ru-RU" dirty="0" smtClean="0"/>
              <a:t>«Правила дружной игры»</a:t>
            </a:r>
          </a:p>
          <a:p>
            <a:r>
              <a:rPr lang="ru-RU" dirty="0" smtClean="0"/>
              <a:t>«Что не знал воробышек?»</a:t>
            </a:r>
          </a:p>
          <a:p>
            <a:r>
              <a:rPr lang="ru-RU" dirty="0" smtClean="0"/>
              <a:t>«К чему ведут ссоры в игре?»</a:t>
            </a:r>
          </a:p>
          <a:p>
            <a:pPr marL="0" indent="0">
              <a:buNone/>
            </a:pPr>
            <a:r>
              <a:rPr lang="ru-RU" dirty="0" smtClean="0"/>
              <a:t>Заучивание стихотворений о дружбе</a:t>
            </a:r>
          </a:p>
          <a:p>
            <a:pPr marL="0" indent="0">
              <a:buNone/>
            </a:pPr>
            <a:r>
              <a:rPr lang="ru-RU" dirty="0" smtClean="0"/>
              <a:t>Подбор пословиц и поговорок о дружбе</a:t>
            </a:r>
          </a:p>
          <a:p>
            <a:pPr marL="0" indent="0">
              <a:buNone/>
            </a:pPr>
            <a:r>
              <a:rPr lang="ru-RU" dirty="0" smtClean="0"/>
              <a:t>Знакомство с </a:t>
            </a:r>
            <a:r>
              <a:rPr lang="ru-RU" dirty="0" err="1" smtClean="0"/>
              <a:t>мирилками</a:t>
            </a:r>
            <a:r>
              <a:rPr lang="ru-RU" dirty="0" smtClean="0"/>
              <a:t>, которые помогают детям мириться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50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486" y="546505"/>
            <a:ext cx="10515600" cy="581890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Пальчиковые игры:</a:t>
            </a:r>
          </a:p>
          <a:p>
            <a:r>
              <a:rPr lang="ru-RU" dirty="0" smtClean="0"/>
              <a:t> «В гости к пальчику большому», «Апельсин», «Сороконожки»,   «Дружные пальчики», «Дружат в нашей группе»</a:t>
            </a:r>
          </a:p>
          <a:p>
            <a:pPr marL="0" indent="0">
              <a:buNone/>
            </a:pPr>
            <a:r>
              <a:rPr lang="ru-RU" b="1" dirty="0" smtClean="0"/>
              <a:t>Дидактические игры:</a:t>
            </a:r>
          </a:p>
          <a:p>
            <a:r>
              <a:rPr lang="ru-RU" dirty="0" smtClean="0"/>
              <a:t> «Добрые и вежливые слова», «Передай свое настроение»,     «Скажи, кто твой друг?»</a:t>
            </a:r>
          </a:p>
          <a:p>
            <a:pPr marL="0" indent="0">
              <a:buNone/>
            </a:pPr>
            <a:r>
              <a:rPr lang="ru-RU" b="1" dirty="0" smtClean="0"/>
              <a:t>Чтение художественной литературы:</a:t>
            </a:r>
          </a:p>
          <a:p>
            <a:pPr marL="0" indent="0">
              <a:buNone/>
            </a:pPr>
            <a:r>
              <a:rPr lang="ru-RU" dirty="0" smtClean="0"/>
              <a:t>В. Катаев «Цветик – </a:t>
            </a:r>
            <a:r>
              <a:rPr lang="ru-RU" dirty="0" err="1" smtClean="0"/>
              <a:t>семицветик</a:t>
            </a:r>
            <a:r>
              <a:rPr lang="ru-RU" dirty="0" smtClean="0"/>
              <a:t>», р.н.сказка «Лиса и журавль»,</a:t>
            </a:r>
          </a:p>
          <a:p>
            <a:pPr marL="0" indent="0">
              <a:buNone/>
            </a:pPr>
            <a:r>
              <a:rPr lang="ru-RU" dirty="0" smtClean="0"/>
              <a:t>М. </a:t>
            </a:r>
            <a:r>
              <a:rPr lang="ru-RU" dirty="0" err="1" smtClean="0"/>
              <a:t>Пляцковский</a:t>
            </a:r>
            <a:r>
              <a:rPr lang="ru-RU" dirty="0" smtClean="0"/>
              <a:t> «Урок дружбы», Э. Успенский «Крокодил Гена и его друзья», Л. Воронкова «Что бы сказала мама?», М. </a:t>
            </a:r>
            <a:r>
              <a:rPr lang="ru-RU" dirty="0" err="1" smtClean="0"/>
              <a:t>Долотцева</a:t>
            </a:r>
            <a:r>
              <a:rPr lang="ru-RU" dirty="0" smtClean="0"/>
              <a:t> «Крошка Енот», «Заветная мечта». «Мой друг Зонтик».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14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492</Words>
  <Application>Microsoft Office PowerPoint</Application>
  <PresentationFormat>Произвольный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                        Проект</vt:lpstr>
      <vt:lpstr>Актуальность:</vt:lpstr>
      <vt:lpstr>Тип проекта:</vt:lpstr>
      <vt:lpstr>Задачи:</vt:lpstr>
      <vt:lpstr>Ожидаемый результат:</vt:lpstr>
      <vt:lpstr>Подготовительный этап:</vt:lpstr>
      <vt:lpstr>Практический этап:</vt:lpstr>
      <vt:lpstr>Подбор  методической литературы, дидактического материала, художественной литературы.</vt:lpstr>
      <vt:lpstr>Слайд 9</vt:lpstr>
      <vt:lpstr>            НАШИ ВАЛЕНТИНКИ</vt:lpstr>
      <vt:lpstr>                       МЫ ДРУЗЬЯ</vt:lpstr>
      <vt:lpstr>             НАШ ДЕНЬ ДРУЖБЫ</vt:lpstr>
      <vt:lpstr>НАШЕ РАЗВЛЕЧЕНИЕ «В ЭТОМ ЗАЛЕ ВСЕ ДРУЗЬЯ»</vt:lpstr>
      <vt:lpstr>              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RePack by Diakov</dc:creator>
  <cp:lastModifiedBy>Ladushki10</cp:lastModifiedBy>
  <cp:revision>31</cp:revision>
  <dcterms:created xsi:type="dcterms:W3CDTF">2021-02-17T17:42:34Z</dcterms:created>
  <dcterms:modified xsi:type="dcterms:W3CDTF">2021-03-23T06:18:57Z</dcterms:modified>
</cp:coreProperties>
</file>