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8" r:id="rId7"/>
    <p:sldId id="261" r:id="rId8"/>
    <p:sldId id="262" r:id="rId9"/>
    <p:sldId id="263" r:id="rId10"/>
    <p:sldId id="267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713" autoAdjust="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CC8C-D7CF-44F1-A1EC-CFD2803C7E43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90E4-EB42-48A5-B175-0A4BA3FA8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58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CC8C-D7CF-44F1-A1EC-CFD2803C7E43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90E4-EB42-48A5-B175-0A4BA3FA8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2188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CC8C-D7CF-44F1-A1EC-CFD2803C7E43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90E4-EB42-48A5-B175-0A4BA3FA8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449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CC8C-D7CF-44F1-A1EC-CFD2803C7E43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90E4-EB42-48A5-B175-0A4BA3FA8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934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CC8C-D7CF-44F1-A1EC-CFD2803C7E43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90E4-EB42-48A5-B175-0A4BA3FA8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809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CC8C-D7CF-44F1-A1EC-CFD2803C7E43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90E4-EB42-48A5-B175-0A4BA3FA8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7590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CC8C-D7CF-44F1-A1EC-CFD2803C7E43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90E4-EB42-48A5-B175-0A4BA3FA8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507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CC8C-D7CF-44F1-A1EC-CFD2803C7E43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90E4-EB42-48A5-B175-0A4BA3FA8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872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CC8C-D7CF-44F1-A1EC-CFD2803C7E43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90E4-EB42-48A5-B175-0A4BA3FA8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2157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CC8C-D7CF-44F1-A1EC-CFD2803C7E43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90E4-EB42-48A5-B175-0A4BA3FA8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92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CC8C-D7CF-44F1-A1EC-CFD2803C7E43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90E4-EB42-48A5-B175-0A4BA3FA8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1601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0CC8C-D7CF-44F1-A1EC-CFD2803C7E43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890E4-EB42-48A5-B175-0A4BA3FA83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272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0801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МКДОУ Сортавальского МР РК Д/с  №23 корпус 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1124744"/>
            <a:ext cx="6696744" cy="302433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Проект </a:t>
            </a:r>
            <a:b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«Сюрприз для мамы» </a:t>
            </a:r>
            <a:b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 старшей группе «Ладушки» </a:t>
            </a:r>
            <a:endParaRPr lang="ru-RU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Воспитатель Зенькова М.В.</a:t>
            </a:r>
            <a:endParaRPr lang="ru-RU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15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6"/>
            <a:ext cx="9144000" cy="685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008112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 4.03.2021г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Содержимое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6578" y="4357694"/>
            <a:ext cx="2000264" cy="15001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4000504"/>
            <a:ext cx="2071670" cy="15537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44" y="1357298"/>
            <a:ext cx="2214546" cy="16609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214422"/>
            <a:ext cx="2071670" cy="15537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140" y="1285860"/>
            <a:ext cx="2190733" cy="16430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4612" y="3643314"/>
            <a:ext cx="3857620" cy="28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53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679074" cy="936104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5.03.2021г.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поздравительной открытки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«Для самой красивой!»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571500" indent="-571500">
              <a:buFont typeface="+mj-lt"/>
              <a:buAutoNum type="romanU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составлять красивую композицию с помощью аппликации, привлекая полученные ранее умения и навыки.</a:t>
            </a:r>
          </a:p>
          <a:p>
            <a:pPr marL="571500" indent="-571500">
              <a:buFont typeface="+mj-lt"/>
              <a:buAutoNum type="romanU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зрительную координацию, мелкую моторику, чувство цвета, творческие способности.</a:t>
            </a:r>
          </a:p>
          <a:p>
            <a:pPr marL="571500" indent="-571500">
              <a:buFont typeface="+mj-lt"/>
              <a:buAutoNum type="romanU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усидчивость и умение доводить дело до конца, учить детей проявлять внимание по отношению к маме.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4286256"/>
            <a:ext cx="2857488" cy="21431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992" y="4500570"/>
            <a:ext cx="2381235" cy="1785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4357694"/>
            <a:ext cx="2762237" cy="2071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2198" y="285728"/>
            <a:ext cx="2381235" cy="178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186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308" y="0"/>
            <a:ext cx="9161308" cy="753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показал свою эффективность: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546" y="1268760"/>
            <a:ext cx="8515942" cy="518457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 систематизировали накопленные представления о предстоящем празднике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лучшилась предметно –развивающая среда: литературой, фотографиями, иллюстрациями, стихотворениями, рассказами, загадками о мамах и бабушках.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Приобрели умения и навыки в технике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оригами.</a:t>
            </a: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имеет адресный характер, в ходе ее ребенок выразили свое отношение к маме, т. к. он всегда ищет человека, к которому обращено высказывание, оформленное в виде продукта. Подарок предназначался для мам и дети увидели, что их мамы восхищены и поражены их сюрпризом. А мамы увидели своих детей самостоятельными, целеустремленными и любящими.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7750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0053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10" y="150017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привыкли принимать существующие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само собой разумеющееся, если  есть праздник, значит, нужно его отмечать, поздравлять, дарить подарки. При подготовке детей к празднику возник вопрос: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подарить маме? Купить в магазине или сделать своими руками? Какой подарок окажется более «ценным» для мамы?»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Возникла идея провести подготовку к празднику в ходе осуществления проекта, познакомить детей с историей возникновения праздника и подготовить с детьми для милых мамочек помимо индивидуальных открыток еще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красивые поделки-поздравления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970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45259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Информационный, творческий, групповой краткосрочный (с 1 по 5 марта 2021 года).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 старшей группы, воспитатель, родители.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 детей о празднике 8 Марта, воспитывать  любовь к маме через художественное слово, музыку, произведения изобразительного искусства. Привлечь детей к совместному изготовлению подарков самым близким людям – мамам  и бабушкам.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7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38120" cy="994122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 fontScale="70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желание заботиться о мамах, радовать их хорошими поступками, баловать их ласковыми и нежными словами, преподносить подарки, сделанные своими руками.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в мальчиках представление о том, что мужчины должны внимательно и уважительно относиться к женщинам.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детского творчества и эстетического восприятия; развитие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художественно-изобразительных способностей.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детей к созданию коллективной поздравительной открытки (стенгазеты)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«Моя! Мама!»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,оформлению выставки творческих работ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«Выставка одного мастера»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15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1" y="0"/>
            <a:ext cx="92401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538" y="116632"/>
            <a:ext cx="8511957" cy="936104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1.03 2021г.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699" y="1002432"/>
            <a:ext cx="8435280" cy="5162872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Беседа на тему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«Наши мамы!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рассматривание фотографий.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детям понять, как много времени и сил отнимает у мам работа по дому. Воспитывать доброе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имательное,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уважительное отношение к старшим.</a:t>
            </a:r>
          </a:p>
          <a:p>
            <a:pPr marL="571500" indent="-571500">
              <a:buFont typeface="+mj-lt"/>
              <a:buAutoNum type="romanU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стенгазеты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«Моя! Мама!»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Вызвать желание рассказывать о взаимоотношениях с мамой, с бабушкой, поделиться своими мыслями и чувствами о своей маме. Отразить положительные качества родителей (мамы), для подражания детьми. Привлечь всех детей к совместному творчеству.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68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1" y="0"/>
            <a:ext cx="92401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538" y="116632"/>
            <a:ext cx="8511957" cy="936104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1.03 2021г.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Содержимое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142984"/>
            <a:ext cx="2357959" cy="17684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430" y="1071546"/>
            <a:ext cx="2500297" cy="18752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013" y="1000108"/>
            <a:ext cx="2476518" cy="18573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76" y="3571876"/>
            <a:ext cx="3238491" cy="24288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628" y="3571876"/>
            <a:ext cx="3214710" cy="24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87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5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5749240" cy="864096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2.03.2021г.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018"/>
            <a:ext cx="8712968" cy="5287318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+mj-lt"/>
              <a:buAutoNum type="romanU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Комплексная работа ( рисование + аппликация)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«Самая, самая…»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у детей желание нарисовать портрет своей мамы, передать в рисунке некоторые черты её облика (цвет глаз, волос). Закрепить знания детей о жанре портрета. </a:t>
            </a:r>
          </a:p>
          <a:p>
            <a:pPr marL="571500" indent="-571500">
              <a:buFont typeface="+mj-lt"/>
              <a:buAutoNum type="romanU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оформление выставки детских рисунков в фойе группы.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3240" y="3143248"/>
            <a:ext cx="2166953" cy="1625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12" y="5000636"/>
            <a:ext cx="2143108" cy="1607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12" y="3214686"/>
            <a:ext cx="2095483" cy="1571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4678" y="5072074"/>
            <a:ext cx="2143108" cy="1607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3214662"/>
            <a:ext cx="2000264" cy="15001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5072074"/>
            <a:ext cx="2071702" cy="15537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388" y="142852"/>
            <a:ext cx="2000232" cy="150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833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503" y="-2195"/>
            <a:ext cx="92015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171"/>
            <a:ext cx="6392752" cy="998565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Среда 3.03 2021г.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7"/>
            <a:ext cx="8712968" cy="1733321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«Тюльпан».</a:t>
            </a:r>
          </a:p>
          <a:p>
            <a:pPr marL="0" indent="0"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умение делать поделку в технике оригами. Продолжить работу по освоению приёмов многократного складывания. Научить поэтапному складыванию цветка тюльпана.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181"/>
          <a:stretch>
            <a:fillRect/>
          </a:stretch>
        </p:blipFill>
        <p:spPr>
          <a:xfrm>
            <a:off x="3714744" y="2643182"/>
            <a:ext cx="3143239" cy="1928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8" y="4643446"/>
            <a:ext cx="2714644" cy="2023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5984" y="4714884"/>
            <a:ext cx="2571768" cy="19167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2643182"/>
            <a:ext cx="2500330" cy="18635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7884" y="142852"/>
            <a:ext cx="1952333" cy="14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289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6"/>
            <a:ext cx="9144000" cy="685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008112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 4.03.2021г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416"/>
            <a:ext cx="8640960" cy="4926880"/>
          </a:xfrm>
        </p:spPr>
        <p:txBody>
          <a:bodyPr>
            <a:normAutofit fontScale="85000" lnSpcReduction="1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оформление выставки творческих работ (вязаная игрушка)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«Выставка одного мастера».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расширения взаимодействия с семьями воспитанников, обмена творческим опытом.</a:t>
            </a:r>
          </a:p>
          <a:p>
            <a:pPr marL="571500" indent="-571500">
              <a:buFont typeface="+mj-lt"/>
              <a:buAutoNum type="romanU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труд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вызвать интерес к созданию яркой поделки для подарка маме; развивать умения: аккуратно вырезать, складывать , аккуратно наклеивать лепестки, вызвать желание участвовать в творческой деятельности; воспитывать потребность радовать близких подарками, сделанных своими  руками.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5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360</Words>
  <Application>Microsoft Office PowerPoint</Application>
  <PresentationFormat>Экран (4:3)</PresentationFormat>
  <Paragraphs>40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МКДОУ Сортавальского МР РК Д/с  №23 корпус 8</vt:lpstr>
      <vt:lpstr>Актуальность проблемы:</vt:lpstr>
      <vt:lpstr>Слайд 3</vt:lpstr>
      <vt:lpstr> Задачи проекта: </vt:lpstr>
      <vt:lpstr>Понедельник 1.03 2021г.</vt:lpstr>
      <vt:lpstr>Понедельник 1.03 2021г.</vt:lpstr>
      <vt:lpstr>Вторник 2.03.2021г.</vt:lpstr>
      <vt:lpstr>Среда 3.03 2021г.</vt:lpstr>
      <vt:lpstr>Четверг 4.03.2021г</vt:lpstr>
      <vt:lpstr>Четверг 4.03.2021г</vt:lpstr>
      <vt:lpstr>Пятница 5.03.2021г.</vt:lpstr>
      <vt:lpstr>Проект показал свою эффективность: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МКДОУ Сортавальского МР РК Д/с 23 корпус 8</dc:title>
  <dc:creator>Acer</dc:creator>
  <cp:lastModifiedBy>Ladushki10</cp:lastModifiedBy>
  <cp:revision>12</cp:revision>
  <dcterms:created xsi:type="dcterms:W3CDTF">2021-03-07T11:27:11Z</dcterms:created>
  <dcterms:modified xsi:type="dcterms:W3CDTF">2021-04-12T08:29:56Z</dcterms:modified>
</cp:coreProperties>
</file>