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8" r:id="rId3"/>
    <p:sldId id="279" r:id="rId4"/>
    <p:sldId id="275" r:id="rId5"/>
    <p:sldId id="286" r:id="rId6"/>
    <p:sldId id="287" r:id="rId7"/>
    <p:sldId id="280" r:id="rId8"/>
    <p:sldId id="285" r:id="rId9"/>
    <p:sldId id="281" r:id="rId10"/>
    <p:sldId id="277" r:id="rId11"/>
    <p:sldId id="262" r:id="rId12"/>
    <p:sldId id="282" r:id="rId13"/>
    <p:sldId id="283" r:id="rId14"/>
    <p:sldId id="265" r:id="rId15"/>
    <p:sldId id="284" r:id="rId16"/>
    <p:sldId id="266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9E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4" autoAdjust="0"/>
    <p:restoredTop sz="98506" autoAdjust="0"/>
  </p:normalViewPr>
  <p:slideViewPr>
    <p:cSldViewPr snapToGrid="0">
      <p:cViewPr>
        <p:scale>
          <a:sx n="66" d="100"/>
          <a:sy n="66" d="100"/>
        </p:scale>
        <p:origin x="-2310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2659-24ED-427D-B60C-1F6B15A9A8C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4D48-3DC0-4DC7-8CEB-C2710DC78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94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41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1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12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2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71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44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20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72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5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0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B854-4083-4A7C-9302-BC8E7B2D5BE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9375-4E11-4E55-97A3-942AA3F02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64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6147"/>
            <a:ext cx="12192000" cy="7084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08" y="526473"/>
            <a:ext cx="1026621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Сортавальского МР РК Детский сад № 23, корпус 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старшей группе «Радуга»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подводный мир»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В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Приходько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			                      Ж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Руппиева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43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рвый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12192000" cy="6350000"/>
          </a:xfrm>
          <a:prstGeom prst="rect">
            <a:avLst/>
          </a:prstGeom>
          <a:noFill/>
        </p:spPr>
      </p:pic>
      <p:pic>
        <p:nvPicPr>
          <p:cNvPr id="1027" name="Picture 3" descr="C:\Users\Первый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7656" y="654799"/>
            <a:ext cx="1121954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Музыкальная деятельность.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воспринимать характер животных с помощью музыкальных произведений; упражнять детей в создании выразительных образов морских обитателей; прививать любовь к различным музыкальным жанрам.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Прослушивание песен о море.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«Звуки моря», «Звуки дельфинов».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Веселые рыбки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Русалочки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Рыболовы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76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(аппликация). </a:t>
            </a:r>
            <a:br>
              <a:rPr lang="ru-RU" sz="24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«Золотые рыбки»</a:t>
            </a:r>
            <a:endParaRPr lang="ru-RU" sz="2400" b="1" dirty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88" y="1335314"/>
            <a:ext cx="5035287" cy="48543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1335314"/>
            <a:ext cx="4912784" cy="4854349"/>
          </a:xfrm>
        </p:spPr>
      </p:pic>
    </p:spTree>
    <p:extLst>
      <p:ext uri="{BB962C8B-B14F-4D97-AF65-F5344CB8AC3E}">
        <p14:creationId xmlns:p14="http://schemas.microsoft.com/office/powerpoint/2010/main" xmlns="" val="284098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999" y="333607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</a:t>
            </a:r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endParaRPr lang="ru-RU" sz="2800" b="1" dirty="0" smtClean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золотой рыбке» </a:t>
            </a:r>
            <a:endParaRPr lang="ru-RU" sz="2800" b="1" dirty="0" smtClean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Пушкин</a:t>
            </a:r>
            <a:endParaRPr lang="ru-RU" sz="2800" b="1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800" y="1857829"/>
            <a:ext cx="5475514" cy="4536508"/>
          </a:xfrm>
          <a:prstGeom prst="rect">
            <a:avLst/>
          </a:prstGeom>
        </p:spPr>
      </p:pic>
      <p:pic>
        <p:nvPicPr>
          <p:cNvPr id="4" name="Рисунок 3" descr="587bf8e321eb40911cc9502c06dff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4673" y="2220686"/>
            <a:ext cx="3387727" cy="4291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801" y="443076"/>
            <a:ext cx="7270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309E7"/>
                </a:solidFill>
                <a:latin typeface="Times New Roman" pitchFamily="18" charset="0"/>
                <a:cs typeface="Times New Roman" pitchFamily="18" charset="0"/>
              </a:rPr>
              <a:t>Рисование ладошкой «Рыбки в аквариуме»</a:t>
            </a:r>
            <a:endParaRPr lang="ru-RU" sz="2800" dirty="0">
              <a:solidFill>
                <a:srgbClr val="2309E7"/>
              </a:solidFill>
            </a:endParaRPr>
          </a:p>
        </p:txBody>
      </p:sp>
      <p:pic>
        <p:nvPicPr>
          <p:cNvPr id="3" name="Содержимое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201" y="1144976"/>
            <a:ext cx="7155543" cy="5422739"/>
          </a:xfrm>
          <a:prstGeom prst="rect">
            <a:avLst/>
          </a:prstGeom>
        </p:spPr>
      </p:pic>
      <p:pic>
        <p:nvPicPr>
          <p:cNvPr id="4" name="Рисунок 3" descr="e7307d8c6b47d829bf5affe38dced7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3791662"/>
            <a:ext cx="2828471" cy="28096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486" y="365125"/>
            <a:ext cx="9249227" cy="650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«Караси и щука», «Поймай рыбку на удочку»</a:t>
            </a:r>
            <a:endParaRPr lang="ru-RU" sz="2400" b="1" dirty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33713"/>
            <a:ext cx="5396258" cy="49058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000" y="1190171"/>
            <a:ext cx="4374951" cy="4943249"/>
          </a:xfrm>
        </p:spPr>
      </p:pic>
    </p:spTree>
    <p:extLst>
      <p:ext uri="{BB962C8B-B14F-4D97-AF65-F5344CB8AC3E}">
        <p14:creationId xmlns:p14="http://schemas.microsoft.com/office/powerpoint/2010/main" xmlns="" val="298684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85" y="510267"/>
            <a:ext cx="4822333" cy="5846989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113" y="568325"/>
            <a:ext cx="4763209" cy="58118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теме «Кто в морях и океанах живет» </a:t>
            </a:r>
            <a:br>
              <a:rPr lang="ru-RU" sz="31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психологом</a:t>
            </a:r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378857"/>
            <a:ext cx="5436027" cy="47897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257" y="1378857"/>
            <a:ext cx="4374951" cy="4798106"/>
          </a:xfrm>
        </p:spPr>
      </p:pic>
    </p:spTree>
    <p:extLst>
      <p:ext uri="{BB962C8B-B14F-4D97-AF65-F5344CB8AC3E}">
        <p14:creationId xmlns:p14="http://schemas.microsoft.com/office/powerpoint/2010/main" xmlns="" val="237606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 по теме </a:t>
            </a:r>
            <a:b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подводный мир»</a:t>
            </a:r>
            <a:endParaRPr lang="ru-RU" sz="2800" b="1" dirty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105" y="1480457"/>
            <a:ext cx="4875695" cy="46965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543" y="1465943"/>
            <a:ext cx="4374952" cy="4696506"/>
          </a:xfrm>
        </p:spPr>
      </p:pic>
      <p:pic>
        <p:nvPicPr>
          <p:cNvPr id="6" name="Рисунок 5" descr="starfish-clip-art-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0443" y="203201"/>
            <a:ext cx="2034103" cy="1966685"/>
          </a:xfrm>
          <a:prstGeom prst="rect">
            <a:avLst/>
          </a:prstGeom>
        </p:spPr>
      </p:pic>
      <p:pic>
        <p:nvPicPr>
          <p:cNvPr id="9" name="Рисунок 8" descr="Морские-раковины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254" y="4833257"/>
            <a:ext cx="2801043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68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«Чудесный мешочек»</a:t>
            </a:r>
            <a:endParaRPr lang="ru-RU" sz="2800" b="1" dirty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343" y="1335315"/>
            <a:ext cx="5181600" cy="49638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828" y="1364342"/>
            <a:ext cx="4374951" cy="4963885"/>
          </a:xfrm>
        </p:spPr>
      </p:pic>
      <p:pic>
        <p:nvPicPr>
          <p:cNvPr id="7" name="Рисунок 6" descr="octopus-clip-art-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454" y="4572000"/>
            <a:ext cx="2500334" cy="2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96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r>
              <a:rPr lang="ru-RU" sz="2800" b="1" dirty="0" smtClean="0">
                <a:solidFill>
                  <a:srgbClr val="23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поплаваем, как рыбки»</a:t>
            </a:r>
            <a:endParaRPr lang="ru-RU" sz="2800" b="1" dirty="0">
              <a:solidFill>
                <a:srgbClr val="23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62743"/>
            <a:ext cx="5181600" cy="46816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262743"/>
            <a:ext cx="5181600" cy="4681651"/>
          </a:xfrm>
        </p:spPr>
      </p:pic>
    </p:spTree>
    <p:extLst>
      <p:ext uri="{BB962C8B-B14F-4D97-AF65-F5344CB8AC3E}">
        <p14:creationId xmlns:p14="http://schemas.microsoft.com/office/powerpoint/2010/main" xmlns="" val="70699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6147"/>
            <a:ext cx="12192000" cy="7084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714" y="493487"/>
            <a:ext cx="10856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создание условий для воспитания экологической культуры и развития познавательных и творческих способностей детей.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об обитателях морских глубин, формировать умение размышлять;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логического мышления, умения на основе сопоставления фактов, результатов, наблюдений делать выводы и заключения;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эстетическое восприятие окружающего мира, способность видеть красивое;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способность вслушиваться в звуки природы;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познавательный интерес, творческие способности;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использовать различные нетрадиционные художественно-графические техники;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учить охранять окружающую среду.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рвы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2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Первый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3620" y="0"/>
            <a:ext cx="149056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278743" y="612845"/>
            <a:ext cx="13861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 проекта: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Владеть понятиями «морские животные», «рыбы», «моллюски»;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простейшие представления о некоторых особенностях строения тела в связи с их жизнью в воде, способах их передвижения (плавает, ползает, способах маскировки, об уникальности каждого вида);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о взаимосвязи с другими обитателями;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представления о взаимосвязи деятельности человека и окружающей среды;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первоначальные навыки экологически грамотного поведения в природе;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Составлять описательный рассказ о морском обитателе с использованием опорной схемы.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 вокруг нас еще неизведанного и прекрасного. Хотелось 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этим загадочным и таинственным миром. В ходе реализации проекта дети получают знания об обитателях морей и океанов.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чувство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любви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беречь и охранять ее.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ервы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7078"/>
            <a:ext cx="12959388" cy="782963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8522" y="435779"/>
            <a:ext cx="116557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1.Этап –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елеполагание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(выявление проблемы)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2.Этап – разработка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3.Этап – выполнение проекта (организация совместной работы детей и педагогов над проектом)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4.Этап – подведение итогов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рвы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7078"/>
            <a:ext cx="12959388" cy="7829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1199" y="-362857"/>
            <a:ext cx="1166948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работа 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Поисковая работа по подбору и иллюстрационного материала по теме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Морские обитатели», «Море».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литературными произведениями: Г.Косова «Азбука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подводного мира»,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С.Сахарнов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«Кто в море живет?», А.С.Пушкин «Сказка о рыбаке и рыбке», Г.Х.Андерсен «Русалочка».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Разучивание стихов В.Орлова «Для чего морю наряды?», «Я рисую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Море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Ю.Дулепин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Осминог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С.Баранова «Дельфины», пословиц и поговорок, пальчиковой гимнастики «Чайка», загадывание загадок, словотворчество.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репродукций картин И.К.Айвазовский «Ночь.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Голубая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волна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«Море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Камни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Прослушивание песни «Дельфины» на стихи С.Козлова из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мультфильма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порту»; «Разговор ветра с морем», «Игра воды».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Просмотри мультфильмов «Разноцветная семейка», «Сказка о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рыбаке  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рыбке», «Русалочка», «В поисках Немо», «Подводная братва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игротеки дидактических игр.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морскую тематику.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Разрезные картинки «Морские животные».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рвы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1630"/>
            <a:ext cx="12959388" cy="7829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59543" y="0"/>
            <a:ext cx="1113245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Сотрудничество с родителями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ыставка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рисунков «Мой любимый морской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обитатель»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(родители записывают, придуманный ребенком рассказ о морском обитателе, помогают оформить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Консультация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«Как заинтересовать детей тайнами необычного морского мира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Ресурсное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иллюстрации, фотоматериалы, видеоролики, слайды, художественные произведения, ракушки разных размеров и формы, пластилин, бросовый материал, материалы для изобразительной и конструкторской деятельности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рвы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7078"/>
            <a:ext cx="12959388" cy="7829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7656" y="-391887"/>
            <a:ext cx="117275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детей и педагогов: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познавательный интерес к обитателям морских глубин. Закрепить знания детей о разнообразии подводного мира; поощрять навыки поисковой деятельности; обогащать речь детей; формировать бережное отношение к природе.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 О рыбах, о морях и океанах, о подводном мире.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Рассматривание: иллюстраций: «Море и его мир», «Рыбы, которые светятся»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видеороликов: «  мир», «Подводный мир». Мультфильмы: «О рыбаке и рыбке», «В поисках Немо».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художественной литературы.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интерес к художественным произведениям различных жанров, раскрыть взаимосвязь между сказочным и реальным миром; учить выделять главную мысль произведения. Объяснить, как важны в книге рисунки; показать, как много интересного можно узнать, рассматривая книжные иллюстрации.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 загадок, стихов о морском мире.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Заучивание стихов о жителях подводного мира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загадок «Чудеса подводного мира»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рвы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1630"/>
            <a:ext cx="12959388" cy="7829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8629" y="-537029"/>
            <a:ext cx="11858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Уточнить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закрепить знания об обитателях моря; развивать находчивость, сообразительность, внимание, умение доказывать правильность своего суждения. «Русалочка», «Чей силуэт?», «Четвертый лишний», «Чья тень?», «Собери дельфина», «Укрась аквариум», «Кто здесь живет?», «О ком расскажу».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Настольно –печатные игры «Парные картинки», «Узнай, что изменилось», «Найди такую же», «Лото», «Соедини точки».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Словесные игры.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описывать водоем, его обитателей по описанию; расширить словарь детей: медуза, осьминог, креветка, рыба-пила, краб, морской конек.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Опиши рыбку», «Отгадай загадку», «Назови одним словом».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29" y="3647052"/>
            <a:ext cx="11930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Сюжетно-ролевые игры.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Путешествие на корабле», «Подводная экспедиция» (опыты и эксперименты), «Путешествие на корабле в сказочную страну».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двигательных навыков, развитие воображения, внимания.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Рыбак и рыбки», «Море волнуется», «Рыбки и камушки», «Водяной», «Водолаз».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ервый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1543" y="478027"/>
            <a:ext cx="11074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Продуктивные виды деятельности: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рисунков и поделок из природного и бросового материала «Море и морские тайны».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Обучать детей приемам работы с разными изобразительными средствами, умению следовать устным инструкциям, оперировать понятиями, обозначающими пространственные характеристики. Развивать мелкую моторику рук и глазомер, художественный вкус и творческие способности. Воспитывать культуру труда, коммуникативные способности детей.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Аппликация «Золотые рыбки»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«Необыкновенные рыбки»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пальчиковой техникой (ладошкой) «Волшебный подводный мир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Оригами «Морские рыбки»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1084</Words>
  <Application>Microsoft Office PowerPoint</Application>
  <PresentationFormat>Произвольный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Художественно-эстетическое развитие (аппликация).  Тема: «Золотые рыбки»</vt:lpstr>
      <vt:lpstr>Слайд 12</vt:lpstr>
      <vt:lpstr>Слайд 13</vt:lpstr>
      <vt:lpstr>Подвижные игры «Караси и щука», «Поймай рыбку на удочку»</vt:lpstr>
      <vt:lpstr>Слайд 15</vt:lpstr>
      <vt:lpstr>Занятие по теме «Кто в морях и океанах живет»  (совместно с психологом)</vt:lpstr>
      <vt:lpstr>Раскрашивание раскрасок по теме  «Путешествие в подводный мир»</vt:lpstr>
      <vt:lpstr>Игра «Чудесный мешочек»</vt:lpstr>
      <vt:lpstr>Физкультминутка «Мы поплаваем, как рыбки»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Ladushki10</cp:lastModifiedBy>
  <cp:revision>24</cp:revision>
  <dcterms:created xsi:type="dcterms:W3CDTF">2021-04-11T13:54:40Z</dcterms:created>
  <dcterms:modified xsi:type="dcterms:W3CDTF">2021-04-13T12:17:48Z</dcterms:modified>
</cp:coreProperties>
</file>