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C6F-9471-4B29-8DFB-AAFE2D126C8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EF4-6628-4470-B9AA-EA58EFDD6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384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C6F-9471-4B29-8DFB-AAFE2D126C8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EF4-6628-4470-B9AA-EA58EFDD6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05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C6F-9471-4B29-8DFB-AAFE2D126C8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EF4-6628-4470-B9AA-EA58EFDD6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55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C6F-9471-4B29-8DFB-AAFE2D126C8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EF4-6628-4470-B9AA-EA58EFDD6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0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C6F-9471-4B29-8DFB-AAFE2D126C8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EF4-6628-4470-B9AA-EA58EFDD6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63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C6F-9471-4B29-8DFB-AAFE2D126C8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EF4-6628-4470-B9AA-EA58EFDD6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00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C6F-9471-4B29-8DFB-AAFE2D126C8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EF4-6628-4470-B9AA-EA58EFDD6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59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C6F-9471-4B29-8DFB-AAFE2D126C8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EF4-6628-4470-B9AA-EA58EFDD6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490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C6F-9471-4B29-8DFB-AAFE2D126C8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EF4-6628-4470-B9AA-EA58EFDD6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55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C6F-9471-4B29-8DFB-AAFE2D126C8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EF4-6628-4470-B9AA-EA58EFDD6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80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C6F-9471-4B29-8DFB-AAFE2D126C8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EF4-6628-4470-B9AA-EA58EFDD6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1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DAC6F-9471-4B29-8DFB-AAFE2D126C8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A4EF4-6628-4470-B9AA-EA58EFDD6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41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</a:t>
            </a:r>
            <a:r>
              <a:rPr lang="ru-RU" b="1" dirty="0" smtClean="0"/>
              <a:t>ПРОЕКТ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907591373"/>
              </p:ext>
            </p:extLst>
          </p:nvPr>
        </p:nvGraphicFramePr>
        <p:xfrm>
          <a:off x="838200" y="1825625"/>
          <a:ext cx="5181600" cy="3785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xmlns="" val="1453049145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xmlns="" val="294956543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xmlns="" val="2047224047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xmlns="" val="4059930997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xmlns="" val="392467442"/>
                    </a:ext>
                  </a:extLst>
                </a:gridCol>
              </a:tblGrid>
              <a:tr h="18927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190031"/>
                  </a:ext>
                </a:extLst>
              </a:tr>
              <a:tr h="18927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9842171"/>
                  </a:ext>
                </a:extLst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49530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«</a:t>
            </a:r>
            <a:r>
              <a:rPr lang="ru-RU" b="1" dirty="0" smtClean="0"/>
              <a:t>Сохрани</a:t>
            </a:r>
            <a:r>
              <a:rPr lang="ru-RU" dirty="0" smtClean="0"/>
              <a:t> </a:t>
            </a:r>
            <a:r>
              <a:rPr lang="ru-RU" b="1" dirty="0" smtClean="0"/>
              <a:t>свое</a:t>
            </a:r>
            <a:r>
              <a:rPr lang="ru-RU" dirty="0" smtClean="0"/>
              <a:t> </a:t>
            </a:r>
            <a:r>
              <a:rPr lang="ru-RU" b="1" dirty="0" smtClean="0"/>
              <a:t>здоровье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b="1" dirty="0" smtClean="0"/>
              <a:t>средняя</a:t>
            </a:r>
            <a:r>
              <a:rPr lang="ru-RU" dirty="0" smtClean="0"/>
              <a:t> </a:t>
            </a:r>
            <a:r>
              <a:rPr lang="ru-RU" b="1" dirty="0" smtClean="0"/>
              <a:t>группа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Подготовили:</a:t>
            </a:r>
          </a:p>
          <a:p>
            <a:pPr marL="0" indent="0">
              <a:buNone/>
            </a:pPr>
            <a:r>
              <a:rPr lang="ru-RU" dirty="0" smtClean="0"/>
              <a:t>Фомина Н.В, Мякина С.С </a:t>
            </a:r>
          </a:p>
          <a:p>
            <a:pPr marL="0" indent="0">
              <a:buNone/>
            </a:pPr>
            <a:r>
              <a:rPr lang="ru-RU" dirty="0" smtClean="0"/>
              <a:t>(воспитатель, инструктор по физической культуре).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" y="1690688"/>
            <a:ext cx="5333999" cy="392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3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1948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b="1" i="1" dirty="0" smtClean="0">
                <a:solidFill>
                  <a:srgbClr val="0070C0"/>
                </a:solidFill>
              </a:rPr>
              <a:t>ФИЗКУЛЬТУРНЫЕ ЗАНЯТИЯ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12324" y="1507523"/>
            <a:ext cx="3009619" cy="243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8991" y="1482811"/>
            <a:ext cx="2893887" cy="239721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038" y="4234249"/>
            <a:ext cx="2990335" cy="2214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5027" y="4209535"/>
            <a:ext cx="2866768" cy="22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5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56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ЗАКАЛИВАНИЕ                 </a:t>
            </a:r>
            <a:r>
              <a:rPr lang="ru-RU" b="1" i="1" dirty="0" smtClean="0">
                <a:solidFill>
                  <a:srgbClr val="002060"/>
                </a:solidFill>
              </a:rPr>
              <a:t>ЗДОРОВОЕ ПИТАНИЕ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7773" y="1738185"/>
            <a:ext cx="4902369" cy="424754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6272" y="1828801"/>
            <a:ext cx="5112327" cy="41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13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82" y="344344"/>
            <a:ext cx="10515600" cy="106882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                 Гимнастика пробуждения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091" y="1690688"/>
            <a:ext cx="5153891" cy="44862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1711470"/>
            <a:ext cx="509154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37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1166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Дорожка здоровья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3327" y="1496292"/>
            <a:ext cx="8541328" cy="4717472"/>
          </a:xfrm>
        </p:spPr>
      </p:pic>
    </p:spTree>
    <p:extLst>
      <p:ext uri="{BB962C8B-B14F-4D97-AF65-F5344CB8AC3E}">
        <p14:creationId xmlns:p14="http://schemas.microsoft.com/office/powerpoint/2010/main" xmlns="" val="4031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496" y="2108886"/>
            <a:ext cx="3531544" cy="35985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1373" y="2145842"/>
            <a:ext cx="3534781" cy="356980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601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            Игры на воздухе, прогулка  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9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Беседа о здоровом образе жизни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978" y="1985318"/>
            <a:ext cx="4798574" cy="379622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3838" y="1998955"/>
            <a:ext cx="4410051" cy="38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75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74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«Скорая </a:t>
            </a:r>
            <a:r>
              <a:rPr lang="ru-RU" b="1" dirty="0" smtClean="0">
                <a:solidFill>
                  <a:srgbClr val="FF0000"/>
                </a:solidFill>
              </a:rPr>
              <a:t>помощь»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380" y="1919416"/>
            <a:ext cx="4956431" cy="38868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7911" y="1935892"/>
            <a:ext cx="4648484" cy="38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26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036" y="2573773"/>
            <a:ext cx="9746673" cy="9602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578" y="962182"/>
            <a:ext cx="10515600" cy="7018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Актуальность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/>
              <a:t>Самой актуальной на сегодняшний  день является укрепление здоровья детей. Из года в год увеличивается количество детей  не только с врожденными заболеваниями, но и с приобретенными в процессе жизни дефектами здоровья.</a:t>
            </a:r>
          </a:p>
          <a:p>
            <a:pPr marL="0" indent="0">
              <a:buNone/>
            </a:pPr>
            <a:r>
              <a:rPr lang="ru-RU" sz="3200" dirty="0" smtClean="0"/>
              <a:t>В связи  с этим нами был разработан проект </a:t>
            </a:r>
            <a:r>
              <a:rPr lang="ru-RU" sz="3200" dirty="0" smtClean="0"/>
              <a:t>«Сохрани </a:t>
            </a:r>
            <a:r>
              <a:rPr lang="ru-RU" sz="3200" dirty="0" smtClean="0"/>
              <a:t>свое здоровье», девизом которого является «Ты счастлив завтра, если думаешь о здоровье сегодня!»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4449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Тип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проекта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/>
          <a:lstStyle/>
          <a:p>
            <a:r>
              <a:rPr lang="ru-RU" dirty="0" smtClean="0"/>
              <a:t>Познавательно-творческий</a:t>
            </a:r>
          </a:p>
          <a:p>
            <a:r>
              <a:rPr lang="ru-RU" dirty="0" smtClean="0"/>
              <a:t>Групповой</a:t>
            </a:r>
          </a:p>
          <a:p>
            <a:r>
              <a:rPr lang="ru-RU" dirty="0" smtClean="0"/>
              <a:t>Краткосрочный ( март)</a:t>
            </a:r>
          </a:p>
          <a:p>
            <a:pPr marL="0" indent="0">
              <a:buNone/>
            </a:pPr>
            <a:r>
              <a:rPr lang="ru-RU" dirty="0" smtClean="0"/>
              <a:t> Участники: педагоги, дети, родители.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Цель проекта</a:t>
            </a:r>
            <a:r>
              <a:rPr lang="ru-RU" sz="4000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Формирование представлений </a:t>
            </a:r>
            <a:r>
              <a:rPr lang="ru-RU" dirty="0" smtClean="0"/>
              <a:t>у детей о здоровом  образе жизни,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умение заботиться о своем здоровье.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41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87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6" y="1143000"/>
            <a:ext cx="10938164" cy="5033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Образовательные</a:t>
            </a:r>
            <a:endParaRPr lang="ru-RU" b="1" dirty="0" smtClean="0"/>
          </a:p>
          <a:p>
            <a:r>
              <a:rPr lang="ru-RU" dirty="0" smtClean="0"/>
              <a:t>Познакомить детей со здоровым образом </a:t>
            </a:r>
            <a:r>
              <a:rPr lang="ru-RU" dirty="0" smtClean="0"/>
              <a:t>жизни.</a:t>
            </a:r>
            <a:endParaRPr lang="ru-RU" dirty="0"/>
          </a:p>
          <a:p>
            <a:r>
              <a:rPr lang="ru-RU" dirty="0" smtClean="0"/>
              <a:t>Рассказать детям о витаминах  и полезных продуктах.</a:t>
            </a:r>
          </a:p>
          <a:p>
            <a:r>
              <a:rPr lang="ru-RU" dirty="0" smtClean="0"/>
              <a:t>Обу</a:t>
            </a:r>
            <a:r>
              <a:rPr lang="ru-RU" dirty="0" smtClean="0"/>
              <a:t>чить </a:t>
            </a:r>
            <a:r>
              <a:rPr lang="ru-RU" dirty="0" smtClean="0"/>
              <a:t>некоторым правилам оказания 1 мед. </a:t>
            </a:r>
            <a:r>
              <a:rPr lang="ru-RU" dirty="0"/>
              <a:t>п</a:t>
            </a:r>
            <a:r>
              <a:rPr lang="ru-RU" dirty="0" smtClean="0"/>
              <a:t>омощи в случае травм.</a:t>
            </a:r>
            <a:endParaRPr lang="ru-RU" dirty="0"/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Воспитательные</a:t>
            </a:r>
            <a:endParaRPr lang="ru-RU" b="1" dirty="0" smtClean="0"/>
          </a:p>
          <a:p>
            <a:pPr marL="0" indent="0"/>
            <a:r>
              <a:rPr lang="ru-RU" dirty="0" smtClean="0"/>
              <a:t> </a:t>
            </a:r>
            <a:r>
              <a:rPr lang="ru-RU" dirty="0" smtClean="0"/>
              <a:t>Выработать </a:t>
            </a:r>
            <a:r>
              <a:rPr lang="ru-RU" dirty="0" smtClean="0"/>
              <a:t>привычку к ежедневным правилам ухода за телом,    приема  гигиенических процедур.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Развивающие</a:t>
            </a:r>
            <a:endParaRPr lang="ru-RU" b="1" dirty="0" smtClean="0"/>
          </a:p>
          <a:p>
            <a:pPr marL="0" indent="0"/>
            <a:r>
              <a:rPr lang="ru-RU" dirty="0" smtClean="0"/>
              <a:t>Формировать навыки ухода за телом, создавать условия для закаливания.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00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3562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</a:rPr>
              <a:t>Ожидаемый </a:t>
            </a:r>
            <a:r>
              <a:rPr lang="ru-RU" b="1" dirty="0" smtClean="0">
                <a:solidFill>
                  <a:schemeClr val="accent6"/>
                </a:solidFill>
              </a:rPr>
              <a:t>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Иметь простейшие представления о мероприятиях, направленных на укрепление здоровья </a:t>
            </a:r>
            <a:r>
              <a:rPr lang="ru-RU" dirty="0" smtClean="0"/>
              <a:t>(соблюдение </a:t>
            </a:r>
            <a:r>
              <a:rPr lang="ru-RU" dirty="0" smtClean="0"/>
              <a:t>режима, правильное питание , чистота тела, спорт).</a:t>
            </a:r>
          </a:p>
          <a:p>
            <a:r>
              <a:rPr lang="ru-RU" dirty="0" smtClean="0"/>
              <a:t>Приобретенные навыки  помогут осознанно выбрать здоровый образ жизни, что позволит снизить заболеваемость  детей.</a:t>
            </a:r>
          </a:p>
          <a:p>
            <a:r>
              <a:rPr lang="ru-RU" dirty="0" smtClean="0"/>
              <a:t>Повышение речевой активности, активизации словаря.</a:t>
            </a:r>
          </a:p>
          <a:p>
            <a:r>
              <a:rPr lang="ru-RU" dirty="0" smtClean="0"/>
              <a:t>Повысится заинтересованность родителей в ведении здорового образа жизни своего ребенка.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33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4344"/>
            <a:ext cx="10515600" cy="92334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Этапы </a:t>
            </a:r>
            <a:r>
              <a:rPr lang="ru-RU" b="1" dirty="0" smtClean="0">
                <a:solidFill>
                  <a:srgbClr val="C00000"/>
                </a:solidFill>
              </a:rPr>
              <a:t>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7692"/>
            <a:ext cx="10515600" cy="50547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500" b="1" i="1" dirty="0" smtClean="0">
                <a:solidFill>
                  <a:srgbClr val="002060"/>
                </a:solidFill>
              </a:rPr>
              <a:t>Подготовительный:</a:t>
            </a:r>
          </a:p>
          <a:p>
            <a:pPr marL="0" indent="0">
              <a:buNone/>
            </a:pPr>
            <a:r>
              <a:rPr lang="ru-RU" sz="3500" b="1" i="1" dirty="0" smtClean="0">
                <a:solidFill>
                  <a:srgbClr val="002060"/>
                </a:solidFill>
              </a:rPr>
              <a:t>Цель: </a:t>
            </a:r>
            <a:r>
              <a:rPr lang="ru-RU" sz="3000" dirty="0" smtClean="0"/>
              <a:t>Формирование </a:t>
            </a:r>
            <a:r>
              <a:rPr lang="ru-RU" sz="3000" dirty="0" smtClean="0"/>
              <a:t>мотива к предстоящей </a:t>
            </a:r>
            <a:r>
              <a:rPr lang="ru-RU" sz="3000" dirty="0" smtClean="0"/>
              <a:t>деятельности.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b="1" dirty="0" smtClean="0"/>
              <a:t>Задачи:</a:t>
            </a:r>
          </a:p>
          <a:p>
            <a:r>
              <a:rPr lang="ru-RU" sz="3000" dirty="0" smtClean="0"/>
              <a:t>Определить цель и задачи проекта</a:t>
            </a:r>
          </a:p>
          <a:p>
            <a:r>
              <a:rPr lang="ru-RU" sz="3000" dirty="0" smtClean="0"/>
              <a:t>Обсуждение цели и задач  с участниками проекта</a:t>
            </a:r>
          </a:p>
          <a:p>
            <a:r>
              <a:rPr lang="ru-RU" sz="3000" dirty="0" smtClean="0"/>
              <a:t>Подбор методической и научно- популярной литературы по теме</a:t>
            </a:r>
          </a:p>
          <a:p>
            <a:r>
              <a:rPr lang="ru-RU" sz="3000" dirty="0" smtClean="0"/>
              <a:t>Подбор демонстрационного материала</a:t>
            </a:r>
          </a:p>
          <a:p>
            <a:r>
              <a:rPr lang="ru-RU" sz="3000" dirty="0" smtClean="0"/>
              <a:t>Составление плана по организации детской деятельности</a:t>
            </a:r>
          </a:p>
          <a:p>
            <a:r>
              <a:rPr lang="ru-RU" sz="3000" dirty="0" smtClean="0"/>
              <a:t>Ознакомление родителей с темой и задачами проекта</a:t>
            </a:r>
          </a:p>
          <a:p>
            <a:r>
              <a:rPr lang="ru-RU" sz="3000" dirty="0" smtClean="0"/>
              <a:t>Сбор фотографий детей, занимающихся дома физкультурой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0481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Практический этап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i="1" dirty="0" smtClean="0"/>
              <a:t>Цель</a:t>
            </a:r>
            <a:r>
              <a:rPr lang="ru-RU" b="1" dirty="0" smtClean="0"/>
              <a:t>:</a:t>
            </a:r>
            <a:r>
              <a:rPr lang="ru-RU" dirty="0" smtClean="0"/>
              <a:t> Воспитывать </a:t>
            </a:r>
            <a:r>
              <a:rPr lang="ru-RU" dirty="0" smtClean="0"/>
              <a:t>желание у детей заниматься физическими  упражнениями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b="1" i="1" dirty="0" smtClean="0"/>
              <a:t>Задачи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Уточнение знаний у детей о здоровом образе жизни</a:t>
            </a:r>
          </a:p>
          <a:p>
            <a:r>
              <a:rPr lang="ru-RU" dirty="0" smtClean="0"/>
              <a:t>Активизация словаря по теме «ЗОЖ»</a:t>
            </a:r>
          </a:p>
          <a:p>
            <a:r>
              <a:rPr lang="ru-RU" dirty="0" smtClean="0"/>
              <a:t>Вовлечение родителей в сотрудничество с воспитателем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68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Подбор методической литературы, дидактических игр, художественной литературы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953" y="1619678"/>
            <a:ext cx="10855036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b="1" i="1" dirty="0" smtClean="0">
                <a:solidFill>
                  <a:srgbClr val="C00000"/>
                </a:solidFill>
              </a:rPr>
              <a:t>Беседы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«Что такое здоровье?», «Зачем нужна зарядка и физкультура?», «Где живут витамины?»,  «Здоровые зубы и уход за ними», «Что  у вас внутри», «Полезные продукты», «Правила личной гигиены»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 Заучивание </a:t>
            </a:r>
            <a:r>
              <a:rPr lang="ru-RU" dirty="0" smtClean="0"/>
              <a:t>стихотворений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Загадки</a:t>
            </a:r>
          </a:p>
          <a:p>
            <a:r>
              <a:rPr lang="ru-RU" dirty="0" smtClean="0"/>
              <a:t>  Чтение художественной литературы</a:t>
            </a:r>
            <a:r>
              <a:rPr lang="ru-RU" dirty="0" smtClean="0"/>
              <a:t>:«</a:t>
            </a:r>
            <a:r>
              <a:rPr lang="ru-RU" dirty="0"/>
              <a:t>Сказка про то, как белка всех зверей приучила к зарядке», «Волшебные витамины для Винни Пуха», «Случай на Южном полюсе», «Зубик-зазнайка», «Твой носовой- платок», «Как Миша Маша учились мыть руки», «Друзья здоровья», «Необычный огород», «Про умное здоровье».</a:t>
            </a:r>
          </a:p>
        </p:txBody>
      </p:sp>
    </p:spTree>
    <p:extLst>
      <p:ext uri="{BB962C8B-B14F-4D97-AF65-F5344CB8AC3E}">
        <p14:creationId xmlns:p14="http://schemas.microsoft.com/office/powerpoint/2010/main" xmlns="" val="18010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362" y="768228"/>
            <a:ext cx="109398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Дидактические игры:</a:t>
            </a:r>
          </a:p>
          <a:p>
            <a:r>
              <a:rPr lang="ru-RU" sz="2800" dirty="0" smtClean="0"/>
              <a:t>«Веселая гимнастика», Посмотри и запомни», «Волшебная вата»,</a:t>
            </a:r>
          </a:p>
          <a:p>
            <a:r>
              <a:rPr lang="ru-RU" sz="2800" dirty="0" smtClean="0"/>
              <a:t>«Узнай по вкусу», «Что полезно», «Научись быть сильным», «Как вырасти здоровым»,  «Найди опасные предметы»</a:t>
            </a:r>
          </a:p>
          <a:p>
            <a:endParaRPr lang="ru-RU" sz="2800" i="1" dirty="0" smtClean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FF0000"/>
                </a:solidFill>
              </a:rPr>
              <a:t>Заключительный </a:t>
            </a:r>
            <a:r>
              <a:rPr lang="ru-RU" sz="2800" i="1" dirty="0" smtClean="0">
                <a:solidFill>
                  <a:srgbClr val="FF0000"/>
                </a:solidFill>
              </a:rPr>
              <a:t>этап: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Анализ проектной деятельности  и оценка результатов эффективности данного проекта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Спортивное развлечение «Здоровье – это важно»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539</Words>
  <Application>Microsoft Office PowerPoint</Application>
  <PresentationFormat>Произвольный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                                          ПРОЕКТ</vt:lpstr>
      <vt:lpstr>Актуальность </vt:lpstr>
      <vt:lpstr>Тип проекта:</vt:lpstr>
      <vt:lpstr>Задачи:</vt:lpstr>
      <vt:lpstr>Ожидаемый результат</vt:lpstr>
      <vt:lpstr>Этапы проекта</vt:lpstr>
      <vt:lpstr>Практический этап:</vt:lpstr>
      <vt:lpstr>Подбор методической литературы, дидактических игр, художественной литературы</vt:lpstr>
      <vt:lpstr>Слайд 9</vt:lpstr>
      <vt:lpstr>         ФИЗКУЛЬТУРНЫЕ ЗАНЯТИЯ</vt:lpstr>
      <vt:lpstr>      ЗАКАЛИВАНИЕ                 ЗДОРОВОЕ ПИТАНИЕ</vt:lpstr>
      <vt:lpstr>                 Гимнастика пробуждения</vt:lpstr>
      <vt:lpstr>                    Дорожка здоровья</vt:lpstr>
      <vt:lpstr>            Игры на воздухе, прогулка  </vt:lpstr>
      <vt:lpstr>        Беседа о здоровом образе жизни</vt:lpstr>
      <vt:lpstr>    «Скорая помощь»</vt:lpstr>
      <vt:lpstr>Слайд 17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RePack by Diakov</dc:creator>
  <cp:lastModifiedBy>Ladushki10</cp:lastModifiedBy>
  <cp:revision>42</cp:revision>
  <dcterms:created xsi:type="dcterms:W3CDTF">2021-03-21T12:55:07Z</dcterms:created>
  <dcterms:modified xsi:type="dcterms:W3CDTF">2021-04-15T12:30:09Z</dcterms:modified>
</cp:coreProperties>
</file>