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5" r:id="rId5"/>
    <p:sldId id="263" r:id="rId6"/>
    <p:sldId id="266" r:id="rId7"/>
    <p:sldId id="264" r:id="rId8"/>
    <p:sldId id="256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E28E-10F7-4E04-9C88-87664821FB75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50C67-B881-4667-9E5B-69A11294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Ladushki10</dc:creator>
  <cp:lastModifiedBy>Ladushki10</cp:lastModifiedBy>
  <cp:revision>2</cp:revision>
  <dcterms:created xsi:type="dcterms:W3CDTF">2021-05-07T11:54:42Z</dcterms:created>
  <dcterms:modified xsi:type="dcterms:W3CDTF">2021-05-07T12:02:47Z</dcterms:modified>
</cp:coreProperties>
</file>