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83" r:id="rId5"/>
    <p:sldId id="259" r:id="rId6"/>
    <p:sldId id="260" r:id="rId7"/>
    <p:sldId id="261" r:id="rId8"/>
    <p:sldId id="267" r:id="rId9"/>
    <p:sldId id="264" r:id="rId10"/>
    <p:sldId id="262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8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>
      <p:cViewPr>
        <p:scale>
          <a:sx n="70" d="100"/>
          <a:sy n="70" d="100"/>
        </p:scale>
        <p:origin x="-281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необследованные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8</c:v>
                </c:pt>
                <c:pt idx="3">
                  <c:v>1.2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необследованные</c:v>
                </c:pt>
                <c:pt idx="1">
                  <c:v>высокий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3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52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85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82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1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2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140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0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459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28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51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84984"/>
            <a:ext cx="7358063" cy="2808311"/>
          </a:xfrm>
        </p:spPr>
        <p:txBody>
          <a:bodyPr/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«Здоровое питание»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старшей группы МКДОУ Сортавальского МРРК ДС № 23 «Ладушки»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Санина Олеся Евгеньевна.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88641"/>
            <a:ext cx="6963686" cy="6480448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«Социально – коммуникативное развитие»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«Здоровая пища», «Где найти витамины?», «Даёт силы нам всегда витаминная еда», «Кто живет в Молочной стране?», «Русская каша - сила наша».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сюжетно – ролевых игр: «Больница», игровая ситуация «Острое отравление», «Скорая помощь», игровая ситуация «Случай в кафе», «Аптека», игровая ситуация «Ребенок переел сладкого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 «Художественно –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«Полезные продукты в нашем холодильнике», рисование «Путешествие в страну здоровых зубов».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«Овощи и фрукты – полезные продукты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 «Физическое развитие»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гимнастика: «Молочные продукты», Пальчиковая гимнастика: «Машина каша».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8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3.userapi.com/impg/SOeV_T4cS7dq9DVvRhQH35_VepSOI-LNL6nwLQ/HgxjwagtMTQ.jpg?size=1280x960&amp;quality=96&amp;sign=ae5bd631b13ad2bb8e77f1706c71e45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6932"/>
            <a:ext cx="3975662" cy="25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.userapi.com/impg/sWmFj0f3PFzM7qdCG1M9c4L8qK1sLMiQFa8Ymw/HDaTgGREivI.jpg?size=1280x960&amp;quality=96&amp;sign=64b2b186f6df5d3aa8199ad48401303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687630" cy="25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1.userapi.com/impg/x_A1EZa8sZmP5A3_GInxd9QK1ZBk-pTR68MI8Q/2UggtDDbqLc.jpg?size=810x1080&amp;quality=96&amp;sign=30cf729cd9a4a62e366cc1852b30fc0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770" y="4810869"/>
            <a:ext cx="1622705" cy="18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41.userapi.com/impg/QfwETWtNpwGUn3enTs2gpiG4a2Vu1YW33AzyQA/6W8llxeCCpY.jpg?size=810x1080&amp;quality=96&amp;sign=678af8e82f3ba1d6a053a36b29f18e7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329" y="4782333"/>
            <a:ext cx="1527390" cy="1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28.userapi.com/impg/FR_6wBv69NQZLTXskQN5tQ7CeSJ_tusjaJR1-Q/_3w90byW9iM.jpg?size=810x1080&amp;quality=96&amp;sign=604387160bba0486bbc48e9f623809b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0869"/>
            <a:ext cx="1413257" cy="18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27.userapi.com/impg/B57R1CiJsJJgCoO6Fohbt7TGmheLgB0hffWT7Q/kYqhZmBnHcQ.jpg?size=810x1080&amp;quality=96&amp;sign=e28e51f70d48fccf0501fcb003460be7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10868"/>
            <a:ext cx="1599398" cy="18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9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8.userapi.com/impg/i_cMY_Rx6zLosoRf4yz-OjDg3gLrnY5_U5A4Pg/KmVufGbxkfo.jpg?size=1280x960&amp;quality=96&amp;sign=b2036f0f2e77c9455260dfbf576581f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7"/>
            <a:ext cx="3528392" cy="19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9.userapi.com/impg/hTXVpWUGiI9t7H00dvzojerRrCzSAWqASGiwlQ/OJARUhWec7w.jpg?size=1280x960&amp;quality=96&amp;sign=43186b793d00f510632ea51b9519e84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7"/>
            <a:ext cx="3183574" cy="19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2.userapi.com/impg/XF3PmAOJuXD6JVAZzrxAahhLzIHRl-2UDn2tsw/00QpvtBKO4E.jpg?size=1280x960&amp;quality=96&amp;rotate=270&amp;sign=ed5853da4997316547088ca83ebc795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5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9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23.userapi.com/impg/OPFUKqAdtA-2t4TJV2qhQ5h8Pbi_EMfYbDe1tA/pA9R-RRKGR0.jpg?size=1280x960&amp;quality=96&amp;sign=9c05e710a60f325a6909c5ffa03ce34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3249164" cy="23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9.userapi.com/impg/pOGxB0VdpJ1ttkUaGdiyViF705V1tDTyXRrwDw/V5GGPm61SqE.jpg?size=810x1080&amp;quality=96&amp;sign=dea5758bebafb56c1c781b18ce17f5b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873" y="2079337"/>
            <a:ext cx="2351793" cy="23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1.userapi.com/impg/JOTXNRVTL6u3rCHAeSlOihghWbxfSBsfgg54Xg/fnwW4f9G3Gc.jpg?size=1280x960&amp;quality=96&amp;sign=d81e0e473797e1987ede9eae4b3125a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067" y="4725144"/>
            <a:ext cx="342829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9.userapi.com/impg/XxOSrQd8x_Z8JsE8b7a_a3QUOWvlm1Tnvn-kOw/8sDml6TpUoA.jpg?size=1280x960&amp;quality=96&amp;sign=38a1860d8c1dec5a2af64f836352328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1" y="4725144"/>
            <a:ext cx="34793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9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0.userapi.com/impg/r3Drvyl7mnifB6Tyf4039FJRnkLE63SLR-jjSQ/sYd4zM2Zqj8.jpg?size=1280x960&amp;quality=96&amp;sign=ed52588ed2eb3b715db15347eadcbb5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11" y="1988840"/>
            <a:ext cx="35916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4.userapi.com/impg/jSlZqeIWkTqK0zXkRxey1k5wG6yuK4hkaAx0zQ/faGRA4q-5YI.jpg?size=1280x960&amp;quality=96&amp;sign=f8405a532b9d7e966988be43e1ea244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11" y="4308301"/>
            <a:ext cx="3591620" cy="23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4.userapi.com/impg/1VwTxsljK9rMGitouA3Go9TC6HbYbcANX1JNYw/rEoRDWj1sv8.jpg?size=1280x960&amp;quality=96&amp;sign=8b5735e227e4399db64be129e4c4359a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2156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2166"/>
            <a:ext cx="309634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6025"/>
            <a:ext cx="3384376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188" y="4416004"/>
            <a:ext cx="3386811" cy="21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81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94915"/>
            <a:ext cx="283151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669493" cy="34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92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6419056" cy="936104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заключительного этапа проекта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питание»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использовали весь материал, изготовленный в ходе проекта. Итоговым мероприятием стало представление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родителям и  детям из группы № 7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«Пчелки». Ребята с гордостью продемонстрировали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936104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6490141"/>
              </p:ext>
            </p:extLst>
          </p:nvPr>
        </p:nvGraphicFramePr>
        <p:xfrm>
          <a:off x="457200" y="3933825"/>
          <a:ext cx="8229600" cy="266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775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302433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8245736"/>
              </p:ext>
            </p:extLst>
          </p:nvPr>
        </p:nvGraphicFramePr>
        <p:xfrm>
          <a:off x="21062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95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15050" cy="720080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6696743" cy="5832376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множества разнообразных факторов, постоянно действующих на развитие детского организма и его здоровье, важнейшая роль принадлежит питанию. Характер питания в детстве накладывает отпечаток и влияет на дальнейшее развитие ребенка и его состояние здоровья не только в детско-подростковом возрасте, но и во взрослой жизни.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понимается под правильным питанием и каким оно должно быть для ребенка дошкольного возраста?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Правильное, или рациональное питание – это такое питание, которое обеспечивает укрепление и улучшение здоровья, физических и духовных сил человека, предупреждение и лечение заболеваний. Одним словом, правильное питание – это здоровое питание.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00306"/>
            <a:ext cx="579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3643314"/>
            <a:ext cx="760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старшей группы,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родители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143512"/>
            <a:ext cx="626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 РЕАЛИЗАЦИИ: май 2021 года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296144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образа жизни у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7338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864096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884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дошкольников сознательное отношение к выбору продуктов питания, умение анализировать свой выбор.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представления о правилах этикета, связанные с питанием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познавательного интереса, творческих способностей детей, умение работать сообща, согласовывать свои действия.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процессу воспитания, здорового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40779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864096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960440"/>
          </a:xfrm>
        </p:spPr>
        <p:txBody>
          <a:bodyPr/>
          <a:lstStyle/>
          <a:p>
            <a:pPr marR="36195" lvl="0" algn="just"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детей систематизируются представления о здоровом питании;</a:t>
            </a:r>
          </a:p>
          <a:p>
            <a:pPr marR="36195" lvl="0" algn="just"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узнают о наличии зависимости здоровья человека от качества потребляемой им пищи питания;</a:t>
            </a:r>
          </a:p>
          <a:p>
            <a:pPr marR="36195" lvl="0" algn="just"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детей проявится мотивация к соблюдению правил здорового образа жизни;</a:t>
            </a:r>
          </a:p>
          <a:p>
            <a:pPr marR="36195" lvl="0" algn="just"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родители воспитанником пересмотрят меню ребенка в пользу здорового питания.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1785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552728" cy="1296144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6696743" cy="4104184"/>
          </a:xfrm>
        </p:spPr>
        <p:txBody>
          <a:bodyPr/>
          <a:lstStyle/>
          <a:p>
            <a:pPr marR="36195" lvl="0" algn="just"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сбор и анализ данных в соответствии с темой проекта;</a:t>
            </a:r>
          </a:p>
          <a:p>
            <a:pPr marR="36195" lvl="0" algn="just"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диагностика</a:t>
            </a:r>
          </a:p>
          <a:p>
            <a:pPr marR="36195" lvl="0" algn="just"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планирование мероприятий с детьми и родителями;</a:t>
            </a:r>
          </a:p>
          <a:p>
            <a:pPr marR="36195" lvl="0" algn="just"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подготовка оборудования для реализации проекта.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6347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52128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1125029"/>
              </p:ext>
            </p:extLst>
          </p:nvPr>
        </p:nvGraphicFramePr>
        <p:xfrm>
          <a:off x="457200" y="3644900"/>
          <a:ext cx="8229600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093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15050" cy="72008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6696743" cy="5544344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 «Познавательное развитие»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:« Здоровье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тарелке», «Секреты нашей пищеварительной системы», «Правильное питание — залог здоровья»,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познавательно – исследовательской деятельности: опыты с кока – колой.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дидактических игр: «Кто больше назовет блюд», «Что едят в сыром виде, а что в вареном?», «Во фруктовом царстве, овощном государстве», «Угадай на вкус», «Витаминный домик», «Витаминный бильярд», «Кто больше назовет блюд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«Грибники».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 «Речевое развитие»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ЧХЛ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Г. Зайцев «Приятного аппетита», М. Безруких «Разговор о правильном питании», «Сказка о здоровом питании».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3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140</TotalTime>
  <Words>567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лица</vt:lpstr>
      <vt:lpstr>1_лица</vt:lpstr>
      <vt:lpstr>Проект «Здоровое питание»  Подготовила: воспитатель старшей группы МКДОУ Сортавальского МРРК ДС № 23 «Ладушки» Санина Олеся Евгеньевна. </vt:lpstr>
      <vt:lpstr>АКТУАЛЬНОСТЬ</vt:lpstr>
      <vt:lpstr>Слайд 3</vt:lpstr>
      <vt:lpstr>ЦЕЛЬ</vt:lpstr>
      <vt:lpstr>ЗАДАЧИ</vt:lpstr>
      <vt:lpstr>ПРОГНОЗИРУЕМЫЕ РЕЗУЛЬТАТЫ</vt:lpstr>
      <vt:lpstr>ПОДГОТОВИТЕЛЬНЫЙ ЭТАП</vt:lpstr>
      <vt:lpstr>ДИАГНОСТИКА</vt:lpstr>
      <vt:lpstr>ОСНОВНОЙ ЭТАП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Заключительный этап</vt:lpstr>
      <vt:lpstr>ДИАГНОСТИКА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Ladushki10</cp:lastModifiedBy>
  <cp:revision>19</cp:revision>
  <dcterms:created xsi:type="dcterms:W3CDTF">2016-05-11T09:30:30Z</dcterms:created>
  <dcterms:modified xsi:type="dcterms:W3CDTF">2021-06-10T11:02:53Z</dcterms:modified>
</cp:coreProperties>
</file>