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A0D78C-8B92-45EA-801F-E02B2A2F727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63DA22-D8D7-4949-8B88-57170B8E9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6" y="338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7200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МКДОУ Сортавальского МР РК д\с №23, корпус 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32859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Художественно эстетическое развитие</a:t>
            </a:r>
            <a:b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в подготовительной группе</a:t>
            </a:r>
            <a:b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Рисование с использованием нетрадиционной техники</a:t>
            </a:r>
            <a:b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«Листья в луже».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ВОСПИТАТЕЛЬ</a:t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Зенькова Марина Валентиновна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</a:t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4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332656"/>
            <a:ext cx="7956872" cy="579350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Цели: </a:t>
            </a:r>
            <a:r>
              <a:rPr lang="ru-RU" b="1" dirty="0"/>
              <a:t>познакомить ещё с одним из видом нетрадиционного рисования- рисование </a:t>
            </a:r>
            <a:r>
              <a:rPr lang="ru-RU" b="1" dirty="0" smtClean="0"/>
              <a:t> гуашью  и клеем</a:t>
            </a:r>
            <a:r>
              <a:rPr lang="ru-RU" b="1" dirty="0"/>
              <a:t>), научить способу работы в новой технике(нанесение клея на лист </a:t>
            </a:r>
            <a:r>
              <a:rPr lang="ru-RU" b="1" dirty="0" smtClean="0"/>
              <a:t>бумаги по контуру рисунка );</a:t>
            </a:r>
            <a:br>
              <a:rPr lang="ru-RU" b="1" dirty="0" smtClean="0"/>
            </a:br>
            <a:r>
              <a:rPr lang="ru-RU" b="1" dirty="0" smtClean="0"/>
              <a:t>Развивать </a:t>
            </a:r>
            <a:r>
              <a:rPr lang="ru-RU" b="1" dirty="0"/>
              <a:t>мелкую моторику рук, художественные способности, воображение, эстетические чувства к прекрасному</a:t>
            </a:r>
            <a:r>
              <a:rPr lang="ru-RU" b="1" dirty="0" smtClean="0"/>
              <a:t>;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воспитывать самостоятельность при выполнении работы, аккуратность, чувство </a:t>
            </a:r>
            <a:r>
              <a:rPr lang="ru-RU" b="1" dirty="0" smtClean="0"/>
              <a:t>прекрасного.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77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194920" cy="786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Первый этап.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Обводим шаблон (в нашем случае – листья) простым карандашом;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наносим клей  ПВА  по контуру рисунка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60648"/>
            <a:ext cx="3528392" cy="28083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17572"/>
            <a:ext cx="4427984" cy="4248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284984"/>
            <a:ext cx="3563888" cy="34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7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08864" y="2059988"/>
            <a:ext cx="4601633" cy="39552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338328"/>
            <a:ext cx="3610744" cy="85842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Второй этап.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 -Даем клею слегка высохнуть;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- раскрашиваем листья гуашью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-- раскрашиваем фон гуашью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84584" y="927209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4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43148" y="2135435"/>
            <a:ext cx="5040560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3960440" cy="10081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Этап третий.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- Повторное нанесение клея ПВА по контуру рисунка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10336" y="-481744"/>
            <a:ext cx="3456384" cy="4797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789040"/>
            <a:ext cx="508518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9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547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Желаем Вам,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ворческих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спехов !</a:t>
            </a:r>
            <a:r>
              <a:rPr lang="ru-RU" dirty="0" smtClean="0"/>
              <a:t>успехов!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4149079"/>
            <a:ext cx="7408333" cy="19770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02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</TotalTime>
  <Words>24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МКДОУ Сортавальского МР РК д\с №23, корпус 8</vt:lpstr>
      <vt:lpstr>Слайд 2</vt:lpstr>
      <vt:lpstr>   Первый этап. - Обводим шаблон (в нашем случае – листья) простым карандашом; - наносим клей  ПВА  по контуру рисунка.  </vt:lpstr>
      <vt:lpstr>Второй этап.  -Даем клею слегка высохнуть; - раскрашиваем листья гуашью -- раскрашиваем фон гуашью</vt:lpstr>
      <vt:lpstr>Этап третий. - Повторное нанесение клея ПВА по контуру рисунка</vt:lpstr>
      <vt:lpstr>Желаем Вам, творческих успехов !успехов!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Сортавальского МР РК д\с №23, корпус 8</dc:title>
  <dc:creator>Acer</dc:creator>
  <cp:lastModifiedBy>Ryabinka2</cp:lastModifiedBy>
  <cp:revision>7</cp:revision>
  <dcterms:created xsi:type="dcterms:W3CDTF">2021-09-26T11:59:05Z</dcterms:created>
  <dcterms:modified xsi:type="dcterms:W3CDTF">2021-09-28T12:02:31Z</dcterms:modified>
</cp:coreProperties>
</file>