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71094-2637-4BC5-9C45-B97561091AA8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4A078-278E-4874-8273-F38F4BC64A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71094-2637-4BC5-9C45-B97561091AA8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4A078-278E-4874-8273-F38F4BC64A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71094-2637-4BC5-9C45-B97561091AA8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4A078-278E-4874-8273-F38F4BC64A0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71094-2637-4BC5-9C45-B97561091AA8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4A078-278E-4874-8273-F38F4BC64A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71094-2637-4BC5-9C45-B97561091AA8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4A078-278E-4874-8273-F38F4BC64A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71094-2637-4BC5-9C45-B97561091AA8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4A078-278E-4874-8273-F38F4BC64A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71094-2637-4BC5-9C45-B97561091AA8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4A078-278E-4874-8273-F38F4BC64A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71094-2637-4BC5-9C45-B97561091AA8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4A078-278E-4874-8273-F38F4BC64A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71094-2637-4BC5-9C45-B97561091AA8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4A078-278E-4874-8273-F38F4BC64A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71094-2637-4BC5-9C45-B97561091AA8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4A078-278E-4874-8273-F38F4BC64A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71094-2637-4BC5-9C45-B97561091AA8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4A078-278E-4874-8273-F38F4BC64A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AD71094-2637-4BC5-9C45-B97561091AA8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6E4A078-278E-4874-8273-F38F4BC64A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720079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МКДОУ Сортавальского МР РК   д\с №23,  корпус 8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412776"/>
            <a:ext cx="7560840" cy="4968552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 Фотоотчет о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ЗАНЯТИИ ПО ЭЛЕКТРОБЕЗОПАСНОСТИ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«Тайна желтого треугольника»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tx1"/>
                </a:solidFill>
              </a:rPr>
              <a:t>                                             </a:t>
            </a:r>
            <a:r>
              <a:rPr lang="ru-RU" sz="1800" b="1" dirty="0" smtClean="0">
                <a:solidFill>
                  <a:schemeClr val="tx1"/>
                </a:solidFill>
              </a:rPr>
              <a:t>воспитатель -  Зенькова М.В</a:t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/>
            </a:r>
            <a:br>
              <a:rPr lang="ru-RU" sz="1800" b="1" dirty="0" smtClean="0">
                <a:solidFill>
                  <a:schemeClr val="tx1"/>
                </a:solidFill>
              </a:rPr>
            </a:br>
            <a:endParaRPr lang="ru-RU" sz="1800" b="1" dirty="0" smtClean="0">
              <a:solidFill>
                <a:schemeClr val="tx1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3895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9" y="620688"/>
            <a:ext cx="8640960" cy="612068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Мы настолько привыкли к безопасности и надежности электроприборов, что, вставляя в розетку вилку от утюга или магнитофона, не задумываемся о печальной статистике. Каждый год от поражения электрическим током гибнет до 30 тыс</a:t>
            </a:r>
            <a:r>
              <a:rPr lang="ru-RU" dirty="0" smtClean="0"/>
              <a:t>. человек</a:t>
            </a:r>
            <a:r>
              <a:rPr lang="ru-RU" dirty="0"/>
              <a:t>. Обнаружить электрический ток человек не может. Коварная особенность электроэнергии заключается в том, что она невидима, не имеет запаха и цвета. Предупредить об опасности поражения электрическим током могут знаки. Такой несчастный случай, как поражение ребёнка электрическим током может произойти где угодно – в условиях дома, детского учебного учреждения и даже на улице. Чаще всего опасные ситуации такого рода возникают, если малыши раннего дошкольного возраста остаются без пристального родительского надзора и самостоятельно используют бытовые электрические приборы.</a:t>
            </a:r>
          </a:p>
          <a:p>
            <a:endParaRPr lang="ru-RU" dirty="0"/>
          </a:p>
          <a:p>
            <a:r>
              <a:rPr lang="ru-RU" dirty="0"/>
              <a:t>Поэтому </a:t>
            </a:r>
            <a:r>
              <a:rPr lang="ru-RU" dirty="0" smtClean="0"/>
              <a:t>раннее возрастное </a:t>
            </a:r>
            <a:r>
              <a:rPr lang="ru-RU" dirty="0"/>
              <a:t>обучение детей правильному и безопасному использованию бытовых электрических приборов поможет избежать тяжелых последствий от поражения электрическим током.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43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7" y="2420888"/>
            <a:ext cx="8280920" cy="370527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/>
              <a:t>Цели</a:t>
            </a:r>
            <a:r>
              <a:rPr lang="ru-RU" dirty="0" smtClean="0"/>
              <a:t>:</a:t>
            </a:r>
            <a:endParaRPr lang="ru-RU" dirty="0"/>
          </a:p>
          <a:p>
            <a:r>
              <a:rPr lang="ru-RU" dirty="0" smtClean="0"/>
              <a:t>Обобщить, дополнить  </a:t>
            </a:r>
            <a:r>
              <a:rPr lang="ru-RU" dirty="0"/>
              <a:t>знания детей о бытовых электроприборах, их назначении и правилах пользования.</a:t>
            </a:r>
            <a:br>
              <a:rPr lang="ru-RU" dirty="0"/>
            </a:br>
            <a:r>
              <a:rPr lang="ru-RU" dirty="0" smtClean="0"/>
              <a:t>Расширить представления детей о профессией </a:t>
            </a:r>
            <a:r>
              <a:rPr lang="ru-RU" dirty="0"/>
              <a:t>«электрик</a:t>
            </a:r>
            <a:r>
              <a:rPr lang="ru-RU" dirty="0" smtClean="0"/>
              <a:t>», познакомить </a:t>
            </a:r>
            <a:r>
              <a:rPr lang="ru-RU" dirty="0"/>
              <a:t>с некоторыми профессиональными действиями, с его профессиональным оборудованием.</a:t>
            </a:r>
          </a:p>
          <a:p>
            <a:r>
              <a:rPr lang="ru-RU" dirty="0"/>
              <a:t>Активизировать умение избегать опасных ситуаций </a:t>
            </a:r>
            <a:r>
              <a:rPr lang="ru-RU" dirty="0" smtClean="0"/>
              <a:t> дома и на улице, и </a:t>
            </a:r>
            <a:r>
              <a:rPr lang="ru-RU" dirty="0"/>
              <a:t>по возможности правильно действовать.</a:t>
            </a:r>
          </a:p>
          <a:p>
            <a:r>
              <a:rPr lang="ru-RU" dirty="0"/>
              <a:t>Способствовать развитию осторожности и осмотрительности.</a:t>
            </a:r>
          </a:p>
          <a:p>
            <a:r>
              <a:rPr lang="ru-RU" dirty="0"/>
              <a:t>Воспитывать внимание, чуткость, отзывчивость.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01055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Дата проведения: 24 сентября 2021 года.</a:t>
            </a:r>
            <a:b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Участники: дети, воспитатель, педагог – психолог – Буш. М.Н.</a:t>
            </a:r>
            <a:b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Приглашенный гость: энергетик группы подстанций п. Вяртсиля</a:t>
            </a:r>
            <a:b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 Зеньков И.В</a:t>
            </a:r>
            <a:endParaRPr lang="ru-RU" sz="20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25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144524" y="512676"/>
            <a:ext cx="4680520" cy="403244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925920" y="1498476"/>
            <a:ext cx="5616624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712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432557" y="800708"/>
            <a:ext cx="5472606" cy="424847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923928" y="1426547"/>
            <a:ext cx="5904656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720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576574" y="1160750"/>
            <a:ext cx="5472609" cy="381642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589061" y="1099571"/>
            <a:ext cx="6474997" cy="45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712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468562" y="836714"/>
            <a:ext cx="5544617" cy="424847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779912" y="1268760"/>
            <a:ext cx="6120680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209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412776"/>
            <a:ext cx="7408333" cy="4713387"/>
          </a:xfrm>
        </p:spPr>
        <p:txBody>
          <a:bodyPr/>
          <a:lstStyle/>
          <a:p>
            <a:r>
              <a:rPr lang="ru-RU" dirty="0" smtClean="0"/>
              <a:t>                 СПАСИБО ЗА ВНИМАНИЕ!</a:t>
            </a:r>
            <a:br>
              <a:rPr lang="ru-RU" dirty="0" smtClean="0"/>
            </a:br>
            <a:r>
              <a:rPr lang="ru-RU" dirty="0" smtClean="0"/>
              <a:t>                      Будьте осторожны!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636912"/>
            <a:ext cx="4585692" cy="3504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793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41</TotalTime>
  <Words>184</Words>
  <Application>Microsoft Office PowerPoint</Application>
  <PresentationFormat>Экран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Волна</vt:lpstr>
      <vt:lpstr>МКДОУ Сортавальского МР РК   д\с №23,  корпус 8</vt:lpstr>
      <vt:lpstr>Слайд 2</vt:lpstr>
      <vt:lpstr>Дата проведения: 24 сентября 2021 года. Участники: дети, воспитатель, педагог – психолог – Буш. М.Н. Приглашенный гость: энергетик группы подстанций п. Вяртсиля  Зеньков И.В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МКДОУ Сортавальского МР РК д\с №23, корпус 8</dc:title>
  <dc:creator>Acer</dc:creator>
  <cp:lastModifiedBy>Ladushki10</cp:lastModifiedBy>
  <cp:revision>5</cp:revision>
  <dcterms:created xsi:type="dcterms:W3CDTF">2021-09-26T12:52:03Z</dcterms:created>
  <dcterms:modified xsi:type="dcterms:W3CDTF">2021-09-28T13:30:02Z</dcterms:modified>
</cp:coreProperties>
</file>