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  <p:sldId id="274" r:id="rId7"/>
    <p:sldId id="270" r:id="rId8"/>
    <p:sldId id="271" r:id="rId9"/>
    <p:sldId id="273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4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BFEAB-7FA5-48CB-897C-BD6F619764E5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FC2DF-BE97-4D1F-8F42-EBA7FC2323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0206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BFEAB-7FA5-48CB-897C-BD6F619764E5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FC2DF-BE97-4D1F-8F42-EBA7FC2323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9898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BFEAB-7FA5-48CB-897C-BD6F619764E5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FC2DF-BE97-4D1F-8F42-EBA7FC2323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2967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BFEAB-7FA5-48CB-897C-BD6F619764E5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FC2DF-BE97-4D1F-8F42-EBA7FC2323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1898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BFEAB-7FA5-48CB-897C-BD6F619764E5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FC2DF-BE97-4D1F-8F42-EBA7FC2323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6971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BFEAB-7FA5-48CB-897C-BD6F619764E5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FC2DF-BE97-4D1F-8F42-EBA7FC2323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4973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BFEAB-7FA5-48CB-897C-BD6F619764E5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FC2DF-BE97-4D1F-8F42-EBA7FC2323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8059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BFEAB-7FA5-48CB-897C-BD6F619764E5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FC2DF-BE97-4D1F-8F42-EBA7FC2323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016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BFEAB-7FA5-48CB-897C-BD6F619764E5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FC2DF-BE97-4D1F-8F42-EBA7FC2323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2751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BFEAB-7FA5-48CB-897C-BD6F619764E5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FC2DF-BE97-4D1F-8F42-EBA7FC2323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0605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BFEAB-7FA5-48CB-897C-BD6F619764E5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FC2DF-BE97-4D1F-8F42-EBA7FC2323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212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BFEAB-7FA5-48CB-897C-BD6F619764E5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FC2DF-BE97-4D1F-8F42-EBA7FC2323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736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8039"/>
          </a:xfrm>
        </p:spPr>
        <p:txBody>
          <a:bodyPr/>
          <a:lstStyle/>
          <a:p>
            <a:r>
              <a:rPr lang="ru-RU" dirty="0" smtClean="0"/>
              <a:t>                     </a:t>
            </a:r>
            <a:r>
              <a:rPr lang="ru-RU" b="1" dirty="0" smtClean="0">
                <a:solidFill>
                  <a:srgbClr val="002060"/>
                </a:solidFill>
              </a:rPr>
              <a:t>«Азбука дорожного движения»   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825625"/>
            <a:ext cx="5063836" cy="435133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         Старшая группа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Подготовили:</a:t>
            </a:r>
          </a:p>
          <a:p>
            <a:pPr marL="0" indent="0">
              <a:buNone/>
            </a:pPr>
            <a:r>
              <a:rPr lang="ru-RU" dirty="0" smtClean="0"/>
              <a:t>Воспитатель: Фомина Н.В.</a:t>
            </a:r>
          </a:p>
          <a:p>
            <a:pPr marL="0" indent="0">
              <a:buNone/>
            </a:pPr>
            <a:r>
              <a:rPr lang="ru-RU" dirty="0" smtClean="0"/>
              <a:t>Инструктор по физ. культуре:</a:t>
            </a:r>
          </a:p>
          <a:p>
            <a:pPr marL="0" indent="0">
              <a:buNone/>
            </a:pPr>
            <a:r>
              <a:rPr lang="ru-RU" dirty="0" smtClean="0"/>
              <a:t>                         Мякина С.С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93927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    «Мы пассажиры»         </a:t>
            </a:r>
            <a:r>
              <a:rPr lang="ru-RU" sz="4000" b="1" dirty="0" smtClean="0">
                <a:solidFill>
                  <a:srgbClr val="0070C0"/>
                </a:solidFill>
              </a:rPr>
              <a:t>  </a:t>
            </a:r>
            <a:r>
              <a:rPr lang="ru-RU" sz="4000" b="1" dirty="0" smtClean="0">
                <a:solidFill>
                  <a:srgbClr val="FF0000"/>
                </a:solidFill>
              </a:rPr>
              <a:t>«</a:t>
            </a:r>
            <a:r>
              <a:rPr lang="ru-RU" sz="4000" b="1" dirty="0" smtClean="0">
                <a:solidFill>
                  <a:srgbClr val="FF0000"/>
                </a:solidFill>
              </a:rPr>
              <a:t>Уголок безопасности»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199" y="1825625"/>
            <a:ext cx="5749637" cy="4351338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5818" y="1825625"/>
            <a:ext cx="4114799" cy="4351338"/>
          </a:xfrm>
        </p:spPr>
      </p:pic>
    </p:spTree>
    <p:extLst>
      <p:ext uri="{BB962C8B-B14F-4D97-AF65-F5344CB8AC3E}">
        <p14:creationId xmlns:p14="http://schemas.microsoft.com/office/powerpoint/2010/main" xmlns="" val="1957529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Экскурсия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2218" y="1825625"/>
            <a:ext cx="4031673" cy="435133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1825625"/>
            <a:ext cx="5181600" cy="4118769"/>
          </a:xfrm>
        </p:spPr>
      </p:pic>
    </p:spTree>
    <p:extLst>
      <p:ext uri="{BB962C8B-B14F-4D97-AF65-F5344CB8AC3E}">
        <p14:creationId xmlns:p14="http://schemas.microsoft.com/office/powerpoint/2010/main" xmlns="" val="2992349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825625"/>
            <a:ext cx="5181600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6436" y="1825625"/>
            <a:ext cx="4537364" cy="4351338"/>
          </a:xfrm>
        </p:spPr>
      </p:pic>
    </p:spTree>
    <p:extLst>
      <p:ext uri="{BB962C8B-B14F-4D97-AF65-F5344CB8AC3E}">
        <p14:creationId xmlns:p14="http://schemas.microsoft.com/office/powerpoint/2010/main" xmlns="" val="3459674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886" y="365125"/>
            <a:ext cx="10768914" cy="132556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                  </a:t>
            </a:r>
            <a:r>
              <a:rPr lang="ru-RU" sz="3200" dirty="0" smtClean="0">
                <a:solidFill>
                  <a:srgbClr val="7030A0"/>
                </a:solidFill>
              </a:rPr>
              <a:t>              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Выставка детского творчества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рисование «Азбука дорожного движения», конструирование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«Автобус»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6290" y="1825625"/>
            <a:ext cx="9518074" cy="4533611"/>
          </a:xfrm>
        </p:spPr>
      </p:pic>
    </p:spTree>
    <p:extLst>
      <p:ext uri="{BB962C8B-B14F-4D97-AF65-F5344CB8AC3E}">
        <p14:creationId xmlns:p14="http://schemas.microsoft.com/office/powerpoint/2010/main" xmlns="" val="2815515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49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                Развлечение по ПДД</a:t>
            </a:r>
            <a:r>
              <a:rPr lang="ru-RU" b="1" dirty="0"/>
              <a:t/>
            </a:r>
            <a:br>
              <a:rPr lang="ru-RU" b="1" dirty="0"/>
            </a:b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«Воробышки и автомобиль»                   </a:t>
            </a:r>
            <a:r>
              <a:rPr lang="ru-RU" sz="3200" b="1" dirty="0" smtClean="0">
                <a:solidFill>
                  <a:srgbClr val="0070C0"/>
                </a:solidFill>
              </a:rPr>
              <a:t>«Цветные автомобили» 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9418" y="1825625"/>
            <a:ext cx="3761509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3927" y="1825625"/>
            <a:ext cx="4135581" cy="4351338"/>
          </a:xfrm>
        </p:spPr>
      </p:pic>
    </p:spTree>
    <p:extLst>
      <p:ext uri="{BB962C8B-B14F-4D97-AF65-F5344CB8AC3E}">
        <p14:creationId xmlns:p14="http://schemas.microsoft.com/office/powerpoint/2010/main" xmlns="" val="1771887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182" y="365125"/>
            <a:ext cx="10418618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    «Гонка автомобилей»               </a:t>
            </a:r>
            <a:r>
              <a:rPr lang="ru-RU" sz="3200" b="1" dirty="0" smtClean="0">
                <a:solidFill>
                  <a:srgbClr val="7030A0"/>
                </a:solidFill>
              </a:rPr>
              <a:t>«Собери  и назови знак»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1825625"/>
            <a:ext cx="3917752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7836" y="1825625"/>
            <a:ext cx="4010891" cy="4351338"/>
          </a:xfrm>
        </p:spPr>
      </p:pic>
    </p:spTree>
    <p:extLst>
      <p:ext uri="{BB962C8B-B14F-4D97-AF65-F5344CB8AC3E}">
        <p14:creationId xmlns:p14="http://schemas.microsoft.com/office/powerpoint/2010/main" xmlns="" val="373271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«Правила пешеходов»           </a:t>
            </a:r>
            <a:r>
              <a:rPr lang="ru-RU" sz="3600" b="1" dirty="0" smtClean="0">
                <a:solidFill>
                  <a:srgbClr val="7030A0"/>
                </a:solidFill>
              </a:rPr>
              <a:t>«Правила на  улицах и 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>
                <a:solidFill>
                  <a:srgbClr val="7030A0"/>
                </a:solidFill>
              </a:rPr>
              <a:t> </a:t>
            </a:r>
            <a:r>
              <a:rPr lang="ru-RU" sz="3600" b="1" dirty="0" smtClean="0">
                <a:solidFill>
                  <a:srgbClr val="7030A0"/>
                </a:solidFill>
              </a:rPr>
              <a:t>                                                          дорогах»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825625"/>
            <a:ext cx="5043055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2493818"/>
            <a:ext cx="5181600" cy="2964801"/>
          </a:xfrm>
        </p:spPr>
      </p:pic>
    </p:spTree>
    <p:extLst>
      <p:ext uri="{BB962C8B-B14F-4D97-AF65-F5344CB8AC3E}">
        <p14:creationId xmlns:p14="http://schemas.microsoft.com/office/powerpoint/2010/main" xmlns="" val="569786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4798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15638"/>
            <a:ext cx="9144000" cy="872836"/>
          </a:xfrm>
        </p:spPr>
        <p:txBody>
          <a:bodyPr>
            <a:normAutofit/>
          </a:bodyPr>
          <a:lstStyle/>
          <a:p>
            <a:pPr algn="l"/>
            <a:r>
              <a:rPr lang="ru-RU" sz="4400" b="1" dirty="0" smtClean="0">
                <a:solidFill>
                  <a:srgbClr val="FF0000"/>
                </a:solidFill>
              </a:rPr>
              <a:t>Актуальность проекта: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9709" y="1288474"/>
            <a:ext cx="9878291" cy="5340927"/>
          </a:xfrm>
        </p:spPr>
        <p:txBody>
          <a:bodyPr/>
          <a:lstStyle/>
          <a:p>
            <a:pPr algn="l"/>
            <a:r>
              <a:rPr lang="ru-RU" dirty="0" smtClean="0"/>
              <a:t>Проект посвящен активной проблеме- воспитанию у детей дошкольного возраста навыков безопасного поведения на улицах города. Актуальность  еще связана с тем, что у детей этого возраста отсутствуют защитные психологические реакции на дорожную обстановку, которая свойственна взрослым .Желание постоянно открывать что-то новое ставят их перед опасностями. Формирование  у детей навыков осознанного безопасного поведения на улицах города реализуется через активную деятельность всех участников проекта.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5291" y="4177146"/>
            <a:ext cx="6151417" cy="268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6888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7283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Цель проекта: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72836"/>
            <a:ext cx="9615055" cy="58396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Формирование навыков  безопасного поведения на дорогах</a:t>
            </a:r>
          </a:p>
          <a:p>
            <a:pPr marL="0" indent="0">
              <a:buNone/>
            </a:pPr>
            <a:r>
              <a:rPr lang="ru-RU" sz="3500" dirty="0" smtClean="0">
                <a:solidFill>
                  <a:srgbClr val="FF0000"/>
                </a:solidFill>
              </a:rPr>
              <a:t>Задачи: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Образовательные задачи:</a:t>
            </a:r>
          </a:p>
          <a:p>
            <a:pPr marL="0" indent="0">
              <a:buNone/>
            </a:pPr>
            <a:r>
              <a:rPr lang="ru-RU" dirty="0" smtClean="0"/>
              <a:t>-Закрепить у детей знания  некоторых дорожных знаков, научить понимать их схематическое изображение для правильной ориентации на улицах, дорогах и во дворах.</a:t>
            </a:r>
          </a:p>
          <a:p>
            <a:pPr marL="0" indent="0">
              <a:buNone/>
            </a:pPr>
            <a:r>
              <a:rPr lang="ru-RU" dirty="0" smtClean="0"/>
              <a:t>-Формировать представление  о разных разновидностях транспорта.</a:t>
            </a:r>
          </a:p>
          <a:p>
            <a:pPr marL="0" indent="0">
              <a:buNone/>
            </a:pPr>
            <a:r>
              <a:rPr lang="ru-RU" dirty="0" smtClean="0"/>
              <a:t>-Привлечь родителей к деятельности направленной на охрану жизни и здоровья детей.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Развивающие задачи:</a:t>
            </a:r>
          </a:p>
          <a:p>
            <a:pPr marL="0" indent="0">
              <a:buNone/>
            </a:pPr>
            <a:r>
              <a:rPr lang="ru-RU" dirty="0" smtClean="0"/>
              <a:t>-Развивать воображение и умение переносить знакомые образы в новую творческую ситуацию.</a:t>
            </a:r>
          </a:p>
          <a:p>
            <a:pPr marL="0" indent="0">
              <a:buNone/>
            </a:pPr>
            <a:r>
              <a:rPr lang="ru-RU" dirty="0" smtClean="0"/>
              <a:t>-Расширять словарный запас детей.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41526" y="1"/>
            <a:ext cx="2050473" cy="299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3878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94855"/>
            <a:ext cx="10515600" cy="578210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Воспитательные задачи </a:t>
            </a:r>
            <a:r>
              <a:rPr lang="ru-RU" dirty="0" smtClean="0"/>
              <a:t>будет осуществляться:</a:t>
            </a:r>
          </a:p>
          <a:p>
            <a:pPr marL="0" indent="0">
              <a:buNone/>
            </a:pPr>
            <a:r>
              <a:rPr lang="ru-RU" dirty="0" smtClean="0"/>
              <a:t>-в процессе специальных развивающих и обучающих знаний по дорожной тематике</a:t>
            </a:r>
          </a:p>
          <a:p>
            <a:pPr>
              <a:buFontTx/>
              <a:buChar char="-"/>
            </a:pPr>
            <a:r>
              <a:rPr lang="ru-RU" dirty="0" smtClean="0"/>
              <a:t>Через непосредственное  восприятие дорожной среды во время прогулок</a:t>
            </a:r>
          </a:p>
          <a:p>
            <a:pPr>
              <a:buFontTx/>
              <a:buChar char="-"/>
            </a:pPr>
            <a:r>
              <a:rPr lang="ru-RU" dirty="0" smtClean="0"/>
              <a:t>-через активное включение родителей в совместную деятельность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Тип проекта: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dirty="0" smtClean="0"/>
              <a:t>информационно- творческий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Участники проекта</a:t>
            </a:r>
            <a:r>
              <a:rPr lang="ru-RU" b="1" dirty="0" smtClean="0"/>
              <a:t>: </a:t>
            </a:r>
            <a:r>
              <a:rPr lang="ru-RU" dirty="0" smtClean="0"/>
              <a:t>дети  старшего дошкольного возраста, воспитатели, родители.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Срок реализации</a:t>
            </a:r>
            <a:r>
              <a:rPr lang="ru-RU" dirty="0" smtClean="0"/>
              <a:t>: краткосрочный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7382" y="4655127"/>
            <a:ext cx="5084617" cy="226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1350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5637" y="207818"/>
            <a:ext cx="10626436" cy="5989925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Предполагаемый результат:</a:t>
            </a:r>
          </a:p>
          <a:p>
            <a:pPr marL="0" indent="0">
              <a:buNone/>
            </a:pPr>
            <a:r>
              <a:rPr lang="ru-RU" dirty="0" smtClean="0"/>
              <a:t>1.Раскрыть актуальность проблемы и активизировать родителей во взаимном ознакомлении детей с правилами дорожного движения и соблюдения их.</a:t>
            </a:r>
          </a:p>
          <a:p>
            <a:pPr marL="0" indent="0">
              <a:buNone/>
            </a:pPr>
            <a:r>
              <a:rPr lang="ru-RU" dirty="0" smtClean="0"/>
              <a:t>2.Совершенствуются знания детей о правилах поведения на дороге, улице и транспорте.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Работа с родителями:</a:t>
            </a:r>
          </a:p>
          <a:p>
            <a:r>
              <a:rPr lang="ru-RU" dirty="0" smtClean="0"/>
              <a:t>Составление рекомендаций для родителей по правилам дорожного движения, культурному и безопасному поведению в общественном транспорте, в машине.</a:t>
            </a:r>
          </a:p>
          <a:p>
            <a:r>
              <a:rPr lang="ru-RU" dirty="0" smtClean="0"/>
              <a:t>Консультация «Обучение детей наблюдательности на улице».</a:t>
            </a:r>
          </a:p>
          <a:p>
            <a:r>
              <a:rPr lang="ru-RU" dirty="0" smtClean="0"/>
              <a:t>Анкетирование родителей.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50722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74073"/>
            <a:ext cx="9144000" cy="852054"/>
          </a:xfrm>
        </p:spPr>
        <p:txBody>
          <a:bodyPr>
            <a:normAutofit/>
          </a:bodyPr>
          <a:lstStyle/>
          <a:p>
            <a:r>
              <a:rPr lang="ru-RU" sz="3200" b="1" u="sng" dirty="0" smtClean="0">
                <a:solidFill>
                  <a:srgbClr val="7030A0"/>
                </a:solidFill>
              </a:rPr>
              <a:t>Этапы работы с проектом</a:t>
            </a:r>
            <a:endParaRPr lang="ru-RU" sz="3200" b="1" u="sng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1727" y="1392383"/>
            <a:ext cx="10993582" cy="525780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3200" b="1" dirty="0" smtClean="0">
                <a:solidFill>
                  <a:srgbClr val="FF0000"/>
                </a:solidFill>
              </a:rPr>
              <a:t>Подготовительный этап:</a:t>
            </a:r>
          </a:p>
          <a:p>
            <a:pPr marL="342900" indent="-342900" algn="l">
              <a:buFontTx/>
              <a:buChar char="-"/>
            </a:pPr>
            <a:r>
              <a:rPr lang="ru-RU" dirty="0" smtClean="0"/>
              <a:t>Подбор материала по ПДД</a:t>
            </a:r>
          </a:p>
          <a:p>
            <a:pPr marL="342900" indent="-342900" algn="l">
              <a:buFontTx/>
              <a:buChar char="-"/>
            </a:pPr>
            <a:r>
              <a:rPr lang="ru-RU" dirty="0" smtClean="0"/>
              <a:t>Рассматривание рисунков , фотографий ,дорожных ситуаций</a:t>
            </a:r>
          </a:p>
          <a:p>
            <a:pPr marL="342900" indent="-342900" algn="l">
              <a:buFontTx/>
              <a:buChar char="-"/>
            </a:pPr>
            <a:r>
              <a:rPr lang="ru-RU" dirty="0" smtClean="0"/>
              <a:t>Знакомство с литературными произведениями</a:t>
            </a:r>
          </a:p>
          <a:p>
            <a:pPr marL="342900" indent="-342900" algn="l">
              <a:buFontTx/>
              <a:buChar char="-"/>
            </a:pPr>
            <a:r>
              <a:rPr lang="ru-RU" dirty="0" smtClean="0"/>
              <a:t>Изготовление дидактических игр по ПДД</a:t>
            </a:r>
          </a:p>
          <a:p>
            <a:pPr algn="l"/>
            <a:r>
              <a:rPr lang="ru-RU" sz="2800" b="1" dirty="0" smtClean="0">
                <a:solidFill>
                  <a:srgbClr val="0070C0"/>
                </a:solidFill>
              </a:rPr>
              <a:t>Основной этап:</a:t>
            </a:r>
          </a:p>
          <a:p>
            <a:pPr algn="l"/>
            <a:r>
              <a:rPr lang="ru-RU" dirty="0" smtClean="0"/>
              <a:t>-Обыгрывание дидактических   и подвижных игр по ПДД</a:t>
            </a:r>
          </a:p>
          <a:p>
            <a:pPr algn="l"/>
            <a:r>
              <a:rPr lang="ru-RU" dirty="0" smtClean="0"/>
              <a:t> -Решение игровых ситуаций</a:t>
            </a:r>
          </a:p>
          <a:p>
            <a:pPr algn="l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Заключительный этап:</a:t>
            </a:r>
          </a:p>
          <a:p>
            <a:pPr algn="l"/>
            <a:r>
              <a:rPr lang="ru-RU" dirty="0" smtClean="0"/>
              <a:t>-Создание ЛЕТБУКА по ПДД</a:t>
            </a:r>
          </a:p>
          <a:p>
            <a:pPr algn="l"/>
            <a:r>
              <a:rPr lang="ru-RU" dirty="0" smtClean="0"/>
              <a:t>-Выставка детских рисунков «Азбука дорожного движения»</a:t>
            </a:r>
          </a:p>
          <a:p>
            <a:pPr algn="l"/>
            <a:r>
              <a:rPr lang="ru-RU" dirty="0" smtClean="0"/>
              <a:t>-Развлечение «Путешествие в страну дорожного движения»</a:t>
            </a:r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07582" y="0"/>
            <a:ext cx="3484417" cy="353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8219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207818"/>
            <a:ext cx="10432473" cy="646314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Работа с детьми</a:t>
            </a:r>
          </a:p>
          <a:p>
            <a:pPr algn="l"/>
            <a:r>
              <a:rPr lang="ru-RU" sz="2800" b="1" dirty="0" smtClean="0">
                <a:solidFill>
                  <a:srgbClr val="FF0000"/>
                </a:solidFill>
              </a:rPr>
              <a:t>Беседа:</a:t>
            </a:r>
          </a:p>
          <a:p>
            <a:pPr algn="l"/>
            <a:r>
              <a:rPr lang="ru-RU" dirty="0" smtClean="0"/>
              <a:t>Дорожные знаки:</a:t>
            </a:r>
          </a:p>
          <a:p>
            <a:pPr marL="342900" indent="-342900" algn="l">
              <a:buFontTx/>
              <a:buChar char="-"/>
            </a:pPr>
            <a:r>
              <a:rPr lang="ru-RU" dirty="0" smtClean="0"/>
              <a:t>«Изучение запрещающих знаков», «наши помощники дорожные знаки», «наша улица», «мы воспитанные пассажиры», «перекресток», «просмотр презентаций».</a:t>
            </a:r>
          </a:p>
          <a:p>
            <a:pPr algn="l"/>
            <a:r>
              <a:rPr lang="ru-RU" sz="2800" b="1" dirty="0" smtClean="0">
                <a:solidFill>
                  <a:srgbClr val="00B050"/>
                </a:solidFill>
              </a:rPr>
              <a:t>Чтение  художественной литературы</a:t>
            </a:r>
            <a:r>
              <a:rPr lang="ru-RU" b="1" dirty="0" smtClean="0"/>
              <a:t>:</a:t>
            </a:r>
          </a:p>
          <a:p>
            <a:pPr algn="l"/>
            <a:r>
              <a:rPr lang="ru-RU" dirty="0" smtClean="0"/>
              <a:t>Н. Носов «Автомобиль», </a:t>
            </a:r>
            <a:r>
              <a:rPr lang="ru-RU" dirty="0" err="1" smtClean="0"/>
              <a:t>А.Северный</a:t>
            </a:r>
            <a:r>
              <a:rPr lang="ru-RU" dirty="0" smtClean="0"/>
              <a:t> «Светофор», </a:t>
            </a:r>
            <a:r>
              <a:rPr lang="ru-RU" dirty="0" err="1" smtClean="0"/>
              <a:t>С.Маршак</a:t>
            </a:r>
            <a:r>
              <a:rPr lang="ru-RU" dirty="0" smtClean="0"/>
              <a:t> «Мяч», </a:t>
            </a:r>
            <a:r>
              <a:rPr lang="ru-RU" dirty="0" err="1" smtClean="0"/>
              <a:t>Л.Самашова</a:t>
            </a:r>
            <a:r>
              <a:rPr lang="ru-RU" dirty="0" smtClean="0"/>
              <a:t> «Информационные, указательные знаки», «Запрещающие знаки», «Предупреждающие знаки», «Язык улицы», </a:t>
            </a:r>
            <a:r>
              <a:rPr lang="ru-RU" dirty="0" err="1" smtClean="0"/>
              <a:t>С.Михалков</a:t>
            </a:r>
            <a:r>
              <a:rPr lang="ru-RU" dirty="0" smtClean="0"/>
              <a:t> «Бездельник светофор», </a:t>
            </a:r>
            <a:r>
              <a:rPr lang="ru-RU" dirty="0" err="1" smtClean="0"/>
              <a:t>И.Серяков</a:t>
            </a:r>
            <a:r>
              <a:rPr lang="ru-RU" dirty="0" smtClean="0"/>
              <a:t> «Улица ,где все спешат», </a:t>
            </a:r>
            <a:r>
              <a:rPr lang="ru-RU" dirty="0" err="1" smtClean="0"/>
              <a:t>О.Тарутина</a:t>
            </a:r>
            <a:r>
              <a:rPr lang="ru-RU" dirty="0" smtClean="0"/>
              <a:t> «Для чего нужен светофор», загадывание загадок про знаки.</a:t>
            </a:r>
          </a:p>
          <a:p>
            <a:pPr algn="l"/>
            <a:r>
              <a:rPr lang="ru-RU" sz="2800" b="1" dirty="0" smtClean="0">
                <a:solidFill>
                  <a:srgbClr val="0070C0"/>
                </a:solidFill>
              </a:rPr>
              <a:t>Дидактические игры:</a:t>
            </a:r>
          </a:p>
          <a:p>
            <a:pPr marL="342900" indent="-342900" algn="l">
              <a:buFontTx/>
              <a:buChar char="-"/>
            </a:pPr>
            <a:r>
              <a:rPr lang="ru-RU" dirty="0" smtClean="0"/>
              <a:t>«Узнай знак», «На </a:t>
            </a:r>
            <a:r>
              <a:rPr lang="ru-RU" dirty="0" err="1" smtClean="0"/>
              <a:t>осторвке</a:t>
            </a:r>
            <a:r>
              <a:rPr lang="ru-RU" dirty="0" smtClean="0"/>
              <a:t>», «О чем говорят дорожные знаки  в круге и в треугольнике»</a:t>
            </a:r>
          </a:p>
          <a:p>
            <a:pPr algn="l"/>
            <a:endParaRPr lang="ru-RU" dirty="0" smtClean="0"/>
          </a:p>
          <a:p>
            <a:pPr algn="l"/>
            <a:endParaRPr lang="ru-RU" dirty="0"/>
          </a:p>
          <a:p>
            <a:pPr marL="342900" indent="-342900" algn="l">
              <a:buFontTx/>
              <a:buChar char="-"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6382" y="207817"/>
            <a:ext cx="1655617" cy="311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6676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1890" y="519545"/>
            <a:ext cx="10619509" cy="5922818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7030A0"/>
                </a:solidFill>
              </a:rPr>
              <a:t>Подвижные игры и упражнения:</a:t>
            </a:r>
          </a:p>
          <a:p>
            <a:pPr algn="l"/>
            <a:r>
              <a:rPr lang="ru-RU" dirty="0" smtClean="0"/>
              <a:t>-«Найди свой цвет», «Воробышки и автомобиль», «Угадай знак», «Цветные автомобили» , «Стоп-идите», «Безопасный путь».</a:t>
            </a:r>
          </a:p>
          <a:p>
            <a:pPr algn="l"/>
            <a:r>
              <a:rPr lang="ru-RU" sz="2800" b="1" dirty="0" smtClean="0">
                <a:solidFill>
                  <a:srgbClr val="FF0000"/>
                </a:solidFill>
              </a:rPr>
              <a:t>Творческая деятельность:</a:t>
            </a:r>
          </a:p>
          <a:p>
            <a:pPr algn="l"/>
            <a:r>
              <a:rPr lang="ru-RU" dirty="0" smtClean="0"/>
              <a:t>- Лепка «Светофор»,  </a:t>
            </a:r>
          </a:p>
          <a:p>
            <a:pPr algn="l"/>
            <a:r>
              <a:rPr lang="ru-RU" dirty="0" smtClean="0"/>
              <a:t>-Конструирование «Автобус»</a:t>
            </a:r>
          </a:p>
          <a:p>
            <a:pPr algn="l"/>
            <a:r>
              <a:rPr lang="ru-RU" dirty="0"/>
              <a:t> </a:t>
            </a:r>
            <a:r>
              <a:rPr lang="ru-RU" dirty="0" smtClean="0"/>
              <a:t>-рисование  «Дорожные знаки»</a:t>
            </a:r>
          </a:p>
          <a:p>
            <a:pPr marL="342900" indent="-342900" algn="l">
              <a:buFontTx/>
              <a:buChar char="-"/>
            </a:pPr>
            <a:r>
              <a:rPr lang="ru-RU" dirty="0" smtClean="0"/>
              <a:t>Рисование  «Азбука дорожного движения»</a:t>
            </a:r>
          </a:p>
          <a:p>
            <a:pPr marL="342900" indent="-342900" algn="l">
              <a:buFontTx/>
              <a:buChar char="-"/>
            </a:pPr>
            <a:endParaRPr lang="ru-RU" dirty="0" smtClean="0"/>
          </a:p>
          <a:p>
            <a:pPr marL="342900" indent="-342900" algn="l">
              <a:buFontTx/>
              <a:buChar char="-"/>
            </a:pPr>
            <a:r>
              <a:rPr lang="ru-RU" dirty="0" smtClean="0"/>
              <a:t>Просмотр мультфильмов</a:t>
            </a:r>
          </a:p>
          <a:p>
            <a:pPr marL="342900" indent="-342900" algn="l">
              <a:buFontTx/>
              <a:buChar char="-"/>
            </a:pPr>
            <a:r>
              <a:rPr lang="ru-RU" dirty="0" smtClean="0"/>
              <a:t>Развлечение «Путешествие в страну дорожных знаков»</a:t>
            </a:r>
          </a:p>
          <a:p>
            <a:pPr algn="l"/>
            <a:r>
              <a:rPr lang="ru-RU" dirty="0" smtClean="0"/>
              <a:t>-С/Р ИГРЫ «Мы пассажиры» , «Автобус», « Водители».</a:t>
            </a:r>
          </a:p>
          <a:p>
            <a:pPr marL="342900" indent="-342900" algn="l">
              <a:buFontTx/>
              <a:buChar char="-"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12727" y="1974273"/>
            <a:ext cx="3879272" cy="446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4611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19545"/>
            <a:ext cx="9144000" cy="64423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ФОТО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35181" y="1163782"/>
            <a:ext cx="10432473" cy="5424054"/>
          </a:xfrm>
        </p:spPr>
        <p:txBody>
          <a:bodyPr/>
          <a:lstStyle/>
          <a:p>
            <a:pPr algn="l"/>
            <a:r>
              <a:rPr lang="ru-RU" dirty="0" smtClean="0"/>
              <a:t>    </a:t>
            </a:r>
            <a:r>
              <a:rPr lang="ru-RU" sz="3600" b="1" dirty="0" smtClean="0">
                <a:solidFill>
                  <a:srgbClr val="0070C0"/>
                </a:solidFill>
              </a:rPr>
              <a:t>Лепка «Светофор»      </a:t>
            </a:r>
            <a:r>
              <a:rPr lang="ru-RU" sz="2800" dirty="0" smtClean="0">
                <a:solidFill>
                  <a:srgbClr val="7030A0"/>
                </a:solidFill>
              </a:rPr>
              <a:t>Раскрашивание  «Дорожные знаки»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2218" y="1870364"/>
            <a:ext cx="4239492" cy="42602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1582" y="1870364"/>
            <a:ext cx="4246418" cy="426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21827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620</Words>
  <Application>Microsoft Office PowerPoint</Application>
  <PresentationFormat>Произвольный</PresentationFormat>
  <Paragraphs>76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                   «Азбука дорожного движения»    </vt:lpstr>
      <vt:lpstr>Актуальность проекта:</vt:lpstr>
      <vt:lpstr>Цель проекта:</vt:lpstr>
      <vt:lpstr>Слайд 4</vt:lpstr>
      <vt:lpstr>Слайд 5</vt:lpstr>
      <vt:lpstr>Этапы работы с проектом</vt:lpstr>
      <vt:lpstr>Слайд 7</vt:lpstr>
      <vt:lpstr>Слайд 8</vt:lpstr>
      <vt:lpstr>ФОТО</vt:lpstr>
      <vt:lpstr>    «Мы пассажиры»           «Уголок безопасности»</vt:lpstr>
      <vt:lpstr>Экскурсия</vt:lpstr>
      <vt:lpstr> </vt:lpstr>
      <vt:lpstr>                                Выставка детского творчества         рисование «Азбука дорожного движения», конструирование «Автобус»</vt:lpstr>
      <vt:lpstr>                   Развлечение по ПДД  «Воробышки и автомобиль»                   «Цветные автомобили»  </vt:lpstr>
      <vt:lpstr>     «Гонка автомобилей»               «Собери  и назови знак»</vt:lpstr>
      <vt:lpstr> «Правила пешеходов»           «Правила на  улицах и                                                             дорогах»</vt:lpstr>
      <vt:lpstr>Слайд 17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Ladushki10</cp:lastModifiedBy>
  <cp:revision>37</cp:revision>
  <dcterms:created xsi:type="dcterms:W3CDTF">2021-09-19T20:31:08Z</dcterms:created>
  <dcterms:modified xsi:type="dcterms:W3CDTF">2021-09-28T13:44:56Z</dcterms:modified>
</cp:coreProperties>
</file>