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25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43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1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8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74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28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2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98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80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95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26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42F7-1EBD-4C36-B6FD-BA0606B7D5C8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031E-EC06-4361-9E5F-755DB1E50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76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1308" y="567038"/>
            <a:ext cx="7743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Целевая прогулка  к </a:t>
            </a:r>
            <a:r>
              <a:rPr lang="ru-RU" sz="4000" b="1" dirty="0" smtClean="0"/>
              <a:t>водоему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172" y="1439939"/>
            <a:ext cx="8286875" cy="4034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08" y="399535"/>
            <a:ext cx="4662616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15 октября </a:t>
            </a:r>
            <a:r>
              <a:rPr lang="ru-RU" b="1" dirty="0" smtClean="0">
                <a:latin typeface="+mn-lt"/>
              </a:rPr>
              <a:t>воспитанники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старшей группы «Сказка» ходили на целевую прогулку к водоему.</a:t>
            </a:r>
            <a:endParaRPr lang="ru-RU" b="1" dirty="0">
              <a:latin typeface="+mn-l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11" b="27811"/>
          <a:stretch>
            <a:fillRect/>
          </a:stretch>
        </p:blipFill>
        <p:spPr>
          <a:xfrm>
            <a:off x="5577016" y="457201"/>
            <a:ext cx="5977674" cy="58396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728" y="2057399"/>
            <a:ext cx="4460298" cy="4239491"/>
          </a:xfrm>
        </p:spPr>
        <p:txBody>
          <a:bodyPr>
            <a:normAutofit fontScale="92500" lnSpcReduction="10000"/>
          </a:bodyPr>
          <a:lstStyle/>
          <a:p>
            <a:r>
              <a:rPr lang="ru-RU" sz="3000" u="sng" dirty="0" smtClean="0"/>
              <a:t>Задачи:</a:t>
            </a:r>
          </a:p>
          <a:p>
            <a:r>
              <a:rPr lang="ru-RU" sz="2400" dirty="0" smtClean="0"/>
              <a:t>-</a:t>
            </a:r>
            <a:r>
              <a:rPr lang="ru-RU" sz="2600" dirty="0" smtClean="0"/>
              <a:t>Учить  детей различать сезонные изменения на </a:t>
            </a:r>
            <a:r>
              <a:rPr lang="ru-RU" sz="2600" dirty="0" smtClean="0"/>
              <a:t>водоеме;</a:t>
            </a:r>
            <a:endParaRPr lang="ru-RU" sz="2600" dirty="0" smtClean="0"/>
          </a:p>
          <a:p>
            <a:r>
              <a:rPr lang="ru-RU" sz="2600" dirty="0" smtClean="0"/>
              <a:t>-Видеть красоту реки( много воды, по берегам растут травы , </a:t>
            </a:r>
            <a:r>
              <a:rPr lang="ru-RU" sz="2600" dirty="0" smtClean="0"/>
              <a:t>деревья, </a:t>
            </a:r>
            <a:r>
              <a:rPr lang="ru-RU" sz="2600" dirty="0" smtClean="0"/>
              <a:t>цветы</a:t>
            </a:r>
            <a:r>
              <a:rPr lang="ru-RU" sz="2600" dirty="0" smtClean="0"/>
              <a:t>);</a:t>
            </a:r>
            <a:endParaRPr lang="ru-RU" sz="2600" dirty="0" smtClean="0"/>
          </a:p>
          <a:p>
            <a:r>
              <a:rPr lang="ru-RU" sz="2600" dirty="0" smtClean="0"/>
              <a:t>-Знакомить с правилами поведениями у </a:t>
            </a:r>
            <a:r>
              <a:rPr lang="ru-RU" sz="2600" dirty="0" smtClean="0"/>
              <a:t>водоема;</a:t>
            </a:r>
            <a:endParaRPr lang="ru-RU" sz="2600" dirty="0" smtClean="0"/>
          </a:p>
          <a:p>
            <a:r>
              <a:rPr lang="ru-RU" sz="2600" dirty="0" smtClean="0"/>
              <a:t>-Учить бережному отношению к </a:t>
            </a:r>
            <a:r>
              <a:rPr lang="ru-RU" sz="2600" dirty="0" smtClean="0"/>
              <a:t>природе.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38497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043" y="486032"/>
            <a:ext cx="7974228" cy="881449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             </a:t>
            </a:r>
            <a:r>
              <a:rPr lang="ru-RU" b="1" dirty="0" smtClean="0">
                <a:latin typeface="+mn-lt"/>
              </a:rPr>
              <a:t>Наблюдение </a:t>
            </a:r>
            <a:r>
              <a:rPr lang="ru-RU" b="1" dirty="0" smtClean="0">
                <a:latin typeface="+mn-lt"/>
              </a:rPr>
              <a:t>«Водопад»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0605" y="1433945"/>
            <a:ext cx="3435180" cy="476379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567" y="1441622"/>
            <a:ext cx="3579901" cy="4842432"/>
          </a:xfrm>
        </p:spPr>
      </p:pic>
    </p:spTree>
    <p:extLst>
      <p:ext uri="{BB962C8B-B14F-4D97-AF65-F5344CB8AC3E}">
        <p14:creationId xmlns:p14="http://schemas.microsoft.com/office/powerpoint/2010/main" xmlns="" val="279861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/>
              <a:t>Наблюдаем растения водоемов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6167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108" y="1825625"/>
            <a:ext cx="5077691" cy="4616739"/>
          </a:xfrm>
        </p:spPr>
      </p:pic>
    </p:spTree>
    <p:extLst>
      <p:ext uri="{BB962C8B-B14F-4D97-AF65-F5344CB8AC3E}">
        <p14:creationId xmlns:p14="http://schemas.microsoft.com/office/powerpoint/2010/main" xmlns="" val="79178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816" y="365125"/>
            <a:ext cx="7018638" cy="1325563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Какой </a:t>
            </a:r>
            <a:r>
              <a:rPr lang="ru-RU" b="1" dirty="0" smtClean="0"/>
              <a:t>мы видим </a:t>
            </a:r>
            <a:r>
              <a:rPr lang="ru-RU" b="1" dirty="0" smtClean="0"/>
              <a:t>речку?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043" y="1850339"/>
            <a:ext cx="3550133" cy="465830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254" y="1846407"/>
            <a:ext cx="2949146" cy="4658302"/>
          </a:xfrm>
        </p:spPr>
      </p:pic>
    </p:spTree>
    <p:extLst>
      <p:ext uri="{BB962C8B-B14F-4D97-AF65-F5344CB8AC3E}">
        <p14:creationId xmlns:p14="http://schemas.microsoft.com/office/powerpoint/2010/main" xmlns="" val="113850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Отгадываем загадки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324" y="1726771"/>
            <a:ext cx="3627832" cy="46998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710" y="1735009"/>
            <a:ext cx="3319848" cy="4699866"/>
          </a:xfrm>
        </p:spPr>
      </p:pic>
    </p:spTree>
    <p:extLst>
      <p:ext uri="{BB962C8B-B14F-4D97-AF65-F5344CB8AC3E}">
        <p14:creationId xmlns:p14="http://schemas.microsoft.com/office/powerpoint/2010/main" xmlns="" val="3243340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80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15 октября воспитанники старшей группы «Сказка» ходили на целевую прогулку к водоему.</vt:lpstr>
      <vt:lpstr>             Наблюдение «Водопад»</vt:lpstr>
      <vt:lpstr>           Наблюдаем растения водоемов</vt:lpstr>
      <vt:lpstr>      Какой мы видим речку?</vt:lpstr>
      <vt:lpstr>                  Отгадываем загадки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Целевая прогулка  к водоему.</dc:title>
  <dc:creator>RePack by Diakov</dc:creator>
  <cp:lastModifiedBy>Ladushki10</cp:lastModifiedBy>
  <cp:revision>11</cp:revision>
  <dcterms:created xsi:type="dcterms:W3CDTF">2021-10-16T17:08:06Z</dcterms:created>
  <dcterms:modified xsi:type="dcterms:W3CDTF">2021-11-12T09:42:41Z</dcterms:modified>
</cp:coreProperties>
</file>