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media2.mp3" ContentType="audio/unknown"/>
  <Override PartName="/ppt/media/media3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86698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Shape 4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66986" latinLnBrk="0">
      <a:defRPr sz="1100">
        <a:latin typeface="+mn-lt"/>
        <a:ea typeface="+mn-ea"/>
        <a:cs typeface="+mn-cs"/>
        <a:sym typeface="Calibri"/>
      </a:defRPr>
    </a:lvl1pPr>
    <a:lvl2pPr indent="228600" defTabSz="866986" latinLnBrk="0">
      <a:defRPr sz="1100">
        <a:latin typeface="+mn-lt"/>
        <a:ea typeface="+mn-ea"/>
        <a:cs typeface="+mn-cs"/>
        <a:sym typeface="Calibri"/>
      </a:defRPr>
    </a:lvl2pPr>
    <a:lvl3pPr indent="457200" defTabSz="866986" latinLnBrk="0">
      <a:defRPr sz="1100">
        <a:latin typeface="+mn-lt"/>
        <a:ea typeface="+mn-ea"/>
        <a:cs typeface="+mn-cs"/>
        <a:sym typeface="Calibri"/>
      </a:defRPr>
    </a:lvl3pPr>
    <a:lvl4pPr indent="685800" defTabSz="866986" latinLnBrk="0">
      <a:defRPr sz="1100">
        <a:latin typeface="+mn-lt"/>
        <a:ea typeface="+mn-ea"/>
        <a:cs typeface="+mn-cs"/>
        <a:sym typeface="Calibri"/>
      </a:defRPr>
    </a:lvl4pPr>
    <a:lvl5pPr indent="914400" defTabSz="866986" latinLnBrk="0">
      <a:defRPr sz="1100">
        <a:latin typeface="+mn-lt"/>
        <a:ea typeface="+mn-ea"/>
        <a:cs typeface="+mn-cs"/>
        <a:sym typeface="Calibri"/>
      </a:defRPr>
    </a:lvl5pPr>
    <a:lvl6pPr indent="1143000" defTabSz="866986" latinLnBrk="0">
      <a:defRPr sz="1100">
        <a:latin typeface="+mn-lt"/>
        <a:ea typeface="+mn-ea"/>
        <a:cs typeface="+mn-cs"/>
        <a:sym typeface="Calibri"/>
      </a:defRPr>
    </a:lvl6pPr>
    <a:lvl7pPr indent="1371600" defTabSz="866986" latinLnBrk="0">
      <a:defRPr sz="1100">
        <a:latin typeface="+mn-lt"/>
        <a:ea typeface="+mn-ea"/>
        <a:cs typeface="+mn-cs"/>
        <a:sym typeface="Calibri"/>
      </a:defRPr>
    </a:lvl7pPr>
    <a:lvl8pPr indent="1600200" defTabSz="866986" latinLnBrk="0">
      <a:defRPr sz="1100">
        <a:latin typeface="+mn-lt"/>
        <a:ea typeface="+mn-ea"/>
        <a:cs typeface="+mn-cs"/>
        <a:sym typeface="Calibri"/>
      </a:defRPr>
    </a:lvl8pPr>
    <a:lvl9pPr indent="1828800" defTabSz="866986" latinLnBrk="0">
      <a:defRPr sz="11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" name="Уровень текста 1…"/>
          <p:cNvSpPr txBox="1"/>
          <p:nvPr>
            <p:ph type="body" sz="quarter" idx="1" hasCustomPrompt="1"/>
          </p:nvPr>
        </p:nvSpPr>
        <p:spPr>
          <a:xfrm>
            <a:off x="1733973" y="5635413"/>
            <a:ext cx="9428481" cy="146304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" name="ЗАГОЛОВОК"/>
          <p:cNvSpPr txBox="1"/>
          <p:nvPr>
            <p:ph type="title" hasCustomPrompt="1"/>
          </p:nvPr>
        </p:nvSpPr>
        <p:spPr>
          <a:xfrm>
            <a:off x="1733973" y="3034453"/>
            <a:ext cx="9447328" cy="227584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200"/>
            </a:lvl1pPr>
          </a:lstStyle>
          <a:p>
            <a:pPr/>
            <a:r>
              <a:t>ЗАГОЛОВОК</a:t>
            </a:r>
          </a:p>
        </p:txBody>
      </p:sp>
      <p:sp>
        <p:nvSpPr>
          <p:cNvPr id="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2_block_with_icon_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Уровень текста 1…"/>
          <p:cNvSpPr txBox="1"/>
          <p:nvPr>
            <p:ph type="body" sz="quarter" idx="1" hasCustomPrompt="1"/>
          </p:nvPr>
        </p:nvSpPr>
        <p:spPr>
          <a:xfrm>
            <a:off x="862274" y="4985173"/>
            <a:ext cx="3093353" cy="2871894"/>
          </a:xfrm>
          <a:prstGeom prst="rect">
            <a:avLst/>
          </a:prstGeom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  <a:lvl2pPr algn="l">
              <a:defRPr b="0" sz="2000">
                <a:latin typeface="+mn-lt"/>
                <a:ea typeface="+mn-ea"/>
                <a:cs typeface="+mn-cs"/>
                <a:sym typeface="Calibri"/>
              </a:defRPr>
            </a:lvl2pPr>
            <a:lvl3pPr algn="l">
              <a:defRPr b="0" sz="2000">
                <a:latin typeface="+mn-lt"/>
                <a:ea typeface="+mn-ea"/>
                <a:cs typeface="+mn-cs"/>
                <a:sym typeface="Calibri"/>
              </a:defRPr>
            </a:lvl3pPr>
            <a:lvl4pPr algn="l">
              <a:defRPr b="0" sz="2000">
                <a:latin typeface="+mn-lt"/>
                <a:ea typeface="+mn-ea"/>
                <a:cs typeface="+mn-cs"/>
                <a:sym typeface="Calibri"/>
              </a:defRPr>
            </a:lvl4pPr>
            <a:lvl5pPr algn="l">
              <a:defRPr b="0"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3" name="content_2"/>
          <p:cNvSpPr/>
          <p:nvPr>
            <p:ph type="body" sz="quarter" idx="21" hasCustomPrompt="1"/>
          </p:nvPr>
        </p:nvSpPr>
        <p:spPr>
          <a:xfrm>
            <a:off x="4763715" y="4985172"/>
            <a:ext cx="3093352" cy="2871895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34" name="picturecaption_1"/>
          <p:cNvSpPr/>
          <p:nvPr>
            <p:ph type="body" sz="quarter" idx="22" hasCustomPrompt="1"/>
          </p:nvPr>
        </p:nvSpPr>
        <p:spPr>
          <a:xfrm>
            <a:off x="8453119" y="6189439"/>
            <a:ext cx="3630508" cy="183885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135" name="ЗАГОЛОВОК"/>
          <p:cNvSpPr txBox="1"/>
          <p:nvPr>
            <p:ph type="title" hasCustomPrompt="1"/>
          </p:nvPr>
        </p:nvSpPr>
        <p:spPr>
          <a:xfrm>
            <a:off x="862274" y="1948349"/>
            <a:ext cx="6994793" cy="93108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ЗАГОЛОВОК</a:t>
            </a:r>
          </a:p>
        </p:txBody>
      </p:sp>
      <p:sp>
        <p:nvSpPr>
          <p:cNvPr id="136" name="subheading_2"/>
          <p:cNvSpPr/>
          <p:nvPr>
            <p:ph type="body" sz="quarter" idx="23" hasCustomPrompt="1"/>
          </p:nvPr>
        </p:nvSpPr>
        <p:spPr>
          <a:xfrm>
            <a:off x="4764906" y="4370518"/>
            <a:ext cx="3093352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37" name="subheading_1"/>
          <p:cNvSpPr/>
          <p:nvPr>
            <p:ph type="body" sz="quarter" idx="24" hasCustomPrompt="1"/>
          </p:nvPr>
        </p:nvSpPr>
        <p:spPr>
          <a:xfrm>
            <a:off x="862274" y="4370518"/>
            <a:ext cx="3093353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38" name="picture_1"/>
          <p:cNvSpPr/>
          <p:nvPr>
            <p:ph type="pic" sz="quarter" idx="25"/>
          </p:nvPr>
        </p:nvSpPr>
        <p:spPr>
          <a:xfrm>
            <a:off x="8453119" y="1956603"/>
            <a:ext cx="3630508" cy="4232029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9" name="icon_1"/>
          <p:cNvSpPr/>
          <p:nvPr>
            <p:ph type="pic" sz="quarter" idx="26"/>
          </p:nvPr>
        </p:nvSpPr>
        <p:spPr>
          <a:xfrm>
            <a:off x="915754" y="3965954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0" name="icon_2"/>
          <p:cNvSpPr/>
          <p:nvPr>
            <p:ph type="pic" sz="quarter" idx="27"/>
          </p:nvPr>
        </p:nvSpPr>
        <p:spPr>
          <a:xfrm>
            <a:off x="4817194" y="3962632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_2_block_no_icon_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" name="Уровень текста 1…"/>
          <p:cNvSpPr txBox="1"/>
          <p:nvPr>
            <p:ph type="body" sz="quarter" idx="1" hasCustomPrompt="1"/>
          </p:nvPr>
        </p:nvSpPr>
        <p:spPr>
          <a:xfrm>
            <a:off x="6695254" y="5379793"/>
            <a:ext cx="2570386" cy="183885"/>
          </a:xfrm>
          <a:prstGeom prst="rect">
            <a:avLst/>
          </a:prstGeom>
        </p:spPr>
        <p:txBody>
          <a:bodyPr/>
          <a:lstStyle>
            <a:lvl1pPr>
              <a:defRPr b="0" i="1" sz="1400">
                <a:latin typeface="+mn-lt"/>
                <a:ea typeface="+mn-ea"/>
                <a:cs typeface="+mn-cs"/>
                <a:sym typeface="Calibri"/>
              </a:defRPr>
            </a:lvl1pPr>
            <a:lvl2pPr>
              <a:defRPr b="0" i="1" sz="1400">
                <a:latin typeface="+mn-lt"/>
                <a:ea typeface="+mn-ea"/>
                <a:cs typeface="+mn-cs"/>
                <a:sym typeface="Calibri"/>
              </a:defRPr>
            </a:lvl2pPr>
            <a:lvl3pPr>
              <a:defRPr b="0" i="1" sz="1400">
                <a:latin typeface="+mn-lt"/>
                <a:ea typeface="+mn-ea"/>
                <a:cs typeface="+mn-cs"/>
                <a:sym typeface="Calibri"/>
              </a:defRPr>
            </a:lvl3pPr>
            <a:lvl4pPr>
              <a:defRPr b="0" i="1" sz="1400">
                <a:latin typeface="+mn-lt"/>
                <a:ea typeface="+mn-ea"/>
                <a:cs typeface="+mn-cs"/>
                <a:sym typeface="Calibri"/>
              </a:defRPr>
            </a:lvl4pPr>
            <a:lvl5pPr>
              <a:defRPr b="0" i="1" sz="1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Подпись к картинке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0" name="picture_2"/>
          <p:cNvSpPr/>
          <p:nvPr>
            <p:ph type="pic" sz="quarter" idx="21"/>
          </p:nvPr>
        </p:nvSpPr>
        <p:spPr>
          <a:xfrm>
            <a:off x="6695254" y="3445776"/>
            <a:ext cx="2560002" cy="1920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152" name="picture_1"/>
          <p:cNvSpPr/>
          <p:nvPr>
            <p:ph type="pic" sz="quarter" idx="22"/>
          </p:nvPr>
        </p:nvSpPr>
        <p:spPr>
          <a:xfrm>
            <a:off x="3612574" y="3451284"/>
            <a:ext cx="2560001" cy="1920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3" name="content_1"/>
          <p:cNvSpPr/>
          <p:nvPr>
            <p:ph type="body" sz="quarter" idx="23" hasCustomPrompt="1"/>
          </p:nvPr>
        </p:nvSpPr>
        <p:spPr>
          <a:xfrm>
            <a:off x="862274" y="6321840"/>
            <a:ext cx="5305798" cy="1535227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54" name="content_2"/>
          <p:cNvSpPr/>
          <p:nvPr>
            <p:ph type="body" sz="quarter" idx="24" hasCustomPrompt="1"/>
          </p:nvPr>
        </p:nvSpPr>
        <p:spPr>
          <a:xfrm>
            <a:off x="6695254" y="6321840"/>
            <a:ext cx="5390655" cy="1511342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55" name="subheading_2"/>
          <p:cNvSpPr/>
          <p:nvPr>
            <p:ph type="body" sz="quarter" idx="25" hasCustomPrompt="1"/>
          </p:nvPr>
        </p:nvSpPr>
        <p:spPr>
          <a:xfrm>
            <a:off x="6698136" y="5711374"/>
            <a:ext cx="5388372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56" name="subheading_1"/>
          <p:cNvSpPr/>
          <p:nvPr>
            <p:ph type="body" sz="quarter" idx="26" hasCustomPrompt="1"/>
          </p:nvPr>
        </p:nvSpPr>
        <p:spPr>
          <a:xfrm>
            <a:off x="862274" y="5716153"/>
            <a:ext cx="5305798" cy="590770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57" name="picturecaption_1"/>
          <p:cNvSpPr/>
          <p:nvPr>
            <p:ph type="body" sz="quarter" idx="27" hasCustomPrompt="1"/>
          </p:nvPr>
        </p:nvSpPr>
        <p:spPr>
          <a:xfrm>
            <a:off x="3597687" y="5371284"/>
            <a:ext cx="2570386" cy="183885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158" name="Прямоугольник: скругленные углы 44"/>
          <p:cNvSpPr/>
          <p:nvPr/>
        </p:nvSpPr>
        <p:spPr>
          <a:xfrm>
            <a:off x="10990860" y="5046164"/>
            <a:ext cx="1083735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" name="Прямая со стрелкой 45"/>
          <p:cNvSpPr/>
          <p:nvPr/>
        </p:nvSpPr>
        <p:spPr>
          <a:xfrm>
            <a:off x="11261794" y="5208724"/>
            <a:ext cx="541868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16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_2_block_no_icon_3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" name="picture_1"/>
          <p:cNvSpPr/>
          <p:nvPr>
            <p:ph type="pic" sz="quarter" idx="21"/>
          </p:nvPr>
        </p:nvSpPr>
        <p:spPr>
          <a:xfrm>
            <a:off x="2524159" y="1948349"/>
            <a:ext cx="3328001" cy="347162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9" name="ЗАГОЛОВОК"/>
          <p:cNvSpPr txBox="1"/>
          <p:nvPr>
            <p:ph type="title" hasCustomPrompt="1"/>
          </p:nvPr>
        </p:nvSpPr>
        <p:spPr>
          <a:xfrm>
            <a:off x="6172573" y="1948349"/>
            <a:ext cx="5911054" cy="93108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ЗАГОЛОВОК</a:t>
            </a:r>
          </a:p>
        </p:txBody>
      </p:sp>
      <p:sp>
        <p:nvSpPr>
          <p:cNvPr id="170" name="Уровень текста 1…"/>
          <p:cNvSpPr txBox="1"/>
          <p:nvPr>
            <p:ph type="body" sz="quarter" idx="1" hasCustomPrompt="1"/>
          </p:nvPr>
        </p:nvSpPr>
        <p:spPr>
          <a:xfrm>
            <a:off x="6170180" y="2974798"/>
            <a:ext cx="5904416" cy="456963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1" name="content_1"/>
          <p:cNvSpPr/>
          <p:nvPr>
            <p:ph type="body" sz="quarter" idx="22" hasCustomPrompt="1"/>
          </p:nvPr>
        </p:nvSpPr>
        <p:spPr>
          <a:xfrm>
            <a:off x="862274" y="5753182"/>
            <a:ext cx="4989886" cy="2103885"/>
          </a:xfrm>
          <a:prstGeom prst="rect">
            <a:avLst/>
          </a:prstGeom>
          <a:ln w="12700"/>
        </p:spPr>
        <p:txBody>
          <a:bodyPr anchor="ctr"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72" name="content_2"/>
          <p:cNvSpPr/>
          <p:nvPr>
            <p:ph type="body" sz="quarter" idx="23" hasCustomPrompt="1"/>
          </p:nvPr>
        </p:nvSpPr>
        <p:spPr>
          <a:xfrm>
            <a:off x="6170180" y="3527130"/>
            <a:ext cx="5904414" cy="2076728"/>
          </a:xfrm>
          <a:prstGeom prst="rect">
            <a:avLst/>
          </a:prstGeom>
          <a:ln w="12700"/>
        </p:spPr>
        <p:txBody>
          <a:bodyPr anchor="ctr"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73" name="picturecaption_2"/>
          <p:cNvSpPr/>
          <p:nvPr>
            <p:ph type="body" sz="quarter" idx="24" hasCustomPrompt="1"/>
          </p:nvPr>
        </p:nvSpPr>
        <p:spPr>
          <a:xfrm>
            <a:off x="6170180" y="7673182"/>
            <a:ext cx="1925193" cy="183885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174" name="picture_2"/>
          <p:cNvSpPr/>
          <p:nvPr>
            <p:ph type="pic" sz="quarter" idx="25"/>
          </p:nvPr>
        </p:nvSpPr>
        <p:spPr>
          <a:xfrm>
            <a:off x="6175372" y="5753182"/>
            <a:ext cx="1920001" cy="1920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5" name="picturecaption_1"/>
          <p:cNvSpPr/>
          <p:nvPr>
            <p:ph type="body" sz="quarter" idx="26" hasCustomPrompt="1"/>
          </p:nvPr>
        </p:nvSpPr>
        <p:spPr>
          <a:xfrm>
            <a:off x="2524160" y="5419973"/>
            <a:ext cx="3328000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176" name="picturecaption_3"/>
          <p:cNvSpPr/>
          <p:nvPr>
            <p:ph type="body" sz="quarter" idx="27" hasCustomPrompt="1"/>
          </p:nvPr>
        </p:nvSpPr>
        <p:spPr>
          <a:xfrm>
            <a:off x="8413392" y="7673182"/>
            <a:ext cx="1920001" cy="183885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177" name="picture_3"/>
          <p:cNvSpPr/>
          <p:nvPr>
            <p:ph type="pic" sz="quarter" idx="28"/>
          </p:nvPr>
        </p:nvSpPr>
        <p:spPr>
          <a:xfrm>
            <a:off x="8413392" y="5753182"/>
            <a:ext cx="1920001" cy="1920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8" name="Прямоугольник: скругленные углы 51"/>
          <p:cNvSpPr/>
          <p:nvPr/>
        </p:nvSpPr>
        <p:spPr>
          <a:xfrm>
            <a:off x="10990860" y="7348062"/>
            <a:ext cx="1083734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9" name="Прямая со стрелкой 52"/>
          <p:cNvSpPr/>
          <p:nvPr/>
        </p:nvSpPr>
        <p:spPr>
          <a:xfrm>
            <a:off x="11261793" y="7510622"/>
            <a:ext cx="541867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18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_3_block_no_icon_0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88" name="Уровень текста 1…"/>
          <p:cNvSpPr txBox="1"/>
          <p:nvPr>
            <p:ph type="body" sz="quarter" idx="1" hasCustomPrompt="1"/>
          </p:nvPr>
        </p:nvSpPr>
        <p:spPr>
          <a:xfrm>
            <a:off x="862275" y="4713257"/>
            <a:ext cx="3364286" cy="2600961"/>
          </a:xfrm>
          <a:prstGeom prst="rect">
            <a:avLst/>
          </a:prstGeom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  <a:lvl2pPr algn="l">
              <a:defRPr b="0" sz="2000">
                <a:latin typeface="+mn-lt"/>
                <a:ea typeface="+mn-ea"/>
                <a:cs typeface="+mn-cs"/>
                <a:sym typeface="Calibri"/>
              </a:defRPr>
            </a:lvl2pPr>
            <a:lvl3pPr algn="l">
              <a:defRPr b="0" sz="2000">
                <a:latin typeface="+mn-lt"/>
                <a:ea typeface="+mn-ea"/>
                <a:cs typeface="+mn-cs"/>
                <a:sym typeface="Calibri"/>
              </a:defRPr>
            </a:lvl3pPr>
            <a:lvl4pPr algn="l">
              <a:defRPr b="0" sz="2000">
                <a:latin typeface="+mn-lt"/>
                <a:ea typeface="+mn-ea"/>
                <a:cs typeface="+mn-cs"/>
                <a:sym typeface="Calibri"/>
              </a:defRPr>
            </a:lvl4pPr>
            <a:lvl5pPr algn="l">
              <a:defRPr b="0"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9" name="subheading_1"/>
          <p:cNvSpPr/>
          <p:nvPr>
            <p:ph type="body" sz="quarter" idx="21" hasCustomPrompt="1"/>
          </p:nvPr>
        </p:nvSpPr>
        <p:spPr>
          <a:xfrm>
            <a:off x="1301358" y="4108941"/>
            <a:ext cx="2930792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90" name="content_2"/>
          <p:cNvSpPr/>
          <p:nvPr>
            <p:ph type="body" sz="quarter" idx="22" hasCustomPrompt="1"/>
          </p:nvPr>
        </p:nvSpPr>
        <p:spPr>
          <a:xfrm>
            <a:off x="4787819" y="4713257"/>
            <a:ext cx="3364285" cy="2600961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91" name="subheading_2"/>
          <p:cNvSpPr/>
          <p:nvPr>
            <p:ph type="body" sz="quarter" idx="23" hasCustomPrompt="1"/>
          </p:nvPr>
        </p:nvSpPr>
        <p:spPr>
          <a:xfrm>
            <a:off x="5221312" y="4108941"/>
            <a:ext cx="2930792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92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193" name="TextBox 43"/>
          <p:cNvSpPr txBox="1"/>
          <p:nvPr/>
        </p:nvSpPr>
        <p:spPr>
          <a:xfrm>
            <a:off x="4819942" y="4076701"/>
            <a:ext cx="368470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94" name="TextBox 44"/>
          <p:cNvSpPr txBox="1"/>
          <p:nvPr/>
        </p:nvSpPr>
        <p:spPr>
          <a:xfrm>
            <a:off x="900376" y="4068028"/>
            <a:ext cx="368470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95" name="content_3"/>
          <p:cNvSpPr/>
          <p:nvPr>
            <p:ph type="body" sz="quarter" idx="24" hasCustomPrompt="1"/>
          </p:nvPr>
        </p:nvSpPr>
        <p:spPr>
          <a:xfrm>
            <a:off x="8719342" y="4713257"/>
            <a:ext cx="3364285" cy="2600961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96" name="subheading_3"/>
          <p:cNvSpPr/>
          <p:nvPr>
            <p:ph type="body" sz="quarter" idx="25" hasCustomPrompt="1"/>
          </p:nvPr>
        </p:nvSpPr>
        <p:spPr>
          <a:xfrm>
            <a:off x="9149393" y="4108941"/>
            <a:ext cx="2930792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97" name="TextBox 49"/>
          <p:cNvSpPr txBox="1"/>
          <p:nvPr/>
        </p:nvSpPr>
        <p:spPr>
          <a:xfrm>
            <a:off x="8748022" y="4076701"/>
            <a:ext cx="368470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98" name="Прямоугольник: скругленные углы 50"/>
          <p:cNvSpPr/>
          <p:nvPr/>
        </p:nvSpPr>
        <p:spPr>
          <a:xfrm>
            <a:off x="10999893" y="7531946"/>
            <a:ext cx="1083735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9" name="Прямая со стрелкой 51"/>
          <p:cNvSpPr/>
          <p:nvPr/>
        </p:nvSpPr>
        <p:spPr>
          <a:xfrm>
            <a:off x="11270826" y="7694507"/>
            <a:ext cx="541868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20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3_block_with_icon_0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Уровень текста 1…"/>
          <p:cNvSpPr txBox="1"/>
          <p:nvPr>
            <p:ph type="body" sz="quarter" idx="1" hasCustomPrompt="1"/>
          </p:nvPr>
        </p:nvSpPr>
        <p:spPr>
          <a:xfrm>
            <a:off x="862275" y="4713257"/>
            <a:ext cx="3364286" cy="2600961"/>
          </a:xfrm>
          <a:prstGeom prst="rect">
            <a:avLst/>
          </a:prstGeom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  <a:lvl2pPr algn="l">
              <a:defRPr b="0" sz="2000">
                <a:latin typeface="+mn-lt"/>
                <a:ea typeface="+mn-ea"/>
                <a:cs typeface="+mn-cs"/>
                <a:sym typeface="Calibri"/>
              </a:defRPr>
            </a:lvl2pPr>
            <a:lvl3pPr algn="l">
              <a:defRPr b="0" sz="2000">
                <a:latin typeface="+mn-lt"/>
                <a:ea typeface="+mn-ea"/>
                <a:cs typeface="+mn-cs"/>
                <a:sym typeface="Calibri"/>
              </a:defRPr>
            </a:lvl3pPr>
            <a:lvl4pPr algn="l">
              <a:defRPr b="0" sz="2000">
                <a:latin typeface="+mn-lt"/>
                <a:ea typeface="+mn-ea"/>
                <a:cs typeface="+mn-cs"/>
                <a:sym typeface="Calibri"/>
              </a:defRPr>
            </a:lvl4pPr>
            <a:lvl5pPr algn="l">
              <a:defRPr b="0"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8" name="subheading_1"/>
          <p:cNvSpPr/>
          <p:nvPr>
            <p:ph type="body" sz="quarter" idx="21" hasCustomPrompt="1"/>
          </p:nvPr>
        </p:nvSpPr>
        <p:spPr>
          <a:xfrm>
            <a:off x="862273" y="4120002"/>
            <a:ext cx="3369877" cy="590770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09" name="content_2"/>
          <p:cNvSpPr/>
          <p:nvPr>
            <p:ph type="body" sz="quarter" idx="22" hasCustomPrompt="1"/>
          </p:nvPr>
        </p:nvSpPr>
        <p:spPr>
          <a:xfrm>
            <a:off x="4787819" y="4713257"/>
            <a:ext cx="3364285" cy="2600961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10" name="subheading_2"/>
          <p:cNvSpPr/>
          <p:nvPr>
            <p:ph type="body" sz="quarter" idx="23" hasCustomPrompt="1"/>
          </p:nvPr>
        </p:nvSpPr>
        <p:spPr>
          <a:xfrm>
            <a:off x="4787819" y="4120002"/>
            <a:ext cx="3364285" cy="590770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1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212" name="content_3"/>
          <p:cNvSpPr/>
          <p:nvPr>
            <p:ph type="body" sz="quarter" idx="24" hasCustomPrompt="1"/>
          </p:nvPr>
        </p:nvSpPr>
        <p:spPr>
          <a:xfrm>
            <a:off x="8719342" y="4713257"/>
            <a:ext cx="3364285" cy="2600961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13" name="subheading_3"/>
          <p:cNvSpPr/>
          <p:nvPr>
            <p:ph type="body" sz="quarter" idx="25" hasCustomPrompt="1"/>
          </p:nvPr>
        </p:nvSpPr>
        <p:spPr>
          <a:xfrm>
            <a:off x="8715899" y="4120002"/>
            <a:ext cx="3364286" cy="590770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14" name="icon_1"/>
          <p:cNvSpPr/>
          <p:nvPr>
            <p:ph type="pic" sz="quarter" idx="26"/>
          </p:nvPr>
        </p:nvSpPr>
        <p:spPr>
          <a:xfrm>
            <a:off x="921173" y="3734760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5" name="icon_2"/>
          <p:cNvSpPr/>
          <p:nvPr>
            <p:ph type="pic" sz="quarter" idx="27"/>
          </p:nvPr>
        </p:nvSpPr>
        <p:spPr>
          <a:xfrm>
            <a:off x="4858285" y="3733517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6" name="icon_3"/>
          <p:cNvSpPr/>
          <p:nvPr>
            <p:ph type="pic" sz="quarter" idx="28"/>
          </p:nvPr>
        </p:nvSpPr>
        <p:spPr>
          <a:xfrm>
            <a:off x="8778240" y="3733517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_3_block_no_icon_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5" name="Уровень текста 1…"/>
          <p:cNvSpPr txBox="1"/>
          <p:nvPr>
            <p:ph type="body" sz="quarter" idx="1" hasCustomPrompt="1"/>
          </p:nvPr>
        </p:nvSpPr>
        <p:spPr>
          <a:xfrm>
            <a:off x="865717" y="5667952"/>
            <a:ext cx="3364286" cy="2167468"/>
          </a:xfrm>
          <a:prstGeom prst="rect">
            <a:avLst/>
          </a:prstGeom>
        </p:spPr>
        <p:txBody>
          <a:bodyPr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  <a:lvl2pPr>
              <a:defRPr b="0" sz="2000">
                <a:latin typeface="+mn-lt"/>
                <a:ea typeface="+mn-ea"/>
                <a:cs typeface="+mn-cs"/>
                <a:sym typeface="Calibri"/>
              </a:defRPr>
            </a:lvl2pPr>
            <a:lvl3pPr>
              <a:defRPr b="0" sz="2000">
                <a:latin typeface="+mn-lt"/>
                <a:ea typeface="+mn-ea"/>
                <a:cs typeface="+mn-cs"/>
                <a:sym typeface="Calibri"/>
              </a:defRPr>
            </a:lvl3pPr>
            <a:lvl4pPr>
              <a:defRPr b="0" sz="2000">
                <a:latin typeface="+mn-lt"/>
                <a:ea typeface="+mn-ea"/>
                <a:cs typeface="+mn-cs"/>
                <a:sym typeface="Calibri"/>
              </a:defRPr>
            </a:lvl4pPr>
            <a:lvl5pPr>
              <a:defRPr b="0"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6" name="subheading_1"/>
          <p:cNvSpPr/>
          <p:nvPr>
            <p:ph type="body" sz="quarter" idx="21" hasCustomPrompt="1"/>
          </p:nvPr>
        </p:nvSpPr>
        <p:spPr>
          <a:xfrm>
            <a:off x="865716" y="5074697"/>
            <a:ext cx="3369876" cy="590770"/>
          </a:xfrm>
          <a:prstGeom prst="rect">
            <a:avLst/>
          </a:prstGeom>
          <a:ln w="12700"/>
        </p:spPr>
        <p:txBody>
          <a:bodyPr anchor="ctr"/>
          <a:lstStyle>
            <a:lvl1pPr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27" name="content_2"/>
          <p:cNvSpPr/>
          <p:nvPr>
            <p:ph type="body" sz="quarter" idx="22" hasCustomPrompt="1"/>
          </p:nvPr>
        </p:nvSpPr>
        <p:spPr>
          <a:xfrm>
            <a:off x="4791261" y="5667952"/>
            <a:ext cx="3364286" cy="2167468"/>
          </a:xfrm>
          <a:prstGeom prst="rect">
            <a:avLst/>
          </a:prstGeom>
          <a:ln w="12700"/>
        </p:spPr>
        <p:txBody>
          <a:bodyPr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28" name="subheading_2"/>
          <p:cNvSpPr/>
          <p:nvPr>
            <p:ph type="body" sz="quarter" idx="23" hasCustomPrompt="1"/>
          </p:nvPr>
        </p:nvSpPr>
        <p:spPr>
          <a:xfrm>
            <a:off x="4791261" y="5074697"/>
            <a:ext cx="3364286" cy="590770"/>
          </a:xfrm>
          <a:prstGeom prst="rect">
            <a:avLst/>
          </a:prstGeom>
          <a:ln w="12700"/>
        </p:spPr>
        <p:txBody>
          <a:bodyPr anchor="ctr"/>
          <a:lstStyle>
            <a:lvl1pPr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29" name="ЗАГОЛОВОК"/>
          <p:cNvSpPr txBox="1"/>
          <p:nvPr>
            <p:ph type="title" hasCustomPrompt="1"/>
          </p:nvPr>
        </p:nvSpPr>
        <p:spPr>
          <a:xfrm>
            <a:off x="4791261" y="1948349"/>
            <a:ext cx="7292366" cy="93108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ЗАГОЛОВОК</a:t>
            </a:r>
          </a:p>
        </p:txBody>
      </p:sp>
      <p:sp>
        <p:nvSpPr>
          <p:cNvPr id="230" name="Прямоугольник: скругленные углы 22"/>
          <p:cNvSpPr/>
          <p:nvPr/>
        </p:nvSpPr>
        <p:spPr>
          <a:xfrm>
            <a:off x="10990860" y="4123245"/>
            <a:ext cx="1083735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1" name="Прямая со стрелкой 23"/>
          <p:cNvSpPr/>
          <p:nvPr/>
        </p:nvSpPr>
        <p:spPr>
          <a:xfrm>
            <a:off x="11261794" y="4285805"/>
            <a:ext cx="541868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232" name="content_3"/>
          <p:cNvSpPr/>
          <p:nvPr>
            <p:ph type="body" sz="quarter" idx="24" hasCustomPrompt="1"/>
          </p:nvPr>
        </p:nvSpPr>
        <p:spPr>
          <a:xfrm>
            <a:off x="8722784" y="5667952"/>
            <a:ext cx="3364286" cy="2167468"/>
          </a:xfrm>
          <a:prstGeom prst="rect">
            <a:avLst/>
          </a:prstGeom>
          <a:ln w="12700"/>
        </p:spPr>
        <p:txBody>
          <a:bodyPr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33" name="subheading_3"/>
          <p:cNvSpPr/>
          <p:nvPr>
            <p:ph type="body" sz="quarter" idx="25" hasCustomPrompt="1"/>
          </p:nvPr>
        </p:nvSpPr>
        <p:spPr>
          <a:xfrm>
            <a:off x="8719342" y="5074697"/>
            <a:ext cx="3364285" cy="590770"/>
          </a:xfrm>
          <a:prstGeom prst="rect">
            <a:avLst/>
          </a:prstGeom>
          <a:ln w="12700"/>
        </p:spPr>
        <p:txBody>
          <a:bodyPr anchor="ctr"/>
          <a:lstStyle>
            <a:lvl1pPr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34" name="picture_1"/>
          <p:cNvSpPr/>
          <p:nvPr>
            <p:ph type="pic" sz="quarter" idx="26"/>
          </p:nvPr>
        </p:nvSpPr>
        <p:spPr>
          <a:xfrm>
            <a:off x="892971" y="1954305"/>
            <a:ext cx="3328001" cy="2479143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5" name="picturecaption_1"/>
          <p:cNvSpPr/>
          <p:nvPr>
            <p:ph type="body" sz="quarter" idx="27" hasCustomPrompt="1"/>
          </p:nvPr>
        </p:nvSpPr>
        <p:spPr>
          <a:xfrm>
            <a:off x="892970" y="4448365"/>
            <a:ext cx="3328000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23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_3_block_no_icon_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4" name="ЗАГОЛОВОК"/>
          <p:cNvSpPr txBox="1"/>
          <p:nvPr>
            <p:ph type="title" hasCustomPrompt="1"/>
          </p:nvPr>
        </p:nvSpPr>
        <p:spPr>
          <a:xfrm>
            <a:off x="6172573" y="1948349"/>
            <a:ext cx="5911054" cy="93108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ЗАГОЛОВОК</a:t>
            </a:r>
          </a:p>
        </p:txBody>
      </p:sp>
      <p:sp>
        <p:nvSpPr>
          <p:cNvPr id="245" name="Уровень текста 1…"/>
          <p:cNvSpPr txBox="1"/>
          <p:nvPr>
            <p:ph type="body" sz="quarter" idx="1" hasCustomPrompt="1"/>
          </p:nvPr>
        </p:nvSpPr>
        <p:spPr>
          <a:xfrm>
            <a:off x="6170180" y="2974798"/>
            <a:ext cx="5904416" cy="456963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6" name="picturecaption_1"/>
          <p:cNvSpPr/>
          <p:nvPr>
            <p:ph type="body" sz="quarter" idx="21" hasCustomPrompt="1"/>
          </p:nvPr>
        </p:nvSpPr>
        <p:spPr>
          <a:xfrm>
            <a:off x="884898" y="4448365"/>
            <a:ext cx="2304001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247" name="picture_1"/>
          <p:cNvSpPr/>
          <p:nvPr>
            <p:ph type="pic" sz="quarter" idx="22"/>
          </p:nvPr>
        </p:nvSpPr>
        <p:spPr>
          <a:xfrm>
            <a:off x="884898" y="1949331"/>
            <a:ext cx="2304001" cy="249903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8" name="picturecaption_2"/>
          <p:cNvSpPr/>
          <p:nvPr>
            <p:ph type="body" sz="quarter" idx="23" hasCustomPrompt="1"/>
          </p:nvPr>
        </p:nvSpPr>
        <p:spPr>
          <a:xfrm>
            <a:off x="3526343" y="4448365"/>
            <a:ext cx="2304001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249" name="picture_2"/>
          <p:cNvSpPr/>
          <p:nvPr>
            <p:ph type="pic" sz="quarter" idx="24"/>
          </p:nvPr>
        </p:nvSpPr>
        <p:spPr>
          <a:xfrm>
            <a:off x="3526343" y="1949331"/>
            <a:ext cx="2304001" cy="249903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50" name="content_1"/>
          <p:cNvSpPr/>
          <p:nvPr>
            <p:ph type="body" sz="quarter" idx="25" hasCustomPrompt="1"/>
          </p:nvPr>
        </p:nvSpPr>
        <p:spPr>
          <a:xfrm>
            <a:off x="865717" y="5667952"/>
            <a:ext cx="3383467" cy="2167468"/>
          </a:xfrm>
          <a:prstGeom prst="rect">
            <a:avLst/>
          </a:prstGeom>
          <a:ln w="12700"/>
        </p:spPr>
        <p:txBody>
          <a:bodyPr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51" name="subheading_1"/>
          <p:cNvSpPr/>
          <p:nvPr>
            <p:ph type="body" sz="quarter" idx="26" hasCustomPrompt="1"/>
          </p:nvPr>
        </p:nvSpPr>
        <p:spPr>
          <a:xfrm>
            <a:off x="884898" y="5068152"/>
            <a:ext cx="3364286" cy="590769"/>
          </a:xfrm>
          <a:prstGeom prst="rect">
            <a:avLst/>
          </a:prstGeom>
          <a:ln w="12700"/>
        </p:spPr>
        <p:txBody>
          <a:bodyPr anchor="ctr"/>
          <a:lstStyle>
            <a:lvl1pPr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52" name="content_2"/>
          <p:cNvSpPr/>
          <p:nvPr>
            <p:ph type="body" sz="quarter" idx="27" hasCustomPrompt="1"/>
          </p:nvPr>
        </p:nvSpPr>
        <p:spPr>
          <a:xfrm>
            <a:off x="4791261" y="5667952"/>
            <a:ext cx="3364286" cy="2167468"/>
          </a:xfrm>
          <a:prstGeom prst="rect">
            <a:avLst/>
          </a:prstGeom>
          <a:ln w="12700"/>
        </p:spPr>
        <p:txBody>
          <a:bodyPr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53" name="subheading_2"/>
          <p:cNvSpPr/>
          <p:nvPr>
            <p:ph type="body" sz="quarter" idx="28" hasCustomPrompt="1"/>
          </p:nvPr>
        </p:nvSpPr>
        <p:spPr>
          <a:xfrm>
            <a:off x="4791261" y="5074697"/>
            <a:ext cx="3364286" cy="590770"/>
          </a:xfrm>
          <a:prstGeom prst="rect">
            <a:avLst/>
          </a:prstGeom>
          <a:ln w="12700"/>
        </p:spPr>
        <p:txBody>
          <a:bodyPr anchor="ctr"/>
          <a:lstStyle>
            <a:lvl1pPr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54" name="content_3"/>
          <p:cNvSpPr/>
          <p:nvPr>
            <p:ph type="body" sz="quarter" idx="29" hasCustomPrompt="1"/>
          </p:nvPr>
        </p:nvSpPr>
        <p:spPr>
          <a:xfrm>
            <a:off x="8722784" y="5667952"/>
            <a:ext cx="3364286" cy="2167468"/>
          </a:xfrm>
          <a:prstGeom prst="rect">
            <a:avLst/>
          </a:prstGeom>
          <a:ln w="12700"/>
        </p:spPr>
        <p:txBody>
          <a:bodyPr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55" name="subheading_3"/>
          <p:cNvSpPr/>
          <p:nvPr>
            <p:ph type="body" sz="quarter" idx="30" hasCustomPrompt="1"/>
          </p:nvPr>
        </p:nvSpPr>
        <p:spPr>
          <a:xfrm>
            <a:off x="8719342" y="5074697"/>
            <a:ext cx="3364285" cy="590770"/>
          </a:xfrm>
          <a:prstGeom prst="rect">
            <a:avLst/>
          </a:prstGeom>
          <a:ln w="12700"/>
        </p:spPr>
        <p:txBody>
          <a:bodyPr anchor="ctr"/>
          <a:lstStyle>
            <a:lvl1pPr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56" name="Прямоугольник: скругленные углы 21"/>
          <p:cNvSpPr/>
          <p:nvPr/>
        </p:nvSpPr>
        <p:spPr>
          <a:xfrm>
            <a:off x="10990860" y="4123245"/>
            <a:ext cx="1083735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7" name="Прямая со стрелкой 22"/>
          <p:cNvSpPr/>
          <p:nvPr/>
        </p:nvSpPr>
        <p:spPr>
          <a:xfrm>
            <a:off x="11261794" y="4285805"/>
            <a:ext cx="541868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2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3_block_no_icon_3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ЗАГОЛОВОК"/>
          <p:cNvSpPr txBox="1"/>
          <p:nvPr>
            <p:ph type="title" hasCustomPrompt="1"/>
          </p:nvPr>
        </p:nvSpPr>
        <p:spPr>
          <a:xfrm>
            <a:off x="6172573" y="1948349"/>
            <a:ext cx="5911054" cy="93108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ЗАГОЛОВОК</a:t>
            </a:r>
          </a:p>
        </p:txBody>
      </p:sp>
      <p:sp>
        <p:nvSpPr>
          <p:cNvPr id="266" name="Уровень текста 1…"/>
          <p:cNvSpPr txBox="1"/>
          <p:nvPr>
            <p:ph type="body" sz="quarter" idx="1" hasCustomPrompt="1"/>
          </p:nvPr>
        </p:nvSpPr>
        <p:spPr>
          <a:xfrm>
            <a:off x="6170180" y="2974798"/>
            <a:ext cx="5904416" cy="456963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7" name="content_1"/>
          <p:cNvSpPr/>
          <p:nvPr>
            <p:ph type="body" sz="quarter" idx="21" hasCustomPrompt="1"/>
          </p:nvPr>
        </p:nvSpPr>
        <p:spPr>
          <a:xfrm>
            <a:off x="883927" y="4523514"/>
            <a:ext cx="4765567" cy="1165003"/>
          </a:xfrm>
          <a:prstGeom prst="rect">
            <a:avLst/>
          </a:prstGeom>
          <a:ln w="12700"/>
        </p:spPr>
        <p:txBody>
          <a:bodyPr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68" name="subheading_1"/>
          <p:cNvSpPr/>
          <p:nvPr>
            <p:ph type="body" sz="quarter" idx="22" hasCustomPrompt="1"/>
          </p:nvPr>
        </p:nvSpPr>
        <p:spPr>
          <a:xfrm>
            <a:off x="883927" y="3932745"/>
            <a:ext cx="4765567" cy="590770"/>
          </a:xfrm>
          <a:prstGeom prst="rect">
            <a:avLst/>
          </a:prstGeom>
          <a:ln w="12700"/>
        </p:spPr>
        <p:txBody>
          <a:bodyPr anchor="ctr"/>
          <a:lstStyle>
            <a:lvl1pPr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69" name="subheading_3"/>
          <p:cNvSpPr/>
          <p:nvPr>
            <p:ph type="body" sz="quarter" idx="23" hasCustomPrompt="1"/>
          </p:nvPr>
        </p:nvSpPr>
        <p:spPr>
          <a:xfrm>
            <a:off x="862850" y="5917142"/>
            <a:ext cx="4779560" cy="590770"/>
          </a:xfrm>
          <a:prstGeom prst="rect">
            <a:avLst/>
          </a:prstGeom>
          <a:ln w="12700"/>
        </p:spPr>
        <p:txBody>
          <a:bodyPr anchor="ctr"/>
          <a:lstStyle>
            <a:lvl1pPr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70" name="picturecaption_2"/>
          <p:cNvSpPr/>
          <p:nvPr>
            <p:ph type="body" sz="quarter" idx="24" hasCustomPrompt="1"/>
          </p:nvPr>
        </p:nvSpPr>
        <p:spPr>
          <a:xfrm>
            <a:off x="9645225" y="7126871"/>
            <a:ext cx="2429369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271" name="picture_2"/>
          <p:cNvSpPr/>
          <p:nvPr>
            <p:ph type="pic" sz="quarter" idx="25"/>
          </p:nvPr>
        </p:nvSpPr>
        <p:spPr>
          <a:xfrm>
            <a:off x="9645225" y="4588988"/>
            <a:ext cx="2429370" cy="2537884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2" name="picturecaption_1"/>
          <p:cNvSpPr/>
          <p:nvPr>
            <p:ph type="body" sz="quarter" idx="26" hasCustomPrompt="1"/>
          </p:nvPr>
        </p:nvSpPr>
        <p:spPr>
          <a:xfrm>
            <a:off x="7477759" y="5421567"/>
            <a:ext cx="2004908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273" name="picture_1"/>
          <p:cNvSpPr/>
          <p:nvPr>
            <p:ph type="pic" sz="quarter" idx="27"/>
          </p:nvPr>
        </p:nvSpPr>
        <p:spPr>
          <a:xfrm>
            <a:off x="7477759" y="3932745"/>
            <a:ext cx="2004908" cy="1488824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4" name="picture_3"/>
          <p:cNvSpPr/>
          <p:nvPr>
            <p:ph type="pic" sz="quarter" idx="28"/>
          </p:nvPr>
        </p:nvSpPr>
        <p:spPr>
          <a:xfrm>
            <a:off x="6170180" y="5744400"/>
            <a:ext cx="3312487" cy="1928784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75" name="picturecaption_3"/>
          <p:cNvSpPr/>
          <p:nvPr>
            <p:ph type="body" sz="quarter" idx="29" hasCustomPrompt="1"/>
          </p:nvPr>
        </p:nvSpPr>
        <p:spPr>
          <a:xfrm>
            <a:off x="6170180" y="7673183"/>
            <a:ext cx="3312487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276" name="content_2"/>
          <p:cNvSpPr/>
          <p:nvPr>
            <p:ph type="body" sz="quarter" idx="30" hasCustomPrompt="1"/>
          </p:nvPr>
        </p:nvSpPr>
        <p:spPr>
          <a:xfrm>
            <a:off x="887909" y="2539118"/>
            <a:ext cx="4747505" cy="1165002"/>
          </a:xfrm>
          <a:prstGeom prst="rect">
            <a:avLst/>
          </a:prstGeom>
          <a:ln w="12700"/>
        </p:spPr>
        <p:txBody>
          <a:bodyPr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77" name="subheading_2"/>
          <p:cNvSpPr/>
          <p:nvPr>
            <p:ph type="body" sz="quarter" idx="31" hasCustomPrompt="1"/>
          </p:nvPr>
        </p:nvSpPr>
        <p:spPr>
          <a:xfrm>
            <a:off x="887909" y="1948349"/>
            <a:ext cx="4747506" cy="590769"/>
          </a:xfrm>
          <a:prstGeom prst="rect">
            <a:avLst/>
          </a:prstGeom>
          <a:ln w="12700"/>
        </p:spPr>
        <p:txBody>
          <a:bodyPr anchor="ctr"/>
          <a:lstStyle>
            <a:lvl1pPr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78" name="content_3"/>
          <p:cNvSpPr/>
          <p:nvPr>
            <p:ph type="body" sz="quarter" idx="32" hasCustomPrompt="1"/>
          </p:nvPr>
        </p:nvSpPr>
        <p:spPr>
          <a:xfrm>
            <a:off x="855854" y="6516379"/>
            <a:ext cx="4776297" cy="1324237"/>
          </a:xfrm>
          <a:prstGeom prst="rect">
            <a:avLst/>
          </a:prstGeom>
          <a:ln w="12700"/>
        </p:spPr>
        <p:txBody>
          <a:bodyPr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7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_4_block_no_icon_0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7" name="Уровень текста 1…"/>
          <p:cNvSpPr txBox="1"/>
          <p:nvPr>
            <p:ph type="body" sz="quarter" idx="1" hasCustomPrompt="1"/>
          </p:nvPr>
        </p:nvSpPr>
        <p:spPr>
          <a:xfrm>
            <a:off x="2166197" y="4400363"/>
            <a:ext cx="4028576" cy="1287222"/>
          </a:xfrm>
          <a:prstGeom prst="rect">
            <a:avLst/>
          </a:prstGeom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  <a:lvl2pPr algn="r">
              <a:defRPr b="0" sz="2000">
                <a:latin typeface="+mn-lt"/>
                <a:ea typeface="+mn-ea"/>
                <a:cs typeface="+mn-cs"/>
                <a:sym typeface="Calibri"/>
              </a:defRPr>
            </a:lvl2pPr>
            <a:lvl3pPr algn="r">
              <a:defRPr b="0" sz="2000">
                <a:latin typeface="+mn-lt"/>
                <a:ea typeface="+mn-ea"/>
                <a:cs typeface="+mn-cs"/>
                <a:sym typeface="Calibri"/>
              </a:defRPr>
            </a:lvl3pPr>
            <a:lvl4pPr algn="r">
              <a:defRPr b="0" sz="2000">
                <a:latin typeface="+mn-lt"/>
                <a:ea typeface="+mn-ea"/>
                <a:cs typeface="+mn-cs"/>
                <a:sym typeface="Calibri"/>
              </a:defRPr>
            </a:lvl4pPr>
            <a:lvl5pPr algn="r">
              <a:defRPr b="0"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88" name="subheading_1"/>
          <p:cNvSpPr/>
          <p:nvPr>
            <p:ph type="body" sz="quarter" idx="21" hasCustomPrompt="1"/>
          </p:nvPr>
        </p:nvSpPr>
        <p:spPr>
          <a:xfrm>
            <a:off x="2677417" y="3793734"/>
            <a:ext cx="3142763" cy="590769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89" name="content_2"/>
          <p:cNvSpPr/>
          <p:nvPr>
            <p:ph type="body" sz="quarter" idx="22" hasCustomPrompt="1"/>
          </p:nvPr>
        </p:nvSpPr>
        <p:spPr>
          <a:xfrm>
            <a:off x="6750351" y="4389120"/>
            <a:ext cx="4028576" cy="1298465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90" name="subheading_2"/>
          <p:cNvSpPr/>
          <p:nvPr>
            <p:ph type="body" sz="quarter" idx="23" hasCustomPrompt="1"/>
          </p:nvPr>
        </p:nvSpPr>
        <p:spPr>
          <a:xfrm>
            <a:off x="7152252" y="3798350"/>
            <a:ext cx="3120622" cy="590770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9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292" name="TextBox 53"/>
          <p:cNvSpPr txBox="1"/>
          <p:nvPr/>
        </p:nvSpPr>
        <p:spPr>
          <a:xfrm>
            <a:off x="6771591" y="3758977"/>
            <a:ext cx="368470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93" name="TextBox 54"/>
          <p:cNvSpPr txBox="1"/>
          <p:nvPr/>
        </p:nvSpPr>
        <p:spPr>
          <a:xfrm>
            <a:off x="5884283" y="3763353"/>
            <a:ext cx="368471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94" name="content_3"/>
          <p:cNvSpPr/>
          <p:nvPr>
            <p:ph type="body" sz="quarter" idx="24" hasCustomPrompt="1"/>
          </p:nvPr>
        </p:nvSpPr>
        <p:spPr>
          <a:xfrm>
            <a:off x="2166196" y="6432508"/>
            <a:ext cx="4028965" cy="1424559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295" name="subheading_3"/>
          <p:cNvSpPr/>
          <p:nvPr>
            <p:ph type="body" sz="quarter" idx="25" hasCustomPrompt="1"/>
          </p:nvPr>
        </p:nvSpPr>
        <p:spPr>
          <a:xfrm>
            <a:off x="2662001" y="5824463"/>
            <a:ext cx="3158568" cy="590769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296" name="TextBox 57"/>
          <p:cNvSpPr txBox="1"/>
          <p:nvPr/>
        </p:nvSpPr>
        <p:spPr>
          <a:xfrm>
            <a:off x="5906306" y="5792223"/>
            <a:ext cx="368470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97" name="Прямоугольник: скругленные углы 58"/>
          <p:cNvSpPr/>
          <p:nvPr/>
        </p:nvSpPr>
        <p:spPr>
          <a:xfrm>
            <a:off x="10999893" y="7531946"/>
            <a:ext cx="1083735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8" name="Прямая со стрелкой 59"/>
          <p:cNvSpPr/>
          <p:nvPr/>
        </p:nvSpPr>
        <p:spPr>
          <a:xfrm>
            <a:off x="11270826" y="7694507"/>
            <a:ext cx="541868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299" name="content_4"/>
          <p:cNvSpPr/>
          <p:nvPr>
            <p:ph type="body" sz="quarter" idx="26" hasCustomPrompt="1"/>
          </p:nvPr>
        </p:nvSpPr>
        <p:spPr>
          <a:xfrm>
            <a:off x="6754571" y="6415232"/>
            <a:ext cx="4028576" cy="1448608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00" name="subheading_4"/>
          <p:cNvSpPr/>
          <p:nvPr>
            <p:ph type="body" sz="quarter" idx="27" hasCustomPrompt="1"/>
          </p:nvPr>
        </p:nvSpPr>
        <p:spPr>
          <a:xfrm>
            <a:off x="7184233" y="5824463"/>
            <a:ext cx="3098064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01" name="TextBox 62"/>
          <p:cNvSpPr txBox="1"/>
          <p:nvPr/>
        </p:nvSpPr>
        <p:spPr>
          <a:xfrm>
            <a:off x="6782862" y="5792223"/>
            <a:ext cx="368471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0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4_block_with_icon_0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Уровень текста 1…"/>
          <p:cNvSpPr txBox="1"/>
          <p:nvPr>
            <p:ph type="body" sz="quarter" idx="1" hasCustomPrompt="1"/>
          </p:nvPr>
        </p:nvSpPr>
        <p:spPr>
          <a:xfrm>
            <a:off x="2165808" y="4400363"/>
            <a:ext cx="4028965" cy="1287222"/>
          </a:xfrm>
          <a:prstGeom prst="rect">
            <a:avLst/>
          </a:prstGeom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  <a:lvl2pPr algn="r">
              <a:defRPr b="0" sz="2000">
                <a:latin typeface="+mn-lt"/>
                <a:ea typeface="+mn-ea"/>
                <a:cs typeface="+mn-cs"/>
                <a:sym typeface="Calibri"/>
              </a:defRPr>
            </a:lvl2pPr>
            <a:lvl3pPr algn="r">
              <a:defRPr b="0" sz="2000">
                <a:latin typeface="+mn-lt"/>
                <a:ea typeface="+mn-ea"/>
                <a:cs typeface="+mn-cs"/>
                <a:sym typeface="Calibri"/>
              </a:defRPr>
            </a:lvl3pPr>
            <a:lvl4pPr algn="r">
              <a:defRPr b="0" sz="2000">
                <a:latin typeface="+mn-lt"/>
                <a:ea typeface="+mn-ea"/>
                <a:cs typeface="+mn-cs"/>
                <a:sym typeface="Calibri"/>
              </a:defRPr>
            </a:lvl4pPr>
            <a:lvl5pPr algn="r">
              <a:defRPr b="0"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0" name="subheading_1"/>
          <p:cNvSpPr/>
          <p:nvPr>
            <p:ph type="body" sz="quarter" idx="21" hasCustomPrompt="1"/>
          </p:nvPr>
        </p:nvSpPr>
        <p:spPr>
          <a:xfrm>
            <a:off x="2609104" y="3798047"/>
            <a:ext cx="3142762" cy="590769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11" name="content_2"/>
          <p:cNvSpPr/>
          <p:nvPr>
            <p:ph type="body" sz="quarter" idx="22" hasCustomPrompt="1"/>
          </p:nvPr>
        </p:nvSpPr>
        <p:spPr>
          <a:xfrm>
            <a:off x="6750351" y="4389120"/>
            <a:ext cx="4084033" cy="1298465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12" name="subheading_2"/>
          <p:cNvSpPr/>
          <p:nvPr>
            <p:ph type="body" sz="quarter" idx="23" hasCustomPrompt="1"/>
          </p:nvPr>
        </p:nvSpPr>
        <p:spPr>
          <a:xfrm>
            <a:off x="7204328" y="3798047"/>
            <a:ext cx="3120622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13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314" name="content_3"/>
          <p:cNvSpPr/>
          <p:nvPr>
            <p:ph type="body" sz="quarter" idx="24" hasCustomPrompt="1"/>
          </p:nvPr>
        </p:nvSpPr>
        <p:spPr>
          <a:xfrm>
            <a:off x="2166196" y="6432508"/>
            <a:ext cx="4028965" cy="1424559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15" name="subheading_3"/>
          <p:cNvSpPr/>
          <p:nvPr>
            <p:ph type="body" sz="quarter" idx="25" hasCustomPrompt="1"/>
          </p:nvPr>
        </p:nvSpPr>
        <p:spPr>
          <a:xfrm>
            <a:off x="2593299" y="5832934"/>
            <a:ext cx="3158567" cy="590769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16" name="content_4"/>
          <p:cNvSpPr/>
          <p:nvPr>
            <p:ph type="body" sz="quarter" idx="26" hasCustomPrompt="1"/>
          </p:nvPr>
        </p:nvSpPr>
        <p:spPr>
          <a:xfrm>
            <a:off x="6754571" y="6415232"/>
            <a:ext cx="4084033" cy="1448608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17" name="subheading_4"/>
          <p:cNvSpPr/>
          <p:nvPr>
            <p:ph type="body" sz="quarter" idx="27" hasCustomPrompt="1"/>
          </p:nvPr>
        </p:nvSpPr>
        <p:spPr>
          <a:xfrm>
            <a:off x="7204328" y="5824463"/>
            <a:ext cx="3098064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18" name="icon_1"/>
          <p:cNvSpPr/>
          <p:nvPr>
            <p:ph type="pic" sz="quarter" idx="28"/>
          </p:nvPr>
        </p:nvSpPr>
        <p:spPr>
          <a:xfrm>
            <a:off x="5823749" y="3863978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9" name="icon_2"/>
          <p:cNvSpPr/>
          <p:nvPr>
            <p:ph type="pic" sz="quarter" idx="29"/>
          </p:nvPr>
        </p:nvSpPr>
        <p:spPr>
          <a:xfrm>
            <a:off x="6750351" y="3863978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20" name="icon_3"/>
          <p:cNvSpPr/>
          <p:nvPr>
            <p:ph type="pic" sz="quarter" idx="30"/>
          </p:nvPr>
        </p:nvSpPr>
        <p:spPr>
          <a:xfrm>
            <a:off x="5820568" y="5894353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21" name="icon_4"/>
          <p:cNvSpPr/>
          <p:nvPr>
            <p:ph type="pic" sz="quarter" idx="31"/>
          </p:nvPr>
        </p:nvSpPr>
        <p:spPr>
          <a:xfrm>
            <a:off x="6768251" y="5894353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Уровень текста 1…"/>
          <p:cNvSpPr txBox="1"/>
          <p:nvPr>
            <p:ph type="body" sz="half" idx="1" hasCustomPrompt="1"/>
          </p:nvPr>
        </p:nvSpPr>
        <p:spPr>
          <a:xfrm>
            <a:off x="1788160" y="2709333"/>
            <a:ext cx="9374293" cy="4334934"/>
          </a:xfrm>
          <a:prstGeom prst="rect">
            <a:avLst/>
          </a:prstGeom>
        </p:spPr>
        <p:txBody>
          <a:bodyPr anchor="ctr"/>
          <a:lstStyle>
            <a:lvl1pPr marL="477610" indent="-477610" algn="l">
              <a:buSzPct val="100000"/>
              <a:buChar char="▪"/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algn="l">
              <a:buFont typeface="Wingdings"/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algn="l">
              <a:buFont typeface="Wingdings"/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algn="l">
              <a:buFont typeface="Wingdings"/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algn="l">
              <a:buFont typeface="Wingdings"/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4_block_no_icon_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icture_1"/>
          <p:cNvSpPr/>
          <p:nvPr>
            <p:ph type="pic" sz="quarter" idx="21"/>
          </p:nvPr>
        </p:nvSpPr>
        <p:spPr>
          <a:xfrm>
            <a:off x="8886613" y="3672592"/>
            <a:ext cx="3178950" cy="341661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0" name="ЗАГОЛОВОК"/>
          <p:cNvSpPr txBox="1"/>
          <p:nvPr>
            <p:ph type="title" hasCustomPrompt="1"/>
          </p:nvPr>
        </p:nvSpPr>
        <p:spPr>
          <a:xfrm>
            <a:off x="866986" y="1948349"/>
            <a:ext cx="11207609" cy="93108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331" name="Уровень текста 1…"/>
          <p:cNvSpPr txBox="1"/>
          <p:nvPr>
            <p:ph type="body" sz="quarter" idx="1" hasCustomPrompt="1"/>
          </p:nvPr>
        </p:nvSpPr>
        <p:spPr>
          <a:xfrm>
            <a:off x="857955" y="2974798"/>
            <a:ext cx="11216640" cy="456963"/>
          </a:xfrm>
          <a:prstGeom prst="rect">
            <a:avLst/>
          </a:prstGeom>
        </p:spPr>
        <p:txBody>
          <a:bodyPr/>
          <a:lstStyle/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2" name="content_1"/>
          <p:cNvSpPr/>
          <p:nvPr>
            <p:ph type="body" sz="quarter" idx="22" hasCustomPrompt="1"/>
          </p:nvPr>
        </p:nvSpPr>
        <p:spPr>
          <a:xfrm>
            <a:off x="866986" y="4164074"/>
            <a:ext cx="3630508" cy="1471339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33" name="picturecaption_1"/>
          <p:cNvSpPr/>
          <p:nvPr>
            <p:ph type="body" sz="quarter" idx="23" hasCustomPrompt="1"/>
          </p:nvPr>
        </p:nvSpPr>
        <p:spPr>
          <a:xfrm>
            <a:off x="8895644" y="7107231"/>
            <a:ext cx="3169920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334" name="content_2"/>
          <p:cNvSpPr/>
          <p:nvPr>
            <p:ph type="body" sz="quarter" idx="24" hasCustomPrompt="1"/>
          </p:nvPr>
        </p:nvSpPr>
        <p:spPr>
          <a:xfrm>
            <a:off x="4876800" y="4164074"/>
            <a:ext cx="3630507" cy="1471340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35" name="content_4"/>
          <p:cNvSpPr/>
          <p:nvPr>
            <p:ph type="body" sz="quarter" idx="25" hasCustomPrompt="1"/>
          </p:nvPr>
        </p:nvSpPr>
        <p:spPr>
          <a:xfrm>
            <a:off x="4876800" y="6385726"/>
            <a:ext cx="3630507" cy="1462761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36" name="content_3"/>
          <p:cNvSpPr/>
          <p:nvPr>
            <p:ph type="body" sz="quarter" idx="26" hasCustomPrompt="1"/>
          </p:nvPr>
        </p:nvSpPr>
        <p:spPr>
          <a:xfrm>
            <a:off x="857955" y="6385728"/>
            <a:ext cx="3630508" cy="1471339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37" name="subheading_1"/>
          <p:cNvSpPr/>
          <p:nvPr>
            <p:ph type="body" sz="quarter" idx="27" hasCustomPrompt="1"/>
          </p:nvPr>
        </p:nvSpPr>
        <p:spPr>
          <a:xfrm>
            <a:off x="866986" y="3573305"/>
            <a:ext cx="3287301" cy="590769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38" name="TextBox 53"/>
          <p:cNvSpPr txBox="1"/>
          <p:nvPr/>
        </p:nvSpPr>
        <p:spPr>
          <a:xfrm>
            <a:off x="4187249" y="3542924"/>
            <a:ext cx="399612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39" name="subheading_2"/>
          <p:cNvSpPr/>
          <p:nvPr>
            <p:ph type="body" sz="quarter" idx="28" hasCustomPrompt="1"/>
          </p:nvPr>
        </p:nvSpPr>
        <p:spPr>
          <a:xfrm>
            <a:off x="5296746" y="3573305"/>
            <a:ext cx="3210561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40" name="TextBox 55"/>
          <p:cNvSpPr txBox="1"/>
          <p:nvPr/>
        </p:nvSpPr>
        <p:spPr>
          <a:xfrm>
            <a:off x="4916085" y="3533932"/>
            <a:ext cx="368470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41" name="subheading_3"/>
          <p:cNvSpPr/>
          <p:nvPr>
            <p:ph type="body" sz="quarter" idx="29" hasCustomPrompt="1"/>
          </p:nvPr>
        </p:nvSpPr>
        <p:spPr>
          <a:xfrm>
            <a:off x="857955" y="5776957"/>
            <a:ext cx="3219530" cy="590770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42" name="TextBox 57"/>
          <p:cNvSpPr txBox="1"/>
          <p:nvPr/>
        </p:nvSpPr>
        <p:spPr>
          <a:xfrm>
            <a:off x="4163222" y="5744718"/>
            <a:ext cx="368470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43" name="subheading_4"/>
          <p:cNvSpPr/>
          <p:nvPr>
            <p:ph type="body" sz="quarter" idx="30" hasCustomPrompt="1"/>
          </p:nvPr>
        </p:nvSpPr>
        <p:spPr>
          <a:xfrm>
            <a:off x="5301830" y="5794958"/>
            <a:ext cx="3205477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44" name="TextBox 59"/>
          <p:cNvSpPr txBox="1"/>
          <p:nvPr/>
        </p:nvSpPr>
        <p:spPr>
          <a:xfrm>
            <a:off x="4900460" y="5762718"/>
            <a:ext cx="368470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4_block_with_icon_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icture_1"/>
          <p:cNvSpPr/>
          <p:nvPr>
            <p:ph type="pic" sz="quarter" idx="21"/>
          </p:nvPr>
        </p:nvSpPr>
        <p:spPr>
          <a:xfrm>
            <a:off x="8886613" y="3672592"/>
            <a:ext cx="3178950" cy="341661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3" name="ЗАГОЛОВОК"/>
          <p:cNvSpPr txBox="1"/>
          <p:nvPr>
            <p:ph type="title" hasCustomPrompt="1"/>
          </p:nvPr>
        </p:nvSpPr>
        <p:spPr>
          <a:xfrm>
            <a:off x="866986" y="1948349"/>
            <a:ext cx="11207609" cy="93108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354" name="Уровень текста 1…"/>
          <p:cNvSpPr txBox="1"/>
          <p:nvPr>
            <p:ph type="body" sz="quarter" idx="1" hasCustomPrompt="1"/>
          </p:nvPr>
        </p:nvSpPr>
        <p:spPr>
          <a:xfrm>
            <a:off x="857955" y="2974798"/>
            <a:ext cx="11216640" cy="456963"/>
          </a:xfrm>
          <a:prstGeom prst="rect">
            <a:avLst/>
          </a:prstGeom>
        </p:spPr>
        <p:txBody>
          <a:bodyPr/>
          <a:lstStyle/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5" name="content_1"/>
          <p:cNvSpPr/>
          <p:nvPr>
            <p:ph type="body" sz="quarter" idx="22" hasCustomPrompt="1"/>
          </p:nvPr>
        </p:nvSpPr>
        <p:spPr>
          <a:xfrm>
            <a:off x="866986" y="4164074"/>
            <a:ext cx="3630508" cy="1471339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56" name="picturecaption_1"/>
          <p:cNvSpPr/>
          <p:nvPr>
            <p:ph type="body" sz="quarter" idx="23" hasCustomPrompt="1"/>
          </p:nvPr>
        </p:nvSpPr>
        <p:spPr>
          <a:xfrm>
            <a:off x="8895644" y="7107231"/>
            <a:ext cx="3169920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357" name="content_2"/>
          <p:cNvSpPr/>
          <p:nvPr>
            <p:ph type="body" sz="quarter" idx="24" hasCustomPrompt="1"/>
          </p:nvPr>
        </p:nvSpPr>
        <p:spPr>
          <a:xfrm>
            <a:off x="4876800" y="4164074"/>
            <a:ext cx="3630507" cy="1471340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58" name="content_4"/>
          <p:cNvSpPr/>
          <p:nvPr>
            <p:ph type="body" sz="quarter" idx="25" hasCustomPrompt="1"/>
          </p:nvPr>
        </p:nvSpPr>
        <p:spPr>
          <a:xfrm>
            <a:off x="4876800" y="6385726"/>
            <a:ext cx="3630507" cy="1462761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59" name="content_3"/>
          <p:cNvSpPr/>
          <p:nvPr>
            <p:ph type="body" sz="quarter" idx="26" hasCustomPrompt="1"/>
          </p:nvPr>
        </p:nvSpPr>
        <p:spPr>
          <a:xfrm>
            <a:off x="857955" y="6385728"/>
            <a:ext cx="3630508" cy="1471339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60" name="subheading_1"/>
          <p:cNvSpPr/>
          <p:nvPr>
            <p:ph type="body" sz="quarter" idx="27" hasCustomPrompt="1"/>
          </p:nvPr>
        </p:nvSpPr>
        <p:spPr>
          <a:xfrm>
            <a:off x="866986" y="3573305"/>
            <a:ext cx="3177186" cy="590769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61" name="subheading_2"/>
          <p:cNvSpPr/>
          <p:nvPr>
            <p:ph type="body" sz="quarter" idx="28" hasCustomPrompt="1"/>
          </p:nvPr>
        </p:nvSpPr>
        <p:spPr>
          <a:xfrm>
            <a:off x="5344807" y="3573305"/>
            <a:ext cx="3162500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62" name="subheading_3"/>
          <p:cNvSpPr/>
          <p:nvPr>
            <p:ph type="body" sz="quarter" idx="29" hasCustomPrompt="1"/>
          </p:nvPr>
        </p:nvSpPr>
        <p:spPr>
          <a:xfrm>
            <a:off x="857955" y="5776957"/>
            <a:ext cx="3178950" cy="590770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63" name="subheading_4"/>
          <p:cNvSpPr/>
          <p:nvPr>
            <p:ph type="body" sz="quarter" idx="30" hasCustomPrompt="1"/>
          </p:nvPr>
        </p:nvSpPr>
        <p:spPr>
          <a:xfrm>
            <a:off x="5344807" y="5794958"/>
            <a:ext cx="3162500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64" name="icon_1"/>
          <p:cNvSpPr/>
          <p:nvPr>
            <p:ph type="pic" sz="quarter" idx="31"/>
          </p:nvPr>
        </p:nvSpPr>
        <p:spPr>
          <a:xfrm>
            <a:off x="4044171" y="3622969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65" name="icon_3"/>
          <p:cNvSpPr/>
          <p:nvPr>
            <p:ph type="pic" sz="quarter" idx="32"/>
          </p:nvPr>
        </p:nvSpPr>
        <p:spPr>
          <a:xfrm>
            <a:off x="4044171" y="5830719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66" name="icon_4"/>
          <p:cNvSpPr/>
          <p:nvPr>
            <p:ph type="pic" sz="quarter" idx="33"/>
          </p:nvPr>
        </p:nvSpPr>
        <p:spPr>
          <a:xfrm>
            <a:off x="4953540" y="5848719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67" name="icon_2"/>
          <p:cNvSpPr/>
          <p:nvPr>
            <p:ph type="pic" sz="quarter" idx="34"/>
          </p:nvPr>
        </p:nvSpPr>
        <p:spPr>
          <a:xfrm>
            <a:off x="4953540" y="3622969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6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4_block_no_icon_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ЗАГОЛОВОК"/>
          <p:cNvSpPr txBox="1"/>
          <p:nvPr>
            <p:ph type="title" hasCustomPrompt="1"/>
          </p:nvPr>
        </p:nvSpPr>
        <p:spPr>
          <a:xfrm>
            <a:off x="6172573" y="1948349"/>
            <a:ext cx="5911054" cy="93108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ЗАГОЛОВОК</a:t>
            </a:r>
          </a:p>
        </p:txBody>
      </p:sp>
      <p:sp>
        <p:nvSpPr>
          <p:cNvPr id="376" name="Уровень текста 1…"/>
          <p:cNvSpPr txBox="1"/>
          <p:nvPr>
            <p:ph type="body" sz="quarter" idx="1" hasCustomPrompt="1"/>
          </p:nvPr>
        </p:nvSpPr>
        <p:spPr>
          <a:xfrm>
            <a:off x="6170180" y="2974798"/>
            <a:ext cx="5904416" cy="456963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77" name="content_1"/>
          <p:cNvSpPr/>
          <p:nvPr>
            <p:ph type="body" sz="quarter" idx="21" hasCustomPrompt="1"/>
          </p:nvPr>
        </p:nvSpPr>
        <p:spPr>
          <a:xfrm>
            <a:off x="869847" y="4477644"/>
            <a:ext cx="4989886" cy="1165003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78" name="subheading_1"/>
          <p:cNvSpPr/>
          <p:nvPr>
            <p:ph type="body" sz="quarter" idx="22" hasCustomPrompt="1"/>
          </p:nvPr>
        </p:nvSpPr>
        <p:spPr>
          <a:xfrm>
            <a:off x="869847" y="3886875"/>
            <a:ext cx="4989886" cy="590770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79" name="subheading_3"/>
          <p:cNvSpPr/>
          <p:nvPr>
            <p:ph type="body" sz="quarter" idx="23" hasCustomPrompt="1"/>
          </p:nvPr>
        </p:nvSpPr>
        <p:spPr>
          <a:xfrm>
            <a:off x="855853" y="5758951"/>
            <a:ext cx="4989886" cy="590769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80" name="picturecaption_2"/>
          <p:cNvSpPr/>
          <p:nvPr>
            <p:ph type="body" sz="quarter" idx="24" hasCustomPrompt="1"/>
          </p:nvPr>
        </p:nvSpPr>
        <p:spPr>
          <a:xfrm>
            <a:off x="3562059" y="3595554"/>
            <a:ext cx="2304001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381" name="picture_2"/>
          <p:cNvSpPr/>
          <p:nvPr>
            <p:ph type="pic" sz="quarter" idx="25"/>
          </p:nvPr>
        </p:nvSpPr>
        <p:spPr>
          <a:xfrm>
            <a:off x="3562059" y="1948349"/>
            <a:ext cx="2304001" cy="1643819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2" name="picturecaption_1"/>
          <p:cNvSpPr/>
          <p:nvPr>
            <p:ph type="body" sz="quarter" idx="26" hasCustomPrompt="1"/>
          </p:nvPr>
        </p:nvSpPr>
        <p:spPr>
          <a:xfrm>
            <a:off x="1788159" y="3592167"/>
            <a:ext cx="1638401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383" name="picture_1"/>
          <p:cNvSpPr/>
          <p:nvPr>
            <p:ph type="pic" sz="quarter" idx="27"/>
          </p:nvPr>
        </p:nvSpPr>
        <p:spPr>
          <a:xfrm>
            <a:off x="1788159" y="1948349"/>
            <a:ext cx="1638401" cy="16384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4" name="content_2"/>
          <p:cNvSpPr/>
          <p:nvPr>
            <p:ph type="body" sz="quarter" idx="28" hasCustomPrompt="1"/>
          </p:nvPr>
        </p:nvSpPr>
        <p:spPr>
          <a:xfrm>
            <a:off x="6176953" y="4477644"/>
            <a:ext cx="4822940" cy="1165003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85" name="subheading_2"/>
          <p:cNvSpPr/>
          <p:nvPr>
            <p:ph type="body" sz="quarter" idx="29" hasCustomPrompt="1"/>
          </p:nvPr>
        </p:nvSpPr>
        <p:spPr>
          <a:xfrm>
            <a:off x="6176953" y="3886875"/>
            <a:ext cx="4822940" cy="590770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86" name="content_3"/>
          <p:cNvSpPr/>
          <p:nvPr>
            <p:ph type="body" sz="quarter" idx="30" hasCustomPrompt="1"/>
          </p:nvPr>
        </p:nvSpPr>
        <p:spPr>
          <a:xfrm>
            <a:off x="859117" y="6349719"/>
            <a:ext cx="4989886" cy="1324237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87" name="subheading_4"/>
          <p:cNvSpPr/>
          <p:nvPr>
            <p:ph type="body" sz="quarter" idx="31" hasCustomPrompt="1"/>
          </p:nvPr>
        </p:nvSpPr>
        <p:spPr>
          <a:xfrm>
            <a:off x="6176952" y="5758950"/>
            <a:ext cx="4822940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388" name="content_4"/>
          <p:cNvSpPr/>
          <p:nvPr>
            <p:ph type="body" sz="quarter" idx="32" hasCustomPrompt="1"/>
          </p:nvPr>
        </p:nvSpPr>
        <p:spPr>
          <a:xfrm>
            <a:off x="6176953" y="6349719"/>
            <a:ext cx="4822940" cy="1324237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8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4_block_with_icon_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ЗАГОЛОВОК"/>
          <p:cNvSpPr txBox="1"/>
          <p:nvPr>
            <p:ph type="title" hasCustomPrompt="1"/>
          </p:nvPr>
        </p:nvSpPr>
        <p:spPr>
          <a:xfrm>
            <a:off x="6172573" y="1948349"/>
            <a:ext cx="5911054" cy="93108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ЗАГОЛОВОК</a:t>
            </a:r>
          </a:p>
        </p:txBody>
      </p:sp>
      <p:sp>
        <p:nvSpPr>
          <p:cNvPr id="397" name="Уровень текста 1…"/>
          <p:cNvSpPr txBox="1"/>
          <p:nvPr>
            <p:ph type="body" sz="quarter" idx="1" hasCustomPrompt="1"/>
          </p:nvPr>
        </p:nvSpPr>
        <p:spPr>
          <a:xfrm>
            <a:off x="6170180" y="2974798"/>
            <a:ext cx="5904416" cy="456963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98" name="content_1"/>
          <p:cNvSpPr/>
          <p:nvPr>
            <p:ph type="body" sz="quarter" idx="21" hasCustomPrompt="1"/>
          </p:nvPr>
        </p:nvSpPr>
        <p:spPr>
          <a:xfrm>
            <a:off x="869847" y="4477644"/>
            <a:ext cx="4989886" cy="1165003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399" name="subheading_1"/>
          <p:cNvSpPr/>
          <p:nvPr>
            <p:ph type="body" sz="quarter" idx="22" hasCustomPrompt="1"/>
          </p:nvPr>
        </p:nvSpPr>
        <p:spPr>
          <a:xfrm>
            <a:off x="869847" y="3886875"/>
            <a:ext cx="4989886" cy="590770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400" name="subheading_3"/>
          <p:cNvSpPr/>
          <p:nvPr>
            <p:ph type="body" sz="quarter" idx="23" hasCustomPrompt="1"/>
          </p:nvPr>
        </p:nvSpPr>
        <p:spPr>
          <a:xfrm>
            <a:off x="855853" y="5758951"/>
            <a:ext cx="4989886" cy="590769"/>
          </a:xfrm>
          <a:prstGeom prst="rect">
            <a:avLst/>
          </a:prstGeom>
          <a:ln w="12700"/>
        </p:spPr>
        <p:txBody>
          <a:bodyPr anchor="ctr"/>
          <a:lstStyle>
            <a:lvl1pPr algn="r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401" name="picturecaption_2"/>
          <p:cNvSpPr/>
          <p:nvPr>
            <p:ph type="body" sz="quarter" idx="24" hasCustomPrompt="1"/>
          </p:nvPr>
        </p:nvSpPr>
        <p:spPr>
          <a:xfrm>
            <a:off x="3562059" y="3595554"/>
            <a:ext cx="2304001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402" name="picture_2"/>
          <p:cNvSpPr/>
          <p:nvPr>
            <p:ph type="pic" sz="quarter" idx="25"/>
          </p:nvPr>
        </p:nvSpPr>
        <p:spPr>
          <a:xfrm>
            <a:off x="3562059" y="1948349"/>
            <a:ext cx="2304001" cy="1643819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03" name="picturecaption_1"/>
          <p:cNvSpPr/>
          <p:nvPr>
            <p:ph type="body" sz="quarter" idx="26" hasCustomPrompt="1"/>
          </p:nvPr>
        </p:nvSpPr>
        <p:spPr>
          <a:xfrm>
            <a:off x="1788159" y="3592167"/>
            <a:ext cx="1638401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404" name="picture_1"/>
          <p:cNvSpPr/>
          <p:nvPr>
            <p:ph type="pic" sz="quarter" idx="27"/>
          </p:nvPr>
        </p:nvSpPr>
        <p:spPr>
          <a:xfrm>
            <a:off x="1788159" y="1948349"/>
            <a:ext cx="1638401" cy="16384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05" name="content_2"/>
          <p:cNvSpPr/>
          <p:nvPr>
            <p:ph type="body" sz="quarter" idx="28" hasCustomPrompt="1"/>
          </p:nvPr>
        </p:nvSpPr>
        <p:spPr>
          <a:xfrm>
            <a:off x="6176953" y="4477644"/>
            <a:ext cx="4822940" cy="1165003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406" name="subheading_2"/>
          <p:cNvSpPr/>
          <p:nvPr>
            <p:ph type="body" sz="quarter" idx="29" hasCustomPrompt="1"/>
          </p:nvPr>
        </p:nvSpPr>
        <p:spPr>
          <a:xfrm>
            <a:off x="6176953" y="3886875"/>
            <a:ext cx="4822940" cy="590770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407" name="content_3"/>
          <p:cNvSpPr/>
          <p:nvPr>
            <p:ph type="body" sz="quarter" idx="30" hasCustomPrompt="1"/>
          </p:nvPr>
        </p:nvSpPr>
        <p:spPr>
          <a:xfrm>
            <a:off x="859117" y="6349719"/>
            <a:ext cx="4989886" cy="1324237"/>
          </a:xfrm>
          <a:prstGeom prst="rect">
            <a:avLst/>
          </a:prstGeom>
          <a:ln w="12700"/>
        </p:spPr>
        <p:txBody>
          <a:bodyPr/>
          <a:lstStyle>
            <a:lvl1pPr algn="r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408" name="subheading_4"/>
          <p:cNvSpPr/>
          <p:nvPr>
            <p:ph type="body" sz="quarter" idx="31" hasCustomPrompt="1"/>
          </p:nvPr>
        </p:nvSpPr>
        <p:spPr>
          <a:xfrm>
            <a:off x="6176952" y="5758950"/>
            <a:ext cx="4822940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409" name="content_4"/>
          <p:cNvSpPr/>
          <p:nvPr>
            <p:ph type="body" sz="quarter" idx="32" hasCustomPrompt="1"/>
          </p:nvPr>
        </p:nvSpPr>
        <p:spPr>
          <a:xfrm>
            <a:off x="6176953" y="6349719"/>
            <a:ext cx="4822940" cy="1324237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4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4_block_no_icon_3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Уровень текста 1…"/>
          <p:cNvSpPr txBox="1"/>
          <p:nvPr>
            <p:ph type="body" sz="quarter" idx="1" hasCustomPrompt="1"/>
          </p:nvPr>
        </p:nvSpPr>
        <p:spPr>
          <a:xfrm>
            <a:off x="6217225" y="3693774"/>
            <a:ext cx="2793341" cy="1724893"/>
          </a:xfrm>
          <a:prstGeom prst="rect">
            <a:avLst/>
          </a:prstGeom>
        </p:spPr>
        <p:txBody>
          <a:bodyPr anchor="ctr"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  <a:lvl2pPr>
              <a:defRPr b="0" sz="2000">
                <a:latin typeface="+mn-lt"/>
                <a:ea typeface="+mn-ea"/>
                <a:cs typeface="+mn-cs"/>
                <a:sym typeface="Calibri"/>
              </a:defRPr>
            </a:lvl2pPr>
            <a:lvl3pPr>
              <a:defRPr b="0" sz="2000">
                <a:latin typeface="+mn-lt"/>
                <a:ea typeface="+mn-ea"/>
                <a:cs typeface="+mn-cs"/>
                <a:sym typeface="Calibri"/>
              </a:defRPr>
            </a:lvl3pPr>
            <a:lvl4pPr>
              <a:defRPr b="0" sz="2000">
                <a:latin typeface="+mn-lt"/>
                <a:ea typeface="+mn-ea"/>
                <a:cs typeface="+mn-cs"/>
                <a:sym typeface="Calibri"/>
              </a:defRPr>
            </a:lvl4pPr>
            <a:lvl5pPr>
              <a:defRPr b="0"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18" name="content_4"/>
          <p:cNvSpPr/>
          <p:nvPr>
            <p:ph type="body" sz="quarter" idx="21" hasCustomPrompt="1"/>
          </p:nvPr>
        </p:nvSpPr>
        <p:spPr>
          <a:xfrm>
            <a:off x="862052" y="6291702"/>
            <a:ext cx="4774645" cy="1349248"/>
          </a:xfrm>
          <a:prstGeom prst="rect">
            <a:avLst/>
          </a:prstGeom>
          <a:ln w="12700"/>
        </p:spPr>
        <p:txBody>
          <a:bodyPr anchor="ctr"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419" name="ЗАГОЛОВОК"/>
          <p:cNvSpPr txBox="1"/>
          <p:nvPr>
            <p:ph type="title" hasCustomPrompt="1"/>
          </p:nvPr>
        </p:nvSpPr>
        <p:spPr>
          <a:xfrm>
            <a:off x="6202775" y="1950719"/>
            <a:ext cx="5876805" cy="931081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420" name="content_3"/>
          <p:cNvSpPr/>
          <p:nvPr>
            <p:ph type="body" sz="quarter" idx="22" hasCustomPrompt="1"/>
          </p:nvPr>
        </p:nvSpPr>
        <p:spPr>
          <a:xfrm>
            <a:off x="866985" y="4720288"/>
            <a:ext cx="4774645" cy="1422578"/>
          </a:xfrm>
          <a:prstGeom prst="rect">
            <a:avLst/>
          </a:prstGeom>
          <a:ln w="12700"/>
        </p:spPr>
        <p:txBody>
          <a:bodyPr anchor="ctr"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421" name="content_2"/>
          <p:cNvSpPr/>
          <p:nvPr>
            <p:ph type="body" sz="quarter" idx="23" hasCustomPrompt="1"/>
          </p:nvPr>
        </p:nvSpPr>
        <p:spPr>
          <a:xfrm>
            <a:off x="9279466" y="3693775"/>
            <a:ext cx="2793341" cy="1724892"/>
          </a:xfrm>
          <a:prstGeom prst="rect">
            <a:avLst/>
          </a:prstGeom>
          <a:ln w="12700"/>
        </p:spPr>
        <p:txBody>
          <a:bodyPr anchor="ctr"/>
          <a:lstStyle>
            <a:lvl1pPr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422" name="picture_1"/>
          <p:cNvSpPr/>
          <p:nvPr>
            <p:ph type="pic" sz="quarter" idx="24"/>
          </p:nvPr>
        </p:nvSpPr>
        <p:spPr>
          <a:xfrm>
            <a:off x="6202775" y="5678310"/>
            <a:ext cx="3262351" cy="1963858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3" name="picturecaption_1"/>
          <p:cNvSpPr/>
          <p:nvPr>
            <p:ph type="body" sz="quarter" idx="25" hasCustomPrompt="1"/>
          </p:nvPr>
        </p:nvSpPr>
        <p:spPr>
          <a:xfrm>
            <a:off x="6202775" y="7683808"/>
            <a:ext cx="3262351" cy="150656"/>
          </a:xfrm>
          <a:prstGeom prst="rect">
            <a:avLst/>
          </a:prstGeom>
          <a:ln w="12700"/>
        </p:spPr>
        <p:txBody>
          <a:bodyPr/>
          <a:lstStyle>
            <a:lvl1pPr defTabSz="676249">
              <a:spcBef>
                <a:spcPts val="700"/>
              </a:spcBef>
              <a:defRPr b="0" i="1" sz="728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424" name="picturecaption_2"/>
          <p:cNvSpPr/>
          <p:nvPr>
            <p:ph type="body" sz="quarter" idx="26" hasCustomPrompt="1"/>
          </p:nvPr>
        </p:nvSpPr>
        <p:spPr>
          <a:xfrm>
            <a:off x="2853223" y="4046792"/>
            <a:ext cx="2793341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425" name="picture_2"/>
          <p:cNvSpPr/>
          <p:nvPr>
            <p:ph type="pic" sz="quarter" idx="27"/>
          </p:nvPr>
        </p:nvSpPr>
        <p:spPr>
          <a:xfrm>
            <a:off x="2853223" y="1950719"/>
            <a:ext cx="2793341" cy="2096074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6" name="picturecaption_3"/>
          <p:cNvSpPr/>
          <p:nvPr>
            <p:ph type="body" sz="quarter" idx="28" hasCustomPrompt="1"/>
          </p:nvPr>
        </p:nvSpPr>
        <p:spPr>
          <a:xfrm>
            <a:off x="866985" y="3564080"/>
            <a:ext cx="1717336" cy="183885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427" name="picture_3"/>
          <p:cNvSpPr/>
          <p:nvPr>
            <p:ph type="pic" sz="quarter" idx="29"/>
          </p:nvPr>
        </p:nvSpPr>
        <p:spPr>
          <a:xfrm>
            <a:off x="866986" y="1950719"/>
            <a:ext cx="1717336" cy="1612509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in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6" name="ЗАГОЛОВОК"/>
          <p:cNvSpPr txBox="1"/>
          <p:nvPr>
            <p:ph type="title" hasCustomPrompt="1"/>
          </p:nvPr>
        </p:nvSpPr>
        <p:spPr>
          <a:xfrm>
            <a:off x="1733973" y="1950719"/>
            <a:ext cx="9447328" cy="254677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6200"/>
            </a:lvl1pPr>
          </a:lstStyle>
          <a:p>
            <a:pPr/>
            <a:r>
              <a:t>ЗАГОЛОВОК</a:t>
            </a:r>
          </a:p>
        </p:txBody>
      </p:sp>
      <p:sp>
        <p:nvSpPr>
          <p:cNvPr id="437" name="Уровень текста 1…"/>
          <p:cNvSpPr txBox="1"/>
          <p:nvPr>
            <p:ph type="body" sz="half" idx="1" hasCustomPrompt="1"/>
          </p:nvPr>
        </p:nvSpPr>
        <p:spPr>
          <a:xfrm>
            <a:off x="866986" y="4497493"/>
            <a:ext cx="11216641" cy="3359574"/>
          </a:xfrm>
          <a:prstGeom prst="rect">
            <a:avLst/>
          </a:prstGeom>
        </p:spPr>
        <p:txBody>
          <a:bodyPr anchor="ctr"/>
          <a:lstStyle>
            <a:lvl1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>
              <a:defRPr b="0">
                <a:solidFill>
                  <a:srgbClr val="404040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1_block_no_icon_0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/>
          <p:nvPr>
            <p:ph type="body" sz="half" idx="1" hasCustomPrompt="1"/>
          </p:nvPr>
        </p:nvSpPr>
        <p:spPr>
          <a:xfrm>
            <a:off x="2059092" y="3793067"/>
            <a:ext cx="8778242" cy="3075118"/>
          </a:xfrm>
          <a:prstGeom prst="rect">
            <a:avLst/>
          </a:prstGeom>
        </p:spPr>
        <p:txBody>
          <a:bodyPr anchor="ctr"/>
          <a:lstStyle>
            <a:lvl1pPr>
              <a:defRPr b="0" sz="2000">
                <a:latin typeface="Nunito"/>
                <a:ea typeface="Nunito"/>
                <a:cs typeface="Nunito"/>
                <a:sym typeface="Nunito"/>
              </a:defRPr>
            </a:lvl1pPr>
            <a:lvl2pPr>
              <a:defRPr b="0" sz="2000">
                <a:latin typeface="Nunito"/>
                <a:ea typeface="Nunito"/>
                <a:cs typeface="Nunito"/>
                <a:sym typeface="Nunito"/>
              </a:defRPr>
            </a:lvl2pPr>
            <a:lvl3pPr>
              <a:defRPr b="0" sz="2000">
                <a:latin typeface="Nunito"/>
                <a:ea typeface="Nunito"/>
                <a:cs typeface="Nunito"/>
                <a:sym typeface="Nunito"/>
              </a:defRPr>
            </a:lvl3pPr>
            <a:lvl4pPr>
              <a:defRPr b="0" sz="2000">
                <a:latin typeface="Nunito"/>
                <a:ea typeface="Nunito"/>
                <a:cs typeface="Nunito"/>
                <a:sym typeface="Nunito"/>
              </a:defRPr>
            </a:lvl4pPr>
            <a:lvl5pPr>
              <a:defRPr b="0" sz="2000"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3" name="ЗАГОЛОВОК"/>
          <p:cNvSpPr txBox="1"/>
          <p:nvPr>
            <p:ph type="title" hasCustomPrompt="1"/>
          </p:nvPr>
        </p:nvSpPr>
        <p:spPr>
          <a:xfrm>
            <a:off x="865845" y="1948349"/>
            <a:ext cx="11217783" cy="931080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3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1_block_no_icon_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"/>
          <p:cNvSpPr txBox="1"/>
          <p:nvPr>
            <p:ph type="title" hasCustomPrompt="1"/>
          </p:nvPr>
        </p:nvSpPr>
        <p:spPr>
          <a:xfrm>
            <a:off x="4985173" y="1948349"/>
            <a:ext cx="7098454" cy="93108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ЗАГОЛОВОК</a:t>
            </a:r>
          </a:p>
        </p:txBody>
      </p:sp>
      <p:sp>
        <p:nvSpPr>
          <p:cNvPr id="42" name="Уровень текста 1…"/>
          <p:cNvSpPr txBox="1"/>
          <p:nvPr>
            <p:ph type="body" sz="quarter" idx="1" hasCustomPrompt="1"/>
          </p:nvPr>
        </p:nvSpPr>
        <p:spPr>
          <a:xfrm>
            <a:off x="4985173" y="3820160"/>
            <a:ext cx="7098454" cy="3386667"/>
          </a:xfrm>
          <a:prstGeom prst="rect">
            <a:avLst/>
          </a:prstGeom>
        </p:spPr>
        <p:txBody>
          <a:bodyPr anchor="ctr"/>
          <a:lstStyle>
            <a:lvl1pPr algn="l">
              <a:defRPr b="0" sz="2000">
                <a:latin typeface="Nunito"/>
                <a:ea typeface="Nunito"/>
                <a:cs typeface="Nunito"/>
                <a:sym typeface="Nunito"/>
              </a:defRPr>
            </a:lvl1pPr>
            <a:lvl2pPr algn="l">
              <a:defRPr b="0" sz="2000">
                <a:latin typeface="Nunito"/>
                <a:ea typeface="Nunito"/>
                <a:cs typeface="Nunito"/>
                <a:sym typeface="Nunito"/>
              </a:defRPr>
            </a:lvl2pPr>
            <a:lvl3pPr algn="l">
              <a:defRPr b="0" sz="2000">
                <a:latin typeface="Nunito"/>
                <a:ea typeface="Nunito"/>
                <a:cs typeface="Nunito"/>
                <a:sym typeface="Nunito"/>
              </a:defRPr>
            </a:lvl3pPr>
            <a:lvl4pPr algn="l">
              <a:defRPr b="0" sz="2000">
                <a:latin typeface="Nunito"/>
                <a:ea typeface="Nunito"/>
                <a:cs typeface="Nunito"/>
                <a:sym typeface="Nunito"/>
              </a:defRPr>
            </a:lvl4pPr>
            <a:lvl5pPr algn="l">
              <a:defRPr b="0" sz="2000"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picture_1"/>
          <p:cNvSpPr/>
          <p:nvPr>
            <p:ph type="pic" sz="quarter" idx="21"/>
          </p:nvPr>
        </p:nvSpPr>
        <p:spPr>
          <a:xfrm>
            <a:off x="866986" y="3251200"/>
            <a:ext cx="3630508" cy="4280748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4" name="picturecaption_1"/>
          <p:cNvSpPr/>
          <p:nvPr>
            <p:ph type="body" sz="quarter" idx="22" hasCustomPrompt="1"/>
          </p:nvPr>
        </p:nvSpPr>
        <p:spPr>
          <a:xfrm>
            <a:off x="866986" y="7545493"/>
            <a:ext cx="3642221" cy="183885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_1_block_no_icon_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3" name="Уровень текста 1…"/>
          <p:cNvSpPr txBox="1"/>
          <p:nvPr>
            <p:ph type="body" sz="quarter" idx="1" hasCustomPrompt="1"/>
          </p:nvPr>
        </p:nvSpPr>
        <p:spPr>
          <a:xfrm>
            <a:off x="861134" y="3793065"/>
            <a:ext cx="7050121" cy="3413762"/>
          </a:xfrm>
          <a:prstGeom prst="rect">
            <a:avLst/>
          </a:prstGeom>
        </p:spPr>
        <p:txBody>
          <a:bodyPr anchor="ctr"/>
          <a:lstStyle>
            <a:lvl1pPr algn="r">
              <a:defRPr b="0" sz="2000">
                <a:latin typeface="Nunito"/>
                <a:ea typeface="Nunito"/>
                <a:cs typeface="Nunito"/>
                <a:sym typeface="Nunito"/>
              </a:defRPr>
            </a:lvl1pPr>
            <a:lvl2pPr algn="r">
              <a:defRPr b="0" sz="2000">
                <a:latin typeface="Nunito"/>
                <a:ea typeface="Nunito"/>
                <a:cs typeface="Nunito"/>
                <a:sym typeface="Nunito"/>
              </a:defRPr>
            </a:lvl2pPr>
            <a:lvl3pPr algn="r">
              <a:defRPr b="0" sz="2000">
                <a:latin typeface="Nunito"/>
                <a:ea typeface="Nunito"/>
                <a:cs typeface="Nunito"/>
                <a:sym typeface="Nunito"/>
              </a:defRPr>
            </a:lvl3pPr>
            <a:lvl4pPr algn="r">
              <a:defRPr b="0" sz="2000">
                <a:latin typeface="Nunito"/>
                <a:ea typeface="Nunito"/>
                <a:cs typeface="Nunito"/>
                <a:sym typeface="Nunito"/>
              </a:defRPr>
            </a:lvl4pPr>
            <a:lvl5pPr algn="r">
              <a:defRPr b="0" sz="2000"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picturecaption_2"/>
          <p:cNvSpPr/>
          <p:nvPr>
            <p:ph type="body" sz="quarter" idx="21" hasCustomPrompt="1"/>
          </p:nvPr>
        </p:nvSpPr>
        <p:spPr>
          <a:xfrm>
            <a:off x="8469085" y="7865475"/>
            <a:ext cx="3599954" cy="183885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55" name="picturecaption_1"/>
          <p:cNvSpPr/>
          <p:nvPr>
            <p:ph type="body" sz="quarter" idx="22" hasCustomPrompt="1"/>
          </p:nvPr>
        </p:nvSpPr>
        <p:spPr>
          <a:xfrm>
            <a:off x="8469085" y="4690934"/>
            <a:ext cx="3599954" cy="183884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56" name="picture_1"/>
          <p:cNvSpPr/>
          <p:nvPr>
            <p:ph type="pic" sz="quarter" idx="23"/>
          </p:nvPr>
        </p:nvSpPr>
        <p:spPr>
          <a:xfrm>
            <a:off x="8469085" y="1948349"/>
            <a:ext cx="3599953" cy="27312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" name="picture_2"/>
          <p:cNvSpPr/>
          <p:nvPr>
            <p:ph type="pic" sz="quarter" idx="24"/>
          </p:nvPr>
        </p:nvSpPr>
        <p:spPr>
          <a:xfrm>
            <a:off x="8469086" y="4991212"/>
            <a:ext cx="3599953" cy="287426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8" name="ЗАГОЛОВОК"/>
          <p:cNvSpPr txBox="1"/>
          <p:nvPr>
            <p:ph type="title" hasCustomPrompt="1"/>
          </p:nvPr>
        </p:nvSpPr>
        <p:spPr>
          <a:xfrm>
            <a:off x="865845" y="1948349"/>
            <a:ext cx="6990081" cy="93108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ЗАГОЛОВОК</a:t>
            </a:r>
          </a:p>
        </p:txBody>
      </p:sp>
      <p:sp>
        <p:nvSpPr>
          <p:cNvPr id="59" name="Прямоугольник: скругленные углы 30"/>
          <p:cNvSpPr/>
          <p:nvPr/>
        </p:nvSpPr>
        <p:spPr>
          <a:xfrm>
            <a:off x="6827520" y="7531946"/>
            <a:ext cx="1083734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0" name="Прямая со стрелкой 31"/>
          <p:cNvSpPr/>
          <p:nvPr/>
        </p:nvSpPr>
        <p:spPr>
          <a:xfrm>
            <a:off x="7098453" y="7694507"/>
            <a:ext cx="541868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6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_1_block_no_icon_3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9" name="Уровень текста 1…"/>
          <p:cNvSpPr txBox="1"/>
          <p:nvPr>
            <p:ph type="body" sz="quarter" idx="1" hasCustomPrompt="1"/>
          </p:nvPr>
        </p:nvSpPr>
        <p:spPr>
          <a:xfrm>
            <a:off x="2438399" y="3431760"/>
            <a:ext cx="8182188" cy="2041094"/>
          </a:xfrm>
          <a:prstGeom prst="rect">
            <a:avLst/>
          </a:prstGeom>
        </p:spPr>
        <p:txBody>
          <a:bodyPr anchor="ctr"/>
          <a:lstStyle>
            <a:lvl1pPr>
              <a:defRPr b="0" sz="2000">
                <a:latin typeface="Nunito"/>
                <a:ea typeface="Nunito"/>
                <a:cs typeface="Nunito"/>
                <a:sym typeface="Nunito"/>
              </a:defRPr>
            </a:lvl1pPr>
            <a:lvl2pPr>
              <a:defRPr b="0" sz="2000">
                <a:latin typeface="Nunito"/>
                <a:ea typeface="Nunito"/>
                <a:cs typeface="Nunito"/>
                <a:sym typeface="Nunito"/>
              </a:defRPr>
            </a:lvl2pPr>
            <a:lvl3pPr>
              <a:defRPr b="0" sz="2000">
                <a:latin typeface="Nunito"/>
                <a:ea typeface="Nunito"/>
                <a:cs typeface="Nunito"/>
                <a:sym typeface="Nunito"/>
              </a:defRPr>
            </a:lvl3pPr>
            <a:lvl4pPr>
              <a:defRPr b="0" sz="2000">
                <a:latin typeface="Nunito"/>
                <a:ea typeface="Nunito"/>
                <a:cs typeface="Nunito"/>
                <a:sym typeface="Nunito"/>
              </a:defRPr>
            </a:lvl4pPr>
            <a:lvl5pPr>
              <a:defRPr b="0" sz="2000"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0" name="picturecaption_1"/>
          <p:cNvSpPr/>
          <p:nvPr>
            <p:ph type="body" sz="quarter" idx="21" hasCustomPrompt="1"/>
          </p:nvPr>
        </p:nvSpPr>
        <p:spPr>
          <a:xfrm>
            <a:off x="866985" y="7861951"/>
            <a:ext cx="2816001" cy="178076"/>
          </a:xfrm>
          <a:prstGeom prst="rect">
            <a:avLst/>
          </a:prstGeom>
          <a:ln w="12700"/>
        </p:spPr>
        <p:txBody>
          <a:bodyPr/>
          <a:lstStyle>
            <a:lvl1pPr defTabSz="923340">
              <a:spcBef>
                <a:spcPts val="1000"/>
              </a:spcBef>
              <a:defRPr b="0" i="1" sz="993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71" name="picturecaption_2"/>
          <p:cNvSpPr/>
          <p:nvPr>
            <p:ph type="body" sz="quarter" idx="22" hasCustomPrompt="1"/>
          </p:nvPr>
        </p:nvSpPr>
        <p:spPr>
          <a:xfrm>
            <a:off x="5062594" y="7872942"/>
            <a:ext cx="2816001" cy="156095"/>
          </a:xfrm>
          <a:prstGeom prst="rect">
            <a:avLst/>
          </a:prstGeom>
          <a:ln w="12700"/>
        </p:spPr>
        <p:txBody>
          <a:bodyPr/>
          <a:lstStyle>
            <a:lvl1pPr defTabSz="676249">
              <a:spcBef>
                <a:spcPts val="700"/>
              </a:spcBef>
              <a:defRPr b="0" i="1" sz="728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72" name="picturecaption_3"/>
          <p:cNvSpPr/>
          <p:nvPr>
            <p:ph type="body" sz="quarter" idx="23" hasCustomPrompt="1"/>
          </p:nvPr>
        </p:nvSpPr>
        <p:spPr>
          <a:xfrm>
            <a:off x="9267625" y="7872942"/>
            <a:ext cx="2811289" cy="156095"/>
          </a:xfrm>
          <a:prstGeom prst="rect">
            <a:avLst/>
          </a:prstGeom>
          <a:ln w="12700"/>
        </p:spPr>
        <p:txBody>
          <a:bodyPr/>
          <a:lstStyle>
            <a:lvl1pPr defTabSz="676249">
              <a:spcBef>
                <a:spcPts val="700"/>
              </a:spcBef>
              <a:defRPr b="0" i="1" sz="728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Подпись к картинке</a:t>
            </a:r>
          </a:p>
        </p:txBody>
      </p:sp>
      <p:sp>
        <p:nvSpPr>
          <p:cNvPr id="73" name="picture_1"/>
          <p:cNvSpPr/>
          <p:nvPr>
            <p:ph type="pic" sz="quarter" idx="24"/>
          </p:nvPr>
        </p:nvSpPr>
        <p:spPr>
          <a:xfrm>
            <a:off x="862274" y="5680568"/>
            <a:ext cx="2816001" cy="2158807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4" name="picture_2"/>
          <p:cNvSpPr/>
          <p:nvPr>
            <p:ph type="pic" sz="quarter" idx="25"/>
          </p:nvPr>
        </p:nvSpPr>
        <p:spPr>
          <a:xfrm>
            <a:off x="5067306" y="5689600"/>
            <a:ext cx="2816001" cy="2158806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5" name="picture_3"/>
          <p:cNvSpPr/>
          <p:nvPr>
            <p:ph type="pic" sz="quarter" idx="26"/>
          </p:nvPr>
        </p:nvSpPr>
        <p:spPr>
          <a:xfrm>
            <a:off x="9262913" y="5680568"/>
            <a:ext cx="2816001" cy="2158807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6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77" name="Прямоугольник: скругленные углы 14"/>
          <p:cNvSpPr/>
          <p:nvPr/>
        </p:nvSpPr>
        <p:spPr>
          <a:xfrm>
            <a:off x="10990860" y="5046164"/>
            <a:ext cx="1083735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" name="Прямая со стрелкой 15"/>
          <p:cNvSpPr/>
          <p:nvPr/>
        </p:nvSpPr>
        <p:spPr>
          <a:xfrm>
            <a:off x="11261794" y="5208724"/>
            <a:ext cx="541868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7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lide_2_block_no_icon_0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" name="Уровень текста 1…"/>
          <p:cNvSpPr txBox="1"/>
          <p:nvPr>
            <p:ph type="body" sz="quarter" idx="1" hasCustomPrompt="1"/>
          </p:nvPr>
        </p:nvSpPr>
        <p:spPr>
          <a:xfrm>
            <a:off x="862274" y="4713257"/>
            <a:ext cx="5211667" cy="2600961"/>
          </a:xfrm>
          <a:prstGeom prst="rect">
            <a:avLst/>
          </a:prstGeom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  <a:lvl2pPr algn="l">
              <a:defRPr b="0" sz="2000">
                <a:latin typeface="+mn-lt"/>
                <a:ea typeface="+mn-ea"/>
                <a:cs typeface="+mn-cs"/>
                <a:sym typeface="Calibri"/>
              </a:defRPr>
            </a:lvl2pPr>
            <a:lvl3pPr algn="l">
              <a:defRPr b="0" sz="2000">
                <a:latin typeface="+mn-lt"/>
                <a:ea typeface="+mn-ea"/>
                <a:cs typeface="+mn-cs"/>
                <a:sym typeface="Calibri"/>
              </a:defRPr>
            </a:lvl3pPr>
            <a:lvl4pPr algn="l">
              <a:defRPr b="0" sz="2000">
                <a:latin typeface="+mn-lt"/>
                <a:ea typeface="+mn-ea"/>
                <a:cs typeface="+mn-cs"/>
                <a:sym typeface="Calibri"/>
              </a:defRPr>
            </a:lvl4pPr>
            <a:lvl5pPr algn="l">
              <a:defRPr b="0" sz="20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8" name="subheading_1"/>
          <p:cNvSpPr/>
          <p:nvPr>
            <p:ph type="body" sz="quarter" idx="21" hasCustomPrompt="1"/>
          </p:nvPr>
        </p:nvSpPr>
        <p:spPr>
          <a:xfrm>
            <a:off x="1285699" y="4122487"/>
            <a:ext cx="4778174" cy="590770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89" name="content_2"/>
          <p:cNvSpPr/>
          <p:nvPr>
            <p:ph type="body" sz="quarter" idx="22" hasCustomPrompt="1"/>
          </p:nvPr>
        </p:nvSpPr>
        <p:spPr>
          <a:xfrm>
            <a:off x="6940928" y="4713257"/>
            <a:ext cx="5137756" cy="2600961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90" name="subheading_2"/>
          <p:cNvSpPr/>
          <p:nvPr>
            <p:ph type="body" sz="quarter" idx="23" hasCustomPrompt="1"/>
          </p:nvPr>
        </p:nvSpPr>
        <p:spPr>
          <a:xfrm>
            <a:off x="7358764" y="4122487"/>
            <a:ext cx="4705763" cy="590770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9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92" name="TextBox 1"/>
          <p:cNvSpPr txBox="1"/>
          <p:nvPr/>
        </p:nvSpPr>
        <p:spPr>
          <a:xfrm>
            <a:off x="6957393" y="4090248"/>
            <a:ext cx="368471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93" name="TextBox 27"/>
          <p:cNvSpPr txBox="1"/>
          <p:nvPr/>
        </p:nvSpPr>
        <p:spPr>
          <a:xfrm>
            <a:off x="884718" y="4081575"/>
            <a:ext cx="368470" cy="7381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4400">
                <a:solidFill>
                  <a:srgbClr val="8B9684"/>
                </a:solidFill>
                <a:latin typeface="Segoe UI Black"/>
                <a:ea typeface="Segoe UI Black"/>
                <a:cs typeface="Segoe UI Black"/>
                <a:sym typeface="Segoe UI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94" name="Прямоугольник: скругленные углы 11"/>
          <p:cNvSpPr/>
          <p:nvPr/>
        </p:nvSpPr>
        <p:spPr>
          <a:xfrm>
            <a:off x="10999893" y="7531946"/>
            <a:ext cx="1083735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" name="Прямая со стрелкой 12"/>
          <p:cNvSpPr/>
          <p:nvPr/>
        </p:nvSpPr>
        <p:spPr>
          <a:xfrm>
            <a:off x="11270826" y="7694507"/>
            <a:ext cx="541868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9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2_block_with_icon_0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104" name="Уровень текста 1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5" name="content_1"/>
          <p:cNvSpPr/>
          <p:nvPr>
            <p:ph type="body" sz="quarter" idx="21" hasCustomPrompt="1"/>
          </p:nvPr>
        </p:nvSpPr>
        <p:spPr>
          <a:xfrm>
            <a:off x="862274" y="4713257"/>
            <a:ext cx="5211667" cy="2600961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06" name="content_2"/>
          <p:cNvSpPr/>
          <p:nvPr>
            <p:ph type="body" sz="quarter" idx="22" hasCustomPrompt="1"/>
          </p:nvPr>
        </p:nvSpPr>
        <p:spPr>
          <a:xfrm>
            <a:off x="6940928" y="4713257"/>
            <a:ext cx="5137756" cy="2600961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07" name="subheading_2"/>
          <p:cNvSpPr/>
          <p:nvPr>
            <p:ph type="body" sz="quarter" idx="23" hasCustomPrompt="1"/>
          </p:nvPr>
        </p:nvSpPr>
        <p:spPr>
          <a:xfrm>
            <a:off x="6947701" y="4115591"/>
            <a:ext cx="5126893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08" name="subheading_1"/>
          <p:cNvSpPr/>
          <p:nvPr>
            <p:ph type="body" sz="quarter" idx="24" hasCustomPrompt="1"/>
          </p:nvPr>
        </p:nvSpPr>
        <p:spPr>
          <a:xfrm>
            <a:off x="862274" y="4115591"/>
            <a:ext cx="5211667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09" name="icon_1"/>
          <p:cNvSpPr/>
          <p:nvPr>
            <p:ph type="pic" sz="quarter" idx="25"/>
          </p:nvPr>
        </p:nvSpPr>
        <p:spPr>
          <a:xfrm>
            <a:off x="915754" y="3711026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0" name="icon_2"/>
          <p:cNvSpPr/>
          <p:nvPr>
            <p:ph type="pic" sz="quarter" idx="26"/>
          </p:nvPr>
        </p:nvSpPr>
        <p:spPr>
          <a:xfrm>
            <a:off x="6999990" y="3707705"/>
            <a:ext cx="384001" cy="38400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_2_block_no_icon_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Уровень текста 1…"/>
          <p:cNvSpPr txBox="1"/>
          <p:nvPr>
            <p:ph type="body" sz="quarter" idx="1" hasCustomPrompt="1"/>
          </p:nvPr>
        </p:nvSpPr>
        <p:spPr>
          <a:xfrm>
            <a:off x="8453119" y="6189440"/>
            <a:ext cx="3630508" cy="183884"/>
          </a:xfrm>
          <a:prstGeom prst="rect">
            <a:avLst/>
          </a:prstGeom>
        </p:spPr>
        <p:txBody>
          <a:bodyPr/>
          <a:lstStyle>
            <a:lvl1pPr>
              <a:defRPr b="0" i="1" sz="1400">
                <a:latin typeface="+mn-lt"/>
                <a:ea typeface="+mn-ea"/>
                <a:cs typeface="+mn-cs"/>
                <a:sym typeface="Calibri"/>
              </a:defRPr>
            </a:lvl1pPr>
            <a:lvl2pPr>
              <a:defRPr b="0" i="1" sz="1400">
                <a:latin typeface="+mn-lt"/>
                <a:ea typeface="+mn-ea"/>
                <a:cs typeface="+mn-cs"/>
                <a:sym typeface="Calibri"/>
              </a:defRPr>
            </a:lvl2pPr>
            <a:lvl3pPr>
              <a:defRPr b="0" i="1" sz="1400">
                <a:latin typeface="+mn-lt"/>
                <a:ea typeface="+mn-ea"/>
                <a:cs typeface="+mn-cs"/>
                <a:sym typeface="Calibri"/>
              </a:defRPr>
            </a:lvl3pPr>
            <a:lvl4pPr>
              <a:defRPr b="0" i="1" sz="1400">
                <a:latin typeface="+mn-lt"/>
                <a:ea typeface="+mn-ea"/>
                <a:cs typeface="+mn-cs"/>
                <a:sym typeface="Calibri"/>
              </a:defRPr>
            </a:lvl4pPr>
            <a:lvl5pPr>
              <a:defRPr b="0" i="1" sz="1400"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Подпись к картинке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ЗАГОЛОВОК"/>
          <p:cNvSpPr txBox="1"/>
          <p:nvPr>
            <p:ph type="title" hasCustomPrompt="1"/>
          </p:nvPr>
        </p:nvSpPr>
        <p:spPr>
          <a:xfrm>
            <a:off x="862274" y="1948349"/>
            <a:ext cx="6994793" cy="93108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ЗАГОЛОВОК</a:t>
            </a:r>
          </a:p>
        </p:txBody>
      </p:sp>
      <p:sp>
        <p:nvSpPr>
          <p:cNvPr id="120" name="picture_1"/>
          <p:cNvSpPr/>
          <p:nvPr>
            <p:ph type="pic" sz="quarter" idx="21"/>
          </p:nvPr>
        </p:nvSpPr>
        <p:spPr>
          <a:xfrm>
            <a:off x="8453119" y="1956603"/>
            <a:ext cx="3630508" cy="4232029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content_1"/>
          <p:cNvSpPr/>
          <p:nvPr>
            <p:ph type="body" sz="quarter" idx="22" hasCustomPrompt="1"/>
          </p:nvPr>
        </p:nvSpPr>
        <p:spPr>
          <a:xfrm>
            <a:off x="862274" y="4985173"/>
            <a:ext cx="3093353" cy="2871894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22" name="content_2"/>
          <p:cNvSpPr/>
          <p:nvPr>
            <p:ph type="body" sz="quarter" idx="23" hasCustomPrompt="1"/>
          </p:nvPr>
        </p:nvSpPr>
        <p:spPr>
          <a:xfrm>
            <a:off x="4763715" y="4985172"/>
            <a:ext cx="3093352" cy="2871895"/>
          </a:xfrm>
          <a:prstGeom prst="rect">
            <a:avLst/>
          </a:prstGeom>
          <a:ln w="12700"/>
        </p:spPr>
        <p:txBody>
          <a:bodyPr/>
          <a:lstStyle>
            <a:lvl1pPr algn="l">
              <a:defRPr b="0"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Текст</a:t>
            </a:r>
          </a:p>
        </p:txBody>
      </p:sp>
      <p:sp>
        <p:nvSpPr>
          <p:cNvPr id="123" name="subheading_2"/>
          <p:cNvSpPr/>
          <p:nvPr>
            <p:ph type="body" sz="quarter" idx="24" hasCustomPrompt="1"/>
          </p:nvPr>
        </p:nvSpPr>
        <p:spPr>
          <a:xfrm>
            <a:off x="4764906" y="4370518"/>
            <a:ext cx="3093352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24" name="subheading_1"/>
          <p:cNvSpPr/>
          <p:nvPr>
            <p:ph type="body" sz="quarter" idx="25" hasCustomPrompt="1"/>
          </p:nvPr>
        </p:nvSpPr>
        <p:spPr>
          <a:xfrm>
            <a:off x="862274" y="4370518"/>
            <a:ext cx="3093353" cy="590769"/>
          </a:xfrm>
          <a:prstGeom prst="rect">
            <a:avLst/>
          </a:prstGeom>
          <a:ln w="12700"/>
        </p:spPr>
        <p:txBody>
          <a:bodyPr anchor="ctr"/>
          <a:lstStyle>
            <a:lvl1pPr algn="l">
              <a:lnSpc>
                <a:spcPts val="1800"/>
              </a:lnSpc>
              <a:defRPr sz="2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ПОДЗАГОЛОВОК БЛОКА</a:t>
            </a:r>
          </a:p>
        </p:txBody>
      </p:sp>
      <p:sp>
        <p:nvSpPr>
          <p:cNvPr id="12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6986" y="1950719"/>
            <a:ext cx="11216641" cy="5906348"/>
          </a:xfrm>
          <a:prstGeom prst="rect">
            <a:avLst/>
          </a:prstGeom>
          <a:ln w="3175">
            <a:solidFill>
              <a:srgbClr val="F4F4F4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ЗАГОЛОВОК"/>
          <p:cNvSpPr txBox="1"/>
          <p:nvPr>
            <p:ph type="title" hasCustomPrompt="1"/>
          </p:nvPr>
        </p:nvSpPr>
        <p:spPr>
          <a:xfrm>
            <a:off x="862274" y="1948349"/>
            <a:ext cx="11221354" cy="931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 anchor="b">
            <a:normAutofit fontScale="100000" lnSpcReduction="0"/>
          </a:bodyPr>
          <a:lstStyle/>
          <a:p>
            <a:pPr/>
            <a:r>
              <a:t>ЗАГОЛОВОК</a:t>
            </a:r>
          </a:p>
        </p:txBody>
      </p:sp>
      <p:sp>
        <p:nvSpPr>
          <p:cNvPr id="4" name="Уровень текста 1…"/>
          <p:cNvSpPr txBox="1"/>
          <p:nvPr>
            <p:ph type="body" idx="1" hasCustomPrompt="1"/>
          </p:nvPr>
        </p:nvSpPr>
        <p:spPr>
          <a:xfrm>
            <a:off x="865845" y="2974798"/>
            <a:ext cx="11208751" cy="4569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normAutofit fontScale="100000" lnSpcReduction="0"/>
          </a:bodyPr>
          <a:lstStyle/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" name="Прямоугольник: скругленные углы 34"/>
          <p:cNvSpPr/>
          <p:nvPr/>
        </p:nvSpPr>
        <p:spPr>
          <a:xfrm>
            <a:off x="10999893" y="7531946"/>
            <a:ext cx="1083735" cy="325121"/>
          </a:xfrm>
          <a:prstGeom prst="roundRect">
            <a:avLst>
              <a:gd name="adj" fmla="val 41667"/>
            </a:avLst>
          </a:prstGeom>
          <a:ln w="3175">
            <a:solidFill>
              <a:srgbClr val="595959"/>
            </a:solidFill>
            <a:miter/>
          </a:ln>
        </p:spPr>
        <p:txBody>
          <a:bodyPr lIns="32511" tIns="32511" rIns="32511" bIns="32511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" name="Прямая со стрелкой 35"/>
          <p:cNvSpPr/>
          <p:nvPr/>
        </p:nvSpPr>
        <p:spPr>
          <a:xfrm>
            <a:off x="11270826" y="7694507"/>
            <a:ext cx="541868" cy="1"/>
          </a:xfrm>
          <a:prstGeom prst="line">
            <a:avLst/>
          </a:prstGeom>
          <a:ln w="3175">
            <a:solidFill>
              <a:srgbClr val="595959"/>
            </a:solidFill>
            <a:miter/>
            <a:tailEnd type="triangle"/>
          </a:ln>
        </p:spPr>
        <p:txBody>
          <a:bodyPr lIns="32511" tIns="32511" rIns="32511" bIns="32511"/>
          <a:lstStyle/>
          <a:p>
            <a:pPr/>
          </a:p>
        </p:txBody>
      </p:sp>
      <p:sp>
        <p:nvSpPr>
          <p:cNvPr id="7" name="Номер слайда"/>
          <p:cNvSpPr txBox="1"/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  <a:ln w="3175">
            <a:miter lim="400000"/>
          </a:ln>
        </p:spPr>
        <p:txBody>
          <a:bodyPr wrap="none" lIns="32511" tIns="32511" rIns="32511" bIns="32511" anchor="ctr">
            <a:spAutoFit/>
          </a:bodyPr>
          <a:lstStyle>
            <a:lvl1pPr algn="r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ctr" defTabSz="130048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404040"/>
          </a:solidFill>
          <a:uFillTx/>
          <a:latin typeface="Segoe UI Black"/>
          <a:ea typeface="Segoe UI Black"/>
          <a:cs typeface="Segoe UI Black"/>
          <a:sym typeface="Segoe UI Black"/>
        </a:defRPr>
      </a:lvl1pPr>
      <a:lvl2pPr marL="0" marR="0" indent="0" algn="ctr" defTabSz="130048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404040"/>
          </a:solidFill>
          <a:uFillTx/>
          <a:latin typeface="Segoe UI Black"/>
          <a:ea typeface="Segoe UI Black"/>
          <a:cs typeface="Segoe UI Black"/>
          <a:sym typeface="Segoe UI Black"/>
        </a:defRPr>
      </a:lvl2pPr>
      <a:lvl3pPr marL="0" marR="0" indent="0" algn="ctr" defTabSz="130048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404040"/>
          </a:solidFill>
          <a:uFillTx/>
          <a:latin typeface="Segoe UI Black"/>
          <a:ea typeface="Segoe UI Black"/>
          <a:cs typeface="Segoe UI Black"/>
          <a:sym typeface="Segoe UI Black"/>
        </a:defRPr>
      </a:lvl3pPr>
      <a:lvl4pPr marL="0" marR="0" indent="0" algn="ctr" defTabSz="130048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404040"/>
          </a:solidFill>
          <a:uFillTx/>
          <a:latin typeface="Segoe UI Black"/>
          <a:ea typeface="Segoe UI Black"/>
          <a:cs typeface="Segoe UI Black"/>
          <a:sym typeface="Segoe UI Black"/>
        </a:defRPr>
      </a:lvl4pPr>
      <a:lvl5pPr marL="0" marR="0" indent="0" algn="ctr" defTabSz="130048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404040"/>
          </a:solidFill>
          <a:uFillTx/>
          <a:latin typeface="Segoe UI Black"/>
          <a:ea typeface="Segoe UI Black"/>
          <a:cs typeface="Segoe UI Black"/>
          <a:sym typeface="Segoe UI Black"/>
        </a:defRPr>
      </a:lvl5pPr>
      <a:lvl6pPr marL="0" marR="0" indent="0" algn="ctr" defTabSz="130048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404040"/>
          </a:solidFill>
          <a:uFillTx/>
          <a:latin typeface="Segoe UI Black"/>
          <a:ea typeface="Segoe UI Black"/>
          <a:cs typeface="Segoe UI Black"/>
          <a:sym typeface="Segoe UI Black"/>
        </a:defRPr>
      </a:lvl6pPr>
      <a:lvl7pPr marL="0" marR="0" indent="0" algn="ctr" defTabSz="130048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404040"/>
          </a:solidFill>
          <a:uFillTx/>
          <a:latin typeface="Segoe UI Black"/>
          <a:ea typeface="Segoe UI Black"/>
          <a:cs typeface="Segoe UI Black"/>
          <a:sym typeface="Segoe UI Black"/>
        </a:defRPr>
      </a:lvl7pPr>
      <a:lvl8pPr marL="0" marR="0" indent="0" algn="ctr" defTabSz="130048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404040"/>
          </a:solidFill>
          <a:uFillTx/>
          <a:latin typeface="Segoe UI Black"/>
          <a:ea typeface="Segoe UI Black"/>
          <a:cs typeface="Segoe UI Black"/>
          <a:sym typeface="Segoe UI Black"/>
        </a:defRPr>
      </a:lvl8pPr>
      <a:lvl9pPr marL="0" marR="0" indent="0" algn="ctr" defTabSz="130048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5000" u="none">
          <a:solidFill>
            <a:srgbClr val="404040"/>
          </a:solidFill>
          <a:uFillTx/>
          <a:latin typeface="Segoe UI Black"/>
          <a:ea typeface="Segoe UI Black"/>
          <a:cs typeface="Segoe UI Black"/>
          <a:sym typeface="Segoe UI Black"/>
        </a:defRPr>
      </a:lvl9pPr>
    </p:titleStyle>
    <p:bodyStyle>
      <a:lvl1pPr marL="0" marR="0" indent="0" algn="ctr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95959"/>
          </a:solidFill>
          <a:uFillTx/>
          <a:latin typeface="Segoe UI"/>
          <a:ea typeface="Segoe UI"/>
          <a:cs typeface="Segoe UI"/>
          <a:sym typeface="Segoe UI"/>
        </a:defRPr>
      </a:lvl1pPr>
      <a:lvl2pPr marL="0" marR="0" indent="685800" algn="ctr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95959"/>
          </a:solidFill>
          <a:uFillTx/>
          <a:latin typeface="Segoe UI"/>
          <a:ea typeface="Segoe UI"/>
          <a:cs typeface="Segoe UI"/>
          <a:sym typeface="Segoe UI"/>
        </a:defRPr>
      </a:lvl2pPr>
      <a:lvl3pPr marL="0" marR="0" indent="1371600" algn="ctr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95959"/>
          </a:solidFill>
          <a:uFillTx/>
          <a:latin typeface="Segoe UI"/>
          <a:ea typeface="Segoe UI"/>
          <a:cs typeface="Segoe UI"/>
          <a:sym typeface="Segoe UI"/>
        </a:defRPr>
      </a:lvl3pPr>
      <a:lvl4pPr marL="0" marR="0" indent="2057400" algn="ctr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95959"/>
          </a:solidFill>
          <a:uFillTx/>
          <a:latin typeface="Segoe UI"/>
          <a:ea typeface="Segoe UI"/>
          <a:cs typeface="Segoe UI"/>
          <a:sym typeface="Segoe UI"/>
        </a:defRPr>
      </a:lvl4pPr>
      <a:lvl5pPr marL="0" marR="0" indent="2743200" algn="ctr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95959"/>
          </a:solidFill>
          <a:uFillTx/>
          <a:latin typeface="Segoe UI"/>
          <a:ea typeface="Segoe UI"/>
          <a:cs typeface="Segoe UI"/>
          <a:sym typeface="Segoe UI"/>
        </a:defRPr>
      </a:lvl5pPr>
      <a:lvl6pPr marL="0" marR="0" indent="3429000" algn="ctr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95959"/>
          </a:solidFill>
          <a:uFillTx/>
          <a:latin typeface="Segoe UI"/>
          <a:ea typeface="Segoe UI"/>
          <a:cs typeface="Segoe UI"/>
          <a:sym typeface="Segoe UI"/>
        </a:defRPr>
      </a:lvl6pPr>
      <a:lvl7pPr marL="0" marR="0" indent="4114800" algn="ctr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95959"/>
          </a:solidFill>
          <a:uFillTx/>
          <a:latin typeface="Segoe UI"/>
          <a:ea typeface="Segoe UI"/>
          <a:cs typeface="Segoe UI"/>
          <a:sym typeface="Segoe UI"/>
        </a:defRPr>
      </a:lvl7pPr>
      <a:lvl8pPr marL="0" marR="0" indent="4800600" algn="ctr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95959"/>
          </a:solidFill>
          <a:uFillTx/>
          <a:latin typeface="Segoe UI"/>
          <a:ea typeface="Segoe UI"/>
          <a:cs typeface="Segoe UI"/>
          <a:sym typeface="Segoe UI"/>
        </a:defRPr>
      </a:lvl8pPr>
      <a:lvl9pPr marL="0" marR="0" indent="5486400" algn="ctr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600" u="none">
          <a:solidFill>
            <a:srgbClr val="595959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8669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3" Type="http://schemas.microsoft.com/office/2007/relationships/media" Target="../media/media2.mp3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audio" Target="../media/media3.mp3"/><Relationship Id="rId4" Type="http://schemas.microsoft.com/office/2007/relationships/media" Target="../media/media3.mp3"/><Relationship Id="rId5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Заголовок 1"/>
          <p:cNvSpPr txBox="1"/>
          <p:nvPr/>
        </p:nvSpPr>
        <p:spPr>
          <a:xfrm>
            <a:off x="1282867" y="2537194"/>
            <a:ext cx="10439066" cy="26935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 anchor="b">
            <a:normAutofit fontScale="100000" lnSpcReduction="0"/>
          </a:bodyPr>
          <a:lstStyle>
            <a:lvl1pPr>
              <a:lnSpc>
                <a:spcPct val="90000"/>
              </a:lnSpc>
              <a:defRPr b="1" sz="3800"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«Человека заменит не искусственный интеллект, а другой человек, который умеет пользоваться искусственным интеллектом»</a:t>
            </a:r>
          </a:p>
        </p:txBody>
      </p:sp>
      <p:sp>
        <p:nvSpPr>
          <p:cNvPr id="448" name="Subtitle 1"/>
          <p:cNvSpPr txBox="1"/>
          <p:nvPr>
            <p:ph type="subTitle" sz="quarter" idx="1"/>
          </p:nvPr>
        </p:nvSpPr>
        <p:spPr>
          <a:xfrm>
            <a:off x="2468242" y="5775719"/>
            <a:ext cx="9144001" cy="1655762"/>
          </a:xfrm>
          <a:prstGeom prst="rect">
            <a:avLst/>
          </a:prstGeom>
        </p:spPr>
        <p:txBody>
          <a:bodyPr lIns="45719" tIns="45719" rIns="45719" bIns="45719"/>
          <a:lstStyle/>
          <a:p>
            <a:pPr algn="r" defTabSz="914400">
              <a:spcBef>
                <a:spcPts val="1000"/>
              </a:spcBef>
              <a:defRPr b="1" sz="1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pPr>
            <a:r>
              <a:t>директора по развитию технологий искусственного интеллекта</a:t>
            </a:r>
          </a:p>
          <a:p>
            <a:pPr algn="r" defTabSz="914400">
              <a:spcBef>
                <a:spcPts val="1000"/>
              </a:spcBef>
              <a:defRPr b="1" sz="1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pPr>
            <a:r>
              <a:t> компании «Яндекс» Александра Крайнова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4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Снимок экрана 2024-12-08 в 16.59.48.png" descr="Снимок экрана 2024-12-08 в 16.59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3953" y="305809"/>
            <a:ext cx="9502707" cy="9196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https://t.me/GospublicGPT_bot"/>
          <p:cNvSpPr txBox="1"/>
          <p:nvPr>
            <p:ph type="body" sz="quarter" idx="1"/>
          </p:nvPr>
        </p:nvSpPr>
        <p:spPr>
          <a:xfrm>
            <a:off x="2187595" y="7003998"/>
            <a:ext cx="8416397" cy="132344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 algn="ctr" defTabSz="914400">
              <a:spcBef>
                <a:spcPts val="1000"/>
              </a:spcBef>
              <a:buSzTx/>
              <a:buFont typeface="Arial"/>
              <a:buNone/>
              <a:defRPr sz="32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https://t.me/GospublicGPT_bot</a:t>
            </a:r>
          </a:p>
        </p:txBody>
      </p:sp>
      <p:sp>
        <p:nvSpPr>
          <p:cNvPr id="477" name="Бесплатные текстовые нейросети"/>
          <p:cNvSpPr txBox="1"/>
          <p:nvPr>
            <p:ph type="title" idx="4294967295"/>
          </p:nvPr>
        </p:nvSpPr>
        <p:spPr>
          <a:xfrm>
            <a:off x="831299" y="1426161"/>
            <a:ext cx="11288016" cy="1237758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914400">
              <a:lnSpc>
                <a:spcPct val="90000"/>
              </a:lnSpc>
              <a:defRPr sz="4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Бесплатные текстовые нейросети</a:t>
            </a:r>
          </a:p>
        </p:txBody>
      </p:sp>
      <p:pic>
        <p:nvPicPr>
          <p:cNvPr id="478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7521" y="3061922"/>
            <a:ext cx="3875570" cy="3875569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Текст 2"/>
          <p:cNvSpPr txBox="1"/>
          <p:nvPr/>
        </p:nvSpPr>
        <p:spPr>
          <a:xfrm>
            <a:off x="2233315" y="2400202"/>
            <a:ext cx="8324957" cy="13234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sz="3200"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ГОСТрайтер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Анонсы…"/>
          <p:cNvSpPr txBox="1"/>
          <p:nvPr>
            <p:ph type="body" sz="half" idx="1"/>
          </p:nvPr>
        </p:nvSpPr>
        <p:spPr>
          <a:xfrm>
            <a:off x="6756249" y="549746"/>
            <a:ext cx="6058630" cy="5714247"/>
          </a:xfrm>
          <a:prstGeom prst="rect">
            <a:avLst/>
          </a:prstGeom>
        </p:spPr>
        <p:txBody>
          <a:bodyPr/>
          <a:lstStyle/>
          <a:p>
            <a:pPr/>
            <a:r>
              <a:t>Анонсы</a:t>
            </a:r>
          </a:p>
          <a:p>
            <a:pPr/>
            <a:r>
              <a:t>Пресс-релизы</a:t>
            </a:r>
          </a:p>
          <a:p>
            <a:pPr/>
            <a:r>
              <a:t>Новости</a:t>
            </a:r>
          </a:p>
          <a:p>
            <a:pPr/>
            <a:r>
              <a:t>Стихи</a:t>
            </a:r>
          </a:p>
          <a:p>
            <a:pPr/>
            <a:r>
              <a:t>Сценарии</a:t>
            </a:r>
          </a:p>
          <a:p>
            <a:pPr/>
            <a:r>
              <a:t>Презентации</a:t>
            </a:r>
          </a:p>
          <a:p>
            <a:pPr/>
            <a:r>
              <a:t>Ответы на комментарии в соцсетях</a:t>
            </a:r>
          </a:p>
        </p:txBody>
      </p:sp>
      <p:pic>
        <p:nvPicPr>
          <p:cNvPr id="482" name="Снимок экрана 2024-12-08 в 17.05.59.png" descr="Снимок экрана 2024-12-08 в 17.05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553" y="375593"/>
            <a:ext cx="5893830" cy="905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И даже песни…"/>
          <p:cNvSpPr txBox="1"/>
          <p:nvPr>
            <p:ph type="body" sz="quarter" idx="1"/>
          </p:nvPr>
        </p:nvSpPr>
        <p:spPr>
          <a:xfrm>
            <a:off x="1015598" y="1061351"/>
            <a:ext cx="9374293" cy="1175861"/>
          </a:xfrm>
          <a:prstGeom prst="rect">
            <a:avLst/>
          </a:prstGeom>
        </p:spPr>
        <p:txBody>
          <a:bodyPr/>
          <a:lstStyle>
            <a:lvl1pPr marL="477610" indent="-477610">
              <a:defRPr b="1" sz="3400"/>
            </a:lvl1pPr>
          </a:lstStyle>
          <a:p>
            <a:pPr/>
            <a:r>
              <a:t>И даже песни…</a:t>
            </a:r>
          </a:p>
        </p:txBody>
      </p:sp>
      <p:pic>
        <p:nvPicPr>
          <p:cNvPr id="485" name="В Петрозаводске мы собрались,  .mp3" descr="В Петрозаводске мы собрались,  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691382" y="2965177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Нейросеть для генерации музыки"/>
          <p:cNvSpPr txBox="1"/>
          <p:nvPr>
            <p:ph type="title" idx="4294967295"/>
          </p:nvPr>
        </p:nvSpPr>
        <p:spPr>
          <a:xfrm>
            <a:off x="470937" y="5267852"/>
            <a:ext cx="7387314" cy="1406473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914400">
              <a:lnSpc>
                <a:spcPct val="90000"/>
              </a:lnSpc>
              <a:defRPr sz="4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Нейросеть для генерации музыки</a:t>
            </a:r>
          </a:p>
        </p:txBody>
      </p:sp>
      <p:sp>
        <p:nvSpPr>
          <p:cNvPr id="487" name="TextBox 6"/>
          <p:cNvSpPr txBox="1"/>
          <p:nvPr/>
        </p:nvSpPr>
        <p:spPr>
          <a:xfrm>
            <a:off x="715804" y="7407486"/>
            <a:ext cx="6897580" cy="574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3200"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https://suno.com/create</a:t>
            </a:r>
          </a:p>
        </p:txBody>
      </p:sp>
      <p:pic>
        <p:nvPicPr>
          <p:cNvPr id="488" name="Рисунок 4" descr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10192" y="4420850"/>
            <a:ext cx="4626001" cy="462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12" fill="hold"/>
                                        <p:tgtEl>
                                          <p:spTgt spid="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8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При помощи нейросети можно нарисовать картинку"/>
          <p:cNvSpPr txBox="1"/>
          <p:nvPr/>
        </p:nvSpPr>
        <p:spPr>
          <a:xfrm>
            <a:off x="535887" y="576458"/>
            <a:ext cx="8875763" cy="3589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" tIns="32511" rIns="32511" bIns="32511">
            <a:spAutoFit/>
          </a:bodyPr>
          <a:lstStyle>
            <a:lvl1pPr>
              <a:defRPr b="1" sz="2200"/>
            </a:lvl1pPr>
          </a:lstStyle>
          <a:p>
            <a:pPr/>
            <a:r>
              <a:t>При помощи нейросети можно нарисовать картинку</a:t>
            </a:r>
          </a:p>
        </p:txBody>
      </p:sp>
      <p:pic>
        <p:nvPicPr>
          <p:cNvPr id="491" name="Снимок экрана 2024-12-08 в 18.19.35.png" descr="Снимок экрана 2024-12-08 в 18.19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02786"/>
            <a:ext cx="13004801" cy="7677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e36f92d6b57711ef90101ebb82eaae0f.png" descr="e36f92d6b57711ef90101ebb82eaae0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7330" y="-1"/>
            <a:ext cx="13896809" cy="10808629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СПАСИБО ЗА ВНИМАНИЕ"/>
          <p:cNvSpPr txBox="1"/>
          <p:nvPr/>
        </p:nvSpPr>
        <p:spPr>
          <a:xfrm>
            <a:off x="1465236" y="4424825"/>
            <a:ext cx="10451678" cy="9581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2511" tIns="32511" rIns="32511" bIns="32511">
            <a:spAutoFit/>
          </a:bodyPr>
          <a:lstStyle>
            <a:lvl1pPr>
              <a:defRPr b="1" sz="6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СПАСИБО ЗА ВНИМАНИЕ</a:t>
            </a:r>
          </a:p>
        </p:txBody>
      </p:sp>
      <p:pic>
        <p:nvPicPr>
          <p:cNvPr id="495" name="В разных краях.mp3" descr="В разных краях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628779" y="239983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84" fill="hold"/>
                                        <p:tgtEl>
                                          <p:spTgt spid="4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9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Зачем использовать  нейросети в культуре?"/>
          <p:cNvSpPr txBox="1"/>
          <p:nvPr>
            <p:ph type="title" idx="4294967295"/>
          </p:nvPr>
        </p:nvSpPr>
        <p:spPr>
          <a:xfrm>
            <a:off x="451992" y="2212150"/>
            <a:ext cx="11288016" cy="1894271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defTabSz="914400">
              <a:lnSpc>
                <a:spcPct val="90000"/>
              </a:lnSpc>
              <a:defRPr sz="4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defRPr>
            </a:pPr>
            <a:r>
              <a:t>Зачем использовать </a:t>
            </a:r>
            <a:br/>
            <a:r>
              <a:t>нейросети в культуре?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Box 3"/>
          <p:cNvSpPr txBox="1"/>
          <p:nvPr/>
        </p:nvSpPr>
        <p:spPr>
          <a:xfrm>
            <a:off x="3135383" y="1782316"/>
            <a:ext cx="6005507" cy="11201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914400">
              <a:defRPr b="1" sz="3600">
                <a:solidFill>
                  <a:srgbClr val="141416"/>
                </a:solidFill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Создание контента</a:t>
            </a:r>
          </a:p>
        </p:txBody>
      </p:sp>
      <p:sp>
        <p:nvSpPr>
          <p:cNvPr id="453" name="TextBox 2"/>
          <p:cNvSpPr txBox="1"/>
          <p:nvPr/>
        </p:nvSpPr>
        <p:spPr>
          <a:xfrm>
            <a:off x="2787582" y="2591246"/>
            <a:ext cx="6701109" cy="9169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914400">
              <a:defRPr b="1" sz="1800">
                <a:solidFill>
                  <a:srgbClr val="141416"/>
                </a:solidFill>
                <a:latin typeface="Manrope"/>
                <a:ea typeface="Manrope"/>
                <a:cs typeface="Manrope"/>
                <a:sym typeface="Manrope"/>
              </a:defRPr>
            </a:pPr>
          </a:p>
          <a:p>
            <a:pPr algn="ctr" defTabSz="914400">
              <a:defRPr b="1" sz="3600">
                <a:solidFill>
                  <a:srgbClr val="141416"/>
                </a:solidFill>
                <a:latin typeface="Manrope"/>
                <a:ea typeface="Manrope"/>
                <a:cs typeface="Manrope"/>
                <a:sym typeface="Manrope"/>
              </a:defRPr>
            </a:pPr>
            <a:r>
              <a:t>Упрощение рутинных задач</a:t>
            </a:r>
          </a:p>
        </p:txBody>
      </p:sp>
      <p:sp>
        <p:nvSpPr>
          <p:cNvPr id="454" name="TextBox 1"/>
          <p:cNvSpPr txBox="1"/>
          <p:nvPr/>
        </p:nvSpPr>
        <p:spPr>
          <a:xfrm>
            <a:off x="1374514" y="3740569"/>
            <a:ext cx="9442972" cy="9169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914400">
              <a:defRPr b="1" sz="1800">
                <a:solidFill>
                  <a:srgbClr val="141416"/>
                </a:solidFill>
                <a:latin typeface="Manrope"/>
                <a:ea typeface="Manrope"/>
                <a:cs typeface="Manrope"/>
                <a:sym typeface="Manrope"/>
              </a:defRPr>
            </a:pPr>
          </a:p>
          <a:p>
            <a:pPr algn="ctr" defTabSz="914400">
              <a:defRPr b="1" sz="3600">
                <a:solidFill>
                  <a:srgbClr val="141416"/>
                </a:solidFill>
                <a:latin typeface="Manrope"/>
                <a:ea typeface="Manrope"/>
                <a:cs typeface="Manrope"/>
                <a:sym typeface="Manrope"/>
              </a:defRPr>
            </a:pPr>
            <a:r>
              <a:t>Привлечение новых пользователей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4" grpId="2"/>
      <p:bldP build="whole" bldLvl="1" animBg="1" rev="0" advAuto="0" spid="45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Picture Placeholder 9" descr="Picture Placeholder 9"/>
          <p:cNvPicPr>
            <a:picLocks noChangeAspect="1"/>
          </p:cNvPicPr>
          <p:nvPr>
            <p:ph type="pic" idx="26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57" name="TextBox 3"/>
          <p:cNvSpPr txBox="1"/>
          <p:nvPr/>
        </p:nvSpPr>
        <p:spPr>
          <a:xfrm>
            <a:off x="1723965" y="2023616"/>
            <a:ext cx="9556870" cy="637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914400">
              <a:defRPr b="1" sz="3600">
                <a:solidFill>
                  <a:srgbClr val="141416"/>
                </a:solidFill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Распознание и синтез речи</a:t>
            </a:r>
          </a:p>
        </p:txBody>
      </p:sp>
      <p:pic>
        <p:nvPicPr>
          <p:cNvPr id="458" name="speechkit_8834a86d-a5fb-4f44-955a-193f7fe9e947_ru-ru_good_jane.mp3" descr="speechkit_8834a86d-a5fb-4f44-955a-193f7fe9e947_ru-ru_good_jane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703347" y="365550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3" fill="hold"/>
                                        <p:tgtEl>
                                          <p:spTgt spid="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5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Box 6"/>
          <p:cNvSpPr txBox="1"/>
          <p:nvPr/>
        </p:nvSpPr>
        <p:spPr>
          <a:xfrm>
            <a:off x="1062016" y="269486"/>
            <a:ext cx="10160064" cy="701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b="1" sz="4000"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Нейросети для распознания голоса</a:t>
            </a:r>
          </a:p>
        </p:txBody>
      </p:sp>
      <p:sp>
        <p:nvSpPr>
          <p:cNvPr id="461" name="TextBox 12"/>
          <p:cNvSpPr txBox="1"/>
          <p:nvPr/>
        </p:nvSpPr>
        <p:spPr>
          <a:xfrm>
            <a:off x="2103496" y="8837259"/>
            <a:ext cx="8077105" cy="574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3200"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https://console.yandex.cloud</a:t>
            </a:r>
          </a:p>
        </p:txBody>
      </p:sp>
      <p:pic>
        <p:nvPicPr>
          <p:cNvPr id="462" name="Снимок экрана 2024-12-08 в 16.49.36.png" descr="Снимок экрана 2024-12-08 в 16.49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8653" y="1171687"/>
            <a:ext cx="8606791" cy="7464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Box 6"/>
          <p:cNvSpPr txBox="1"/>
          <p:nvPr/>
        </p:nvSpPr>
        <p:spPr>
          <a:xfrm>
            <a:off x="1595389" y="848578"/>
            <a:ext cx="10160064" cy="701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b="1" sz="4000"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Нейросети для распознания голоса</a:t>
            </a:r>
          </a:p>
        </p:txBody>
      </p:sp>
      <p:sp>
        <p:nvSpPr>
          <p:cNvPr id="465" name="TextBox 12"/>
          <p:cNvSpPr txBox="1"/>
          <p:nvPr/>
        </p:nvSpPr>
        <p:spPr>
          <a:xfrm>
            <a:off x="2463847" y="8574122"/>
            <a:ext cx="8077106" cy="574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sz="3200"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https://console.yandex.cloud</a:t>
            </a:r>
          </a:p>
        </p:txBody>
      </p:sp>
      <p:pic>
        <p:nvPicPr>
          <p:cNvPr id="466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9641" y="2909111"/>
            <a:ext cx="4305518" cy="4305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Box 3"/>
          <p:cNvSpPr txBox="1"/>
          <p:nvPr/>
        </p:nvSpPr>
        <p:spPr>
          <a:xfrm>
            <a:off x="1511642" y="4059343"/>
            <a:ext cx="9927329" cy="16891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lnSpc>
                <a:spcPct val="90000"/>
              </a:lnSpc>
              <a:spcBef>
                <a:spcPts val="1000"/>
              </a:spcBef>
              <a:defRPr sz="2800">
                <a:latin typeface="Manrope"/>
                <a:ea typeface="Manrope"/>
                <a:cs typeface="Manrope"/>
                <a:sym typeface="Manrope"/>
              </a:defRPr>
            </a:lvl1pPr>
          </a:lstStyle>
          <a:p>
            <a:pPr/>
            <a:r>
              <a:t>Нейросети, могут создавать описания мероприятий, анонсы выставок и пресс-релизы, постов для соцсетей что экономит время на написание и редактирование текстов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Снимок экрана 2024-12-08 в 16.55.40.png" descr="Снимок экрана 2024-12-08 в 16.55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5398" y="145772"/>
            <a:ext cx="7239818" cy="9462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Снимок экрана 2024-12-08 в 16.57.24.png" descr="Снимок экрана 2024-12-08 в 16.57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600" y="499548"/>
            <a:ext cx="10881600" cy="8754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4F4F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32511" tIns="32511" rIns="32511" bIns="32511" numCol="1" spcCol="38100" rtlCol="0" anchor="ctr" upright="0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2511" tIns="32511" rIns="32511" bIns="32511" numCol="1" spcCol="38100" rtlCol="0" anchor="t" upright="0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32511" tIns="32511" rIns="32511" bIns="32511" numCol="1" spcCol="38100" rtlCol="0" anchor="ctr" upright="0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2511" tIns="32511" rIns="32511" bIns="32511" numCol="1" spcCol="38100" rtlCol="0" anchor="t" upright="0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