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233640" y="3600"/>
            <a:ext cx="1172196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69920" cy="3974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4FFE362-C90A-4394-8184-02F479CF7F8D}" type="slidenum">
              <a:t>‹#›</a:t>
            </a:fld>
            <a:endParaRPr/>
          </a:p>
        </p:txBody>
      </p:sp>
      <p:sp>
        <p:nvSpPr>
          <p:cNvPr id="2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233640" y="3600"/>
            <a:ext cx="1172196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69920" cy="3974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72932B12-AF96-40D2-81FB-F741EE9B1439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быч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233640" y="3600"/>
            <a:ext cx="1172196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69920" cy="3974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678B9C80-EFD4-49E8-BCB2-E0AEFFE31A39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233640" y="3600"/>
            <a:ext cx="1172196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69920" cy="3974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2720D04D-2612-424E-BE62-4350A88C3FCB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g object 16"/>
          <p:cNvPicPr/>
          <p:nvPr/>
        </p:nvPicPr>
        <p:blipFill>
          <a:blip r:embed="rId3"/>
          <a:stretch/>
        </p:blipFill>
        <p:spPr>
          <a:xfrm>
            <a:off x="0" y="0"/>
            <a:ext cx="12189240" cy="6855120"/>
          </a:xfrm>
          <a:prstGeom prst="rect">
            <a:avLst/>
          </a:prstGeom>
          <a:ln w="0">
            <a:noFill/>
          </a:ln>
        </p:spPr>
      </p:pic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233640" y="3600"/>
            <a:ext cx="1172196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69920" cy="3974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3" name="PlaceHolder 3"/>
          <p:cNvSpPr>
            <a:spLocks noGrp="1"/>
          </p:cNvSpPr>
          <p:nvPr>
            <p:ph type="ftr" idx="1"/>
          </p:nvPr>
        </p:nvSpPr>
        <p:spPr>
          <a:xfrm>
            <a:off x="4145400" y="6378120"/>
            <a:ext cx="3898440" cy="340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4" name="PlaceHolder 4"/>
          <p:cNvSpPr>
            <a:spLocks noGrp="1"/>
          </p:cNvSpPr>
          <p:nvPr>
            <p:ph type="sldNum" idx="2"/>
          </p:nvPr>
        </p:nvSpPr>
        <p:spPr>
          <a:xfrm>
            <a:off x="11733840" y="6261480"/>
            <a:ext cx="404280" cy="213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marL="216360" indent="0" defTabSz="914400">
              <a:lnSpc>
                <a:spcPct val="100000"/>
              </a:lnSpc>
              <a:spcBef>
                <a:spcPts val="71"/>
              </a:spcBef>
              <a:buNone/>
              <a:tabLst>
                <a:tab pos="0" algn="l"/>
              </a:tabLst>
              <a:defRPr lang="ru-RU" sz="1200" b="0" strike="noStrike" spc="-1">
                <a:solidFill>
                  <a:srgbClr val="C6D2ED"/>
                </a:solidFill>
                <a:latin typeface="Tahoma"/>
              </a:defRPr>
            </a:lvl1pPr>
          </a:lstStyle>
          <a:p>
            <a:pPr marL="216360" indent="0" defTabSz="914400">
              <a:lnSpc>
                <a:spcPct val="100000"/>
              </a:lnSpc>
              <a:spcBef>
                <a:spcPts val="71"/>
              </a:spcBef>
              <a:buNone/>
              <a:tabLst>
                <a:tab pos="0" algn="l"/>
              </a:tabLst>
            </a:pPr>
            <a:fld id="{CD6F3FC3-FF95-46AC-AE5A-29D4D8EE335A}" type="slidenum">
              <a:rPr lang="ru-RU" sz="1200" b="0" strike="noStrike" spc="-1">
                <a:solidFill>
                  <a:srgbClr val="C6D2ED"/>
                </a:solidFill>
                <a:latin typeface="Tahoma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dt" idx="3"/>
          </p:nvPr>
        </p:nvSpPr>
        <p:spPr>
          <a:xfrm>
            <a:off x="609480" y="6378120"/>
            <a:ext cx="2801160" cy="340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g object 16"/>
          <p:cNvPicPr/>
          <p:nvPr/>
        </p:nvPicPr>
        <p:blipFill>
          <a:blip r:embed="rId3"/>
          <a:stretch/>
        </p:blipFill>
        <p:spPr>
          <a:xfrm>
            <a:off x="0" y="0"/>
            <a:ext cx="12189240" cy="6855120"/>
          </a:xfrm>
          <a:prstGeom prst="rect">
            <a:avLst/>
          </a:prstGeom>
          <a:ln w="0">
            <a:noFill/>
          </a:ln>
        </p:spPr>
      </p:pic>
      <p:pic>
        <p:nvPicPr>
          <p:cNvPr id="9" name="bg object 16"/>
          <p:cNvPicPr/>
          <p:nvPr/>
        </p:nvPicPr>
        <p:blipFill>
          <a:blip r:embed="rId4"/>
          <a:stretch/>
        </p:blipFill>
        <p:spPr>
          <a:xfrm>
            <a:off x="2163960" y="0"/>
            <a:ext cx="10022040" cy="6855120"/>
          </a:xfrm>
          <a:prstGeom prst="rect">
            <a:avLst/>
          </a:prstGeom>
          <a:ln w="0">
            <a:noFill/>
          </a:ln>
        </p:spPr>
      </p:pic>
      <p:pic>
        <p:nvPicPr>
          <p:cNvPr id="10" name="bg object 17"/>
          <p:cNvPicPr/>
          <p:nvPr/>
        </p:nvPicPr>
        <p:blipFill>
          <a:blip r:embed="rId5"/>
          <a:stretch/>
        </p:blipFill>
        <p:spPr>
          <a:xfrm>
            <a:off x="0" y="0"/>
            <a:ext cx="12189240" cy="6855120"/>
          </a:xfrm>
          <a:prstGeom prst="rect">
            <a:avLst/>
          </a:prstGeom>
          <a:ln w="0">
            <a:noFill/>
          </a:ln>
        </p:spPr>
      </p:pic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233640" y="3600"/>
            <a:ext cx="1172196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69920" cy="3974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13" name="PlaceHolder 3"/>
          <p:cNvSpPr>
            <a:spLocks noGrp="1"/>
          </p:cNvSpPr>
          <p:nvPr>
            <p:ph type="ftr" idx="4"/>
          </p:nvPr>
        </p:nvSpPr>
        <p:spPr>
          <a:xfrm>
            <a:off x="4145400" y="6378120"/>
            <a:ext cx="3898440" cy="340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14" name="PlaceHolder 4"/>
          <p:cNvSpPr>
            <a:spLocks noGrp="1"/>
          </p:cNvSpPr>
          <p:nvPr>
            <p:ph type="sldNum" idx="5"/>
          </p:nvPr>
        </p:nvSpPr>
        <p:spPr>
          <a:xfrm>
            <a:off x="11733840" y="6261480"/>
            <a:ext cx="404280" cy="213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marL="216360" indent="0" defTabSz="914400">
              <a:lnSpc>
                <a:spcPct val="100000"/>
              </a:lnSpc>
              <a:spcBef>
                <a:spcPts val="71"/>
              </a:spcBef>
              <a:buNone/>
              <a:tabLst>
                <a:tab pos="0" algn="l"/>
              </a:tabLst>
              <a:defRPr lang="ru-RU" sz="1200" b="0" strike="noStrike" spc="-1">
                <a:solidFill>
                  <a:srgbClr val="C6D2ED"/>
                </a:solidFill>
                <a:latin typeface="Tahoma"/>
              </a:defRPr>
            </a:lvl1pPr>
          </a:lstStyle>
          <a:p>
            <a:pPr marL="216360" indent="0" defTabSz="914400">
              <a:lnSpc>
                <a:spcPct val="100000"/>
              </a:lnSpc>
              <a:spcBef>
                <a:spcPts val="71"/>
              </a:spcBef>
              <a:buNone/>
              <a:tabLst>
                <a:tab pos="0" algn="l"/>
              </a:tabLst>
            </a:pPr>
            <a:fld id="{604C7FA4-4F06-4A1E-8A92-FD961BEA38AA}" type="slidenum">
              <a:rPr lang="ru-RU" sz="1200" b="0" strike="noStrike" spc="-1">
                <a:solidFill>
                  <a:srgbClr val="C6D2ED"/>
                </a:solidFill>
                <a:latin typeface="Tahoma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PlaceHolder 5"/>
          <p:cNvSpPr>
            <a:spLocks noGrp="1"/>
          </p:cNvSpPr>
          <p:nvPr>
            <p:ph type="dt" idx="6"/>
          </p:nvPr>
        </p:nvSpPr>
        <p:spPr>
          <a:xfrm>
            <a:off x="609480" y="6378120"/>
            <a:ext cx="2801160" cy="340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g object 16"/>
          <p:cNvPicPr/>
          <p:nvPr/>
        </p:nvPicPr>
        <p:blipFill>
          <a:blip r:embed="rId3"/>
          <a:stretch/>
        </p:blipFill>
        <p:spPr>
          <a:xfrm>
            <a:off x="0" y="0"/>
            <a:ext cx="12189240" cy="6855120"/>
          </a:xfrm>
          <a:prstGeom prst="rect">
            <a:avLst/>
          </a:prstGeom>
          <a:ln w="0">
            <a:noFill/>
          </a:ln>
        </p:spPr>
      </p:pic>
      <p:pic>
        <p:nvPicPr>
          <p:cNvPr id="19" name="bg object 16"/>
          <p:cNvPicPr/>
          <p:nvPr/>
        </p:nvPicPr>
        <p:blipFill>
          <a:blip r:embed="rId4"/>
          <a:stretch/>
        </p:blipFill>
        <p:spPr>
          <a:xfrm>
            <a:off x="2163960" y="0"/>
            <a:ext cx="10022040" cy="6855120"/>
          </a:xfrm>
          <a:prstGeom prst="rect">
            <a:avLst/>
          </a:prstGeom>
          <a:ln w="0">
            <a:noFill/>
          </a:ln>
        </p:spPr>
      </p:pic>
      <p:pic>
        <p:nvPicPr>
          <p:cNvPr id="20" name="bg object 17"/>
          <p:cNvPicPr/>
          <p:nvPr/>
        </p:nvPicPr>
        <p:blipFill>
          <a:blip r:embed="rId5"/>
          <a:stretch/>
        </p:blipFill>
        <p:spPr>
          <a:xfrm>
            <a:off x="0" y="0"/>
            <a:ext cx="12189240" cy="6855120"/>
          </a:xfrm>
          <a:prstGeom prst="rect">
            <a:avLst/>
          </a:prstGeom>
          <a:ln w="0">
            <a:noFill/>
          </a:ln>
        </p:spPr>
      </p:pic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233640" y="3600"/>
            <a:ext cx="1172196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69920" cy="3974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23" name="PlaceHolder 3"/>
          <p:cNvSpPr>
            <a:spLocks noGrp="1"/>
          </p:cNvSpPr>
          <p:nvPr>
            <p:ph type="ftr" idx="7"/>
          </p:nvPr>
        </p:nvSpPr>
        <p:spPr>
          <a:xfrm>
            <a:off x="4145400" y="6378120"/>
            <a:ext cx="3898440" cy="340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24" name="PlaceHolder 4"/>
          <p:cNvSpPr>
            <a:spLocks noGrp="1"/>
          </p:cNvSpPr>
          <p:nvPr>
            <p:ph type="sldNum" idx="8"/>
          </p:nvPr>
        </p:nvSpPr>
        <p:spPr>
          <a:xfrm>
            <a:off x="11733840" y="6261480"/>
            <a:ext cx="404280" cy="213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marL="216360" indent="0" defTabSz="914400">
              <a:lnSpc>
                <a:spcPct val="100000"/>
              </a:lnSpc>
              <a:spcBef>
                <a:spcPts val="71"/>
              </a:spcBef>
              <a:buNone/>
              <a:tabLst>
                <a:tab pos="0" algn="l"/>
              </a:tabLst>
              <a:defRPr lang="ru-RU" sz="1200" b="0" strike="noStrike" spc="-1">
                <a:solidFill>
                  <a:srgbClr val="C6D2ED"/>
                </a:solidFill>
                <a:latin typeface="Tahoma"/>
              </a:defRPr>
            </a:lvl1pPr>
          </a:lstStyle>
          <a:p>
            <a:pPr marL="216360" indent="0" defTabSz="914400">
              <a:lnSpc>
                <a:spcPct val="100000"/>
              </a:lnSpc>
              <a:spcBef>
                <a:spcPts val="71"/>
              </a:spcBef>
              <a:buNone/>
              <a:tabLst>
                <a:tab pos="0" algn="l"/>
              </a:tabLst>
            </a:pPr>
            <a:fld id="{0645C3E5-E3F6-4D2B-A0D5-B940B022E7EF}" type="slidenum">
              <a:rPr lang="ru-RU" sz="1200" b="0" strike="noStrike" spc="-1">
                <a:solidFill>
                  <a:srgbClr val="C6D2ED"/>
                </a:solidFill>
                <a:latin typeface="Tahoma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" name="PlaceHolder 5"/>
          <p:cNvSpPr>
            <a:spLocks noGrp="1"/>
          </p:cNvSpPr>
          <p:nvPr>
            <p:ph type="dt" idx="9"/>
          </p:nvPr>
        </p:nvSpPr>
        <p:spPr>
          <a:xfrm>
            <a:off x="609480" y="6378120"/>
            <a:ext cx="2801160" cy="340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bg object 16"/>
          <p:cNvPicPr/>
          <p:nvPr/>
        </p:nvPicPr>
        <p:blipFill>
          <a:blip r:embed="rId3"/>
          <a:stretch/>
        </p:blipFill>
        <p:spPr>
          <a:xfrm>
            <a:off x="0" y="0"/>
            <a:ext cx="12189240" cy="6855120"/>
          </a:xfrm>
          <a:prstGeom prst="rect">
            <a:avLst/>
          </a:prstGeom>
          <a:ln w="0">
            <a:noFill/>
          </a:ln>
        </p:spPr>
      </p:pic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233640" y="3600"/>
            <a:ext cx="1172196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69920" cy="3974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31" name="PlaceHolder 3"/>
          <p:cNvSpPr>
            <a:spLocks noGrp="1"/>
          </p:cNvSpPr>
          <p:nvPr>
            <p:ph type="ftr" idx="10"/>
          </p:nvPr>
        </p:nvSpPr>
        <p:spPr>
          <a:xfrm>
            <a:off x="4145400" y="6378120"/>
            <a:ext cx="3898440" cy="340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32" name="PlaceHolder 4"/>
          <p:cNvSpPr>
            <a:spLocks noGrp="1"/>
          </p:cNvSpPr>
          <p:nvPr>
            <p:ph type="sldNum" idx="11"/>
          </p:nvPr>
        </p:nvSpPr>
        <p:spPr>
          <a:xfrm>
            <a:off x="11733840" y="6261480"/>
            <a:ext cx="404280" cy="213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marL="216360" indent="0" defTabSz="914400">
              <a:lnSpc>
                <a:spcPct val="100000"/>
              </a:lnSpc>
              <a:spcBef>
                <a:spcPts val="71"/>
              </a:spcBef>
              <a:buNone/>
              <a:tabLst>
                <a:tab pos="0" algn="l"/>
              </a:tabLst>
              <a:defRPr lang="ru-RU" sz="1200" b="0" strike="noStrike" spc="-1">
                <a:solidFill>
                  <a:srgbClr val="C6D2ED"/>
                </a:solidFill>
                <a:latin typeface="Tahoma"/>
              </a:defRPr>
            </a:lvl1pPr>
          </a:lstStyle>
          <a:p>
            <a:pPr marL="216360" indent="0" defTabSz="914400">
              <a:lnSpc>
                <a:spcPct val="100000"/>
              </a:lnSpc>
              <a:spcBef>
                <a:spcPts val="71"/>
              </a:spcBef>
              <a:buNone/>
              <a:tabLst>
                <a:tab pos="0" algn="l"/>
              </a:tabLst>
            </a:pPr>
            <a:fld id="{682E5884-C192-42CA-AE95-BD9B0B4B7E23}" type="slidenum">
              <a:rPr lang="ru-RU" sz="1200" b="0" strike="noStrike" spc="-1">
                <a:solidFill>
                  <a:srgbClr val="C6D2ED"/>
                </a:solidFill>
                <a:latin typeface="Tahoma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dt" idx="12"/>
          </p:nvPr>
        </p:nvSpPr>
        <p:spPr>
          <a:xfrm>
            <a:off x="609480" y="6378120"/>
            <a:ext cx="2801160" cy="340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png"/><Relationship Id="rId3" Type="http://schemas.openxmlformats.org/officeDocument/2006/relationships/image" Target="../media/image73.pn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2" Type="http://schemas.openxmlformats.org/officeDocument/2006/relationships/image" Target="../media/image72.png"/><Relationship Id="rId16" Type="http://schemas.openxmlformats.org/officeDocument/2006/relationships/image" Target="../media/image8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11.png"/><Relationship Id="rId15" Type="http://schemas.openxmlformats.org/officeDocument/2006/relationships/image" Target="../media/image84.png"/><Relationship Id="rId10" Type="http://schemas.openxmlformats.org/officeDocument/2006/relationships/image" Target="../media/image79.png"/><Relationship Id="rId4" Type="http://schemas.openxmlformats.org/officeDocument/2006/relationships/image" Target="../media/image74.png"/><Relationship Id="rId9" Type="http://schemas.openxmlformats.org/officeDocument/2006/relationships/image" Target="../media/image78.png"/><Relationship Id="rId14" Type="http://schemas.openxmlformats.org/officeDocument/2006/relationships/image" Target="../media/image8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92.png"/><Relationship Id="rId3" Type="http://schemas.openxmlformats.org/officeDocument/2006/relationships/image" Target="../media/image86.png"/><Relationship Id="rId7" Type="http://schemas.openxmlformats.org/officeDocument/2006/relationships/image" Target="../media/image11.png"/><Relationship Id="rId12" Type="http://schemas.openxmlformats.org/officeDocument/2006/relationships/hyperlink" Target="https://ock.roskultproekt.ru/wp-content/uploads/2025/08/Proizv_truda_Luchshie_praktiki-1.pdf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9.png"/><Relationship Id="rId11" Type="http://schemas.openxmlformats.org/officeDocument/2006/relationships/hyperlink" Target="https://ock.roskultproekt.ru/" TargetMode="External"/><Relationship Id="rId5" Type="http://schemas.openxmlformats.org/officeDocument/2006/relationships/image" Target="../media/image88.png"/><Relationship Id="rId10" Type="http://schemas.openxmlformats.org/officeDocument/2006/relationships/image" Target="../media/image91.png"/><Relationship Id="rId4" Type="http://schemas.openxmlformats.org/officeDocument/2006/relationships/image" Target="../media/image87.png"/><Relationship Id="rId9" Type="http://schemas.openxmlformats.org/officeDocument/2006/relationships/image" Target="../media/image9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2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11.png"/><Relationship Id="rId9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42.png"/><Relationship Id="rId7" Type="http://schemas.openxmlformats.org/officeDocument/2006/relationships/image" Target="../media/image11.png"/><Relationship Id="rId12" Type="http://schemas.openxmlformats.org/officeDocument/2006/relationships/image" Target="../media/image50.png"/><Relationship Id="rId2" Type="http://schemas.openxmlformats.org/officeDocument/2006/relationships/image" Target="../media/image41.png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11" Type="http://schemas.openxmlformats.org/officeDocument/2006/relationships/image" Target="../media/image49.png"/><Relationship Id="rId5" Type="http://schemas.openxmlformats.org/officeDocument/2006/relationships/image" Target="../media/image44.png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4" Type="http://schemas.openxmlformats.org/officeDocument/2006/relationships/image" Target="../media/image43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65120" y="2063520"/>
            <a:ext cx="7083720" cy="1155960"/>
          </a:xfrm>
          <a:prstGeom prst="rect">
            <a:avLst/>
          </a:prstGeom>
          <a:noFill/>
          <a:ln w="0">
            <a:noFill/>
          </a:ln>
        </p:spPr>
        <p:txBody>
          <a:bodyPr lIns="0" tIns="13320" rIns="0" bIns="0" anchor="t">
            <a:noAutofit/>
          </a:bodyPr>
          <a:lstStyle/>
          <a:p>
            <a:pPr marL="12600" indent="0" defTabSz="914400">
              <a:lnSpc>
                <a:spcPct val="100000"/>
              </a:lnSpc>
              <a:spcBef>
                <a:spcPts val="105"/>
              </a:spcBef>
              <a:buNone/>
              <a:tabLst>
                <a:tab pos="0" algn="l"/>
              </a:tabLst>
            </a:pPr>
            <a:r>
              <a:rPr lang="ru-RU" sz="5000" b="1" strike="noStrike" spc="-41">
                <a:solidFill>
                  <a:srgbClr val="F8F8F8"/>
                </a:solidFill>
                <a:latin typeface="Tahoma"/>
              </a:rPr>
              <a:t>Федеральный</a:t>
            </a:r>
            <a:r>
              <a:rPr lang="ru-RU" sz="5000" b="1" strike="noStrike" spc="-262">
                <a:solidFill>
                  <a:srgbClr val="F8F8F8"/>
                </a:solidFill>
                <a:latin typeface="Tahoma"/>
              </a:rPr>
              <a:t> </a:t>
            </a:r>
            <a:r>
              <a:rPr lang="ru-RU" sz="5000" b="1" strike="noStrike" spc="-12">
                <a:solidFill>
                  <a:srgbClr val="F8F8F8"/>
                </a:solidFill>
                <a:latin typeface="Tahoma"/>
              </a:rPr>
              <a:t>проект</a:t>
            </a:r>
            <a:endParaRPr lang="ru-RU" sz="50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7" name="object 3"/>
          <p:cNvGrpSpPr/>
          <p:nvPr/>
        </p:nvGrpSpPr>
        <p:grpSpPr>
          <a:xfrm>
            <a:off x="0" y="304560"/>
            <a:ext cx="12189240" cy="6415200"/>
            <a:chOff x="0" y="304560"/>
            <a:chExt cx="12189240" cy="6415200"/>
          </a:xfrm>
        </p:grpSpPr>
        <p:pic>
          <p:nvPicPr>
            <p:cNvPr id="38" name="object 4"/>
            <p:cNvPicPr/>
            <p:nvPr/>
          </p:nvPicPr>
          <p:blipFill>
            <a:blip r:embed="rId2"/>
            <a:stretch/>
          </p:blipFill>
          <p:spPr>
            <a:xfrm>
              <a:off x="528840" y="2889720"/>
              <a:ext cx="9137880" cy="5911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9" name="object 5"/>
            <p:cNvPicPr/>
            <p:nvPr/>
          </p:nvPicPr>
          <p:blipFill>
            <a:blip r:embed="rId3"/>
            <a:stretch/>
          </p:blipFill>
          <p:spPr>
            <a:xfrm>
              <a:off x="500040" y="3847320"/>
              <a:ext cx="7644600" cy="2851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0" name="object 6"/>
            <p:cNvPicPr/>
            <p:nvPr/>
          </p:nvPicPr>
          <p:blipFill>
            <a:blip r:embed="rId4"/>
            <a:stretch/>
          </p:blipFill>
          <p:spPr>
            <a:xfrm>
              <a:off x="500040" y="4176360"/>
              <a:ext cx="7831440" cy="2851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1" name="object 7"/>
            <p:cNvPicPr/>
            <p:nvPr/>
          </p:nvPicPr>
          <p:blipFill>
            <a:blip r:embed="rId5"/>
            <a:stretch/>
          </p:blipFill>
          <p:spPr>
            <a:xfrm>
              <a:off x="9426240" y="482040"/>
              <a:ext cx="2255760" cy="299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2" name="object 8"/>
            <p:cNvPicPr/>
            <p:nvPr/>
          </p:nvPicPr>
          <p:blipFill>
            <a:blip r:embed="rId6"/>
            <a:stretch/>
          </p:blipFill>
          <p:spPr>
            <a:xfrm>
              <a:off x="8808480" y="304560"/>
              <a:ext cx="536760" cy="5889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3" name="object 9"/>
            <p:cNvPicPr/>
            <p:nvPr/>
          </p:nvPicPr>
          <p:blipFill>
            <a:blip r:embed="rId7"/>
            <a:stretch/>
          </p:blipFill>
          <p:spPr>
            <a:xfrm>
              <a:off x="0" y="6037920"/>
              <a:ext cx="12189240" cy="6818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4" name="object 10"/>
            <p:cNvPicPr/>
            <p:nvPr/>
          </p:nvPicPr>
          <p:blipFill>
            <a:blip r:embed="rId8"/>
            <a:stretch/>
          </p:blipFill>
          <p:spPr>
            <a:xfrm>
              <a:off x="0" y="6220800"/>
              <a:ext cx="12189240" cy="3279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5" name="object 11"/>
            <p:cNvPicPr/>
            <p:nvPr/>
          </p:nvPicPr>
          <p:blipFill>
            <a:blip r:embed="rId9"/>
            <a:stretch/>
          </p:blipFill>
          <p:spPr>
            <a:xfrm>
              <a:off x="460080" y="354960"/>
              <a:ext cx="2270880" cy="6508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46" name="object 1"/>
          <p:cNvSpPr/>
          <p:nvPr/>
        </p:nvSpPr>
        <p:spPr>
          <a:xfrm>
            <a:off x="100440" y="6237360"/>
            <a:ext cx="11697480" cy="27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defTabSz="914400">
              <a:lnSpc>
                <a:spcPts val="2086"/>
              </a:lnSpc>
              <a:spcBef>
                <a:spcPts val="99"/>
              </a:spcBef>
            </a:pPr>
            <a:r>
              <a:rPr lang="ru-RU" sz="1800" b="0" strike="noStrike" spc="-100">
                <a:solidFill>
                  <a:srgbClr val="1B1B1B"/>
                </a:solidFill>
                <a:latin typeface="Tahoma"/>
              </a:rPr>
              <a:t>Главный специалист отдела культурной политики </a:t>
            </a:r>
            <a:r>
              <a:rPr lang="ru-RU" sz="1800" b="0" strike="noStrike" spc="26">
                <a:solidFill>
                  <a:srgbClr val="1B1B1B"/>
                </a:solidFill>
                <a:latin typeface="Tahoma"/>
              </a:rPr>
              <a:t>Натыкан Олег Витальевич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object 2"/>
          <p:cNvGrpSpPr/>
          <p:nvPr/>
        </p:nvGrpSpPr>
        <p:grpSpPr>
          <a:xfrm>
            <a:off x="-22320" y="0"/>
            <a:ext cx="12189240" cy="6856560"/>
            <a:chOff x="-22320" y="0"/>
            <a:chExt cx="12189240" cy="6856560"/>
          </a:xfrm>
        </p:grpSpPr>
        <p:pic>
          <p:nvPicPr>
            <p:cNvPr id="189" name="object 3"/>
            <p:cNvPicPr/>
            <p:nvPr/>
          </p:nvPicPr>
          <p:blipFill>
            <a:blip r:embed="rId2"/>
            <a:stretch/>
          </p:blipFill>
          <p:spPr>
            <a:xfrm>
              <a:off x="-22320" y="0"/>
              <a:ext cx="12189240" cy="68551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90" name="object 4"/>
            <p:cNvPicPr/>
            <p:nvPr/>
          </p:nvPicPr>
          <p:blipFill>
            <a:blip r:embed="rId3"/>
            <a:stretch/>
          </p:blipFill>
          <p:spPr>
            <a:xfrm>
              <a:off x="-22320" y="0"/>
              <a:ext cx="12189240" cy="68565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91" name="object 5"/>
            <p:cNvSpPr/>
            <p:nvPr/>
          </p:nvSpPr>
          <p:spPr>
            <a:xfrm>
              <a:off x="212400" y="246960"/>
              <a:ext cx="11625120" cy="6399720"/>
            </a:xfrm>
            <a:custGeom>
              <a:avLst/>
              <a:gdLst>
                <a:gd name="textAreaLeft" fmla="*/ 0 w 11625120"/>
                <a:gd name="textAreaRight" fmla="*/ 11628000 w 11625120"/>
                <a:gd name="textAreaTop" fmla="*/ 0 h 6399720"/>
                <a:gd name="textAreaBottom" fmla="*/ 6402600 h 6399720"/>
              </a:gdLst>
              <a:ahLst/>
              <a:cxnLst/>
              <a:rect l="textAreaLeft" t="textAreaTop" r="textAreaRight" b="textAreaBottom"/>
              <a:pathLst>
                <a:path w="11628120" h="6402705">
                  <a:moveTo>
                    <a:pt x="11483721" y="0"/>
                  </a:moveTo>
                  <a:lnTo>
                    <a:pt x="144437" y="0"/>
                  </a:lnTo>
                  <a:lnTo>
                    <a:pt x="98784" y="7360"/>
                  </a:lnTo>
                  <a:lnTo>
                    <a:pt x="59135" y="27858"/>
                  </a:lnTo>
                  <a:lnTo>
                    <a:pt x="27868" y="59115"/>
                  </a:lnTo>
                  <a:lnTo>
                    <a:pt x="7363" y="98755"/>
                  </a:lnTo>
                  <a:lnTo>
                    <a:pt x="0" y="144398"/>
                  </a:lnTo>
                  <a:lnTo>
                    <a:pt x="0" y="6257886"/>
                  </a:lnTo>
                  <a:lnTo>
                    <a:pt x="7363" y="6303539"/>
                  </a:lnTo>
                  <a:lnTo>
                    <a:pt x="27868" y="6343188"/>
                  </a:lnTo>
                  <a:lnTo>
                    <a:pt x="59135" y="6374455"/>
                  </a:lnTo>
                  <a:lnTo>
                    <a:pt x="98784" y="6394960"/>
                  </a:lnTo>
                  <a:lnTo>
                    <a:pt x="144437" y="6402323"/>
                  </a:lnTo>
                  <a:lnTo>
                    <a:pt x="11483721" y="6402323"/>
                  </a:lnTo>
                  <a:lnTo>
                    <a:pt x="11529364" y="6394960"/>
                  </a:lnTo>
                  <a:lnTo>
                    <a:pt x="11569004" y="6374455"/>
                  </a:lnTo>
                  <a:lnTo>
                    <a:pt x="11600261" y="6343188"/>
                  </a:lnTo>
                  <a:lnTo>
                    <a:pt x="11620759" y="6303539"/>
                  </a:lnTo>
                  <a:lnTo>
                    <a:pt x="11628120" y="6257886"/>
                  </a:lnTo>
                  <a:lnTo>
                    <a:pt x="11628120" y="144398"/>
                  </a:lnTo>
                  <a:lnTo>
                    <a:pt x="11620759" y="98755"/>
                  </a:lnTo>
                  <a:lnTo>
                    <a:pt x="11600261" y="59115"/>
                  </a:lnTo>
                  <a:lnTo>
                    <a:pt x="11569004" y="27858"/>
                  </a:lnTo>
                  <a:lnTo>
                    <a:pt x="11529364" y="7360"/>
                  </a:lnTo>
                  <a:lnTo>
                    <a:pt x="11483721" y="0"/>
                  </a:lnTo>
                  <a:close/>
                </a:path>
              </a:pathLst>
            </a:custGeom>
            <a:solidFill>
              <a:srgbClr val="FBFCFD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192" name="object 6"/>
            <p:cNvPicPr/>
            <p:nvPr/>
          </p:nvPicPr>
          <p:blipFill>
            <a:blip r:embed="rId4"/>
            <a:stretch/>
          </p:blipFill>
          <p:spPr>
            <a:xfrm>
              <a:off x="-22320" y="0"/>
              <a:ext cx="12189240" cy="14526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93" name="object 7"/>
            <p:cNvSpPr/>
            <p:nvPr/>
          </p:nvSpPr>
          <p:spPr>
            <a:xfrm>
              <a:off x="-22320" y="0"/>
              <a:ext cx="12189240" cy="1262160"/>
            </a:xfrm>
            <a:custGeom>
              <a:avLst/>
              <a:gdLst>
                <a:gd name="textAreaLeft" fmla="*/ 0 w 12189240"/>
                <a:gd name="textAreaRight" fmla="*/ 12192120 w 12189240"/>
                <a:gd name="textAreaTop" fmla="*/ 0 h 1262160"/>
                <a:gd name="textAreaBottom" fmla="*/ 1265040 h 1262160"/>
              </a:gdLst>
              <a:ahLst/>
              <a:cxnLst/>
              <a:rect l="textAreaLeft" t="textAreaTop" r="textAreaRight" b="textAreaBottom"/>
              <a:pathLst>
                <a:path w="12192000" h="1264920">
                  <a:moveTo>
                    <a:pt x="12192000" y="0"/>
                  </a:moveTo>
                  <a:lnTo>
                    <a:pt x="0" y="0"/>
                  </a:lnTo>
                  <a:lnTo>
                    <a:pt x="0" y="1054100"/>
                  </a:lnTo>
                  <a:lnTo>
                    <a:pt x="5567" y="1102447"/>
                  </a:lnTo>
                  <a:lnTo>
                    <a:pt x="21426" y="1146824"/>
                  </a:lnTo>
                  <a:lnTo>
                    <a:pt x="46313" y="1185968"/>
                  </a:lnTo>
                  <a:lnTo>
                    <a:pt x="78961" y="1218613"/>
                  </a:lnTo>
                  <a:lnTo>
                    <a:pt x="118105" y="1243496"/>
                  </a:lnTo>
                  <a:lnTo>
                    <a:pt x="162480" y="1259353"/>
                  </a:lnTo>
                  <a:lnTo>
                    <a:pt x="210820" y="1264920"/>
                  </a:lnTo>
                  <a:lnTo>
                    <a:pt x="12004040" y="1264920"/>
                  </a:lnTo>
                  <a:lnTo>
                    <a:pt x="12052387" y="1259353"/>
                  </a:lnTo>
                  <a:lnTo>
                    <a:pt x="12096764" y="1243496"/>
                  </a:lnTo>
                  <a:lnTo>
                    <a:pt x="12135908" y="1218613"/>
                  </a:lnTo>
                  <a:lnTo>
                    <a:pt x="12168553" y="1185968"/>
                  </a:lnTo>
                  <a:lnTo>
                    <a:pt x="12192000" y="114908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769EE6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233640" y="91800"/>
            <a:ext cx="11721960" cy="1339200"/>
          </a:xfrm>
          <a:prstGeom prst="rect">
            <a:avLst/>
          </a:prstGeom>
          <a:noFill/>
          <a:ln w="0">
            <a:noFill/>
          </a:ln>
        </p:spPr>
        <p:txBody>
          <a:bodyPr lIns="0" tIns="196560" rIns="0" bIns="0" anchor="t">
            <a:noAutofit/>
          </a:bodyPr>
          <a:lstStyle/>
          <a:p>
            <a:pPr marL="258480" indent="0" defTabSz="914400">
              <a:lnSpc>
                <a:spcPts val="3189"/>
              </a:lnSpc>
              <a:spcBef>
                <a:spcPts val="96"/>
              </a:spcBef>
              <a:buNone/>
              <a:tabLst>
                <a:tab pos="0" algn="l"/>
              </a:tabLst>
            </a:pPr>
            <a:r>
              <a:rPr lang="ru-RU" sz="2800" b="1" strike="noStrike" spc="-55">
                <a:solidFill>
                  <a:schemeClr val="lt1"/>
                </a:solidFill>
                <a:latin typeface="Tahoma"/>
              </a:rPr>
              <a:t>Республика Карелия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marL="258480" indent="0" defTabSz="914400">
              <a:lnSpc>
                <a:spcPts val="2469"/>
              </a:lnSpc>
              <a:buNone/>
              <a:tabLst>
                <a:tab pos="0" algn="l"/>
              </a:tabLst>
            </a:pPr>
            <a:r>
              <a:rPr lang="ru-RU" sz="2200" b="0" strike="noStrike" spc="151">
                <a:solidFill>
                  <a:schemeClr val="lt1"/>
                </a:solidFill>
                <a:latin typeface="Tahoma"/>
              </a:rPr>
              <a:t>ФП</a:t>
            </a:r>
            <a:r>
              <a:rPr lang="ru-RU" sz="2200" b="0" strike="noStrike" spc="-145">
                <a:solidFill>
                  <a:schemeClr val="lt1"/>
                </a:solidFill>
                <a:latin typeface="Tahoma"/>
              </a:rPr>
              <a:t> </a:t>
            </a:r>
            <a:r>
              <a:rPr lang="ru-RU" sz="2200" b="0" strike="noStrike" spc="80">
                <a:solidFill>
                  <a:schemeClr val="lt1"/>
                </a:solidFill>
                <a:latin typeface="Tahoma"/>
              </a:rPr>
              <a:t>«Производительность</a:t>
            </a:r>
            <a:r>
              <a:rPr lang="ru-RU" sz="2200" b="0" strike="noStrike" spc="-120">
                <a:solidFill>
                  <a:schemeClr val="lt1"/>
                </a:solidFill>
                <a:latin typeface="Tahoma"/>
              </a:rPr>
              <a:t> </a:t>
            </a:r>
            <a:r>
              <a:rPr lang="ru-RU" sz="2200" b="0" strike="noStrike" spc="60">
                <a:solidFill>
                  <a:schemeClr val="lt1"/>
                </a:solidFill>
                <a:latin typeface="Tahoma"/>
              </a:rPr>
              <a:t>труда»</a:t>
            </a:r>
            <a:endParaRPr lang="ru-RU" sz="22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95" name="object 9"/>
          <p:cNvGrpSpPr/>
          <p:nvPr/>
        </p:nvGrpSpPr>
        <p:grpSpPr>
          <a:xfrm>
            <a:off x="223200" y="458280"/>
            <a:ext cx="11627280" cy="5271840"/>
            <a:chOff x="223200" y="458280"/>
            <a:chExt cx="11627280" cy="5271840"/>
          </a:xfrm>
        </p:grpSpPr>
        <p:pic>
          <p:nvPicPr>
            <p:cNvPr id="196" name="object 10"/>
            <p:cNvPicPr/>
            <p:nvPr/>
          </p:nvPicPr>
          <p:blipFill>
            <a:blip r:embed="rId5"/>
            <a:stretch/>
          </p:blipFill>
          <p:spPr>
            <a:xfrm>
              <a:off x="9412920" y="458280"/>
              <a:ext cx="2270880" cy="6523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97" name="object 11"/>
            <p:cNvSpPr/>
            <p:nvPr/>
          </p:nvSpPr>
          <p:spPr>
            <a:xfrm>
              <a:off x="223200" y="3829320"/>
              <a:ext cx="11627280" cy="1900800"/>
            </a:xfrm>
            <a:custGeom>
              <a:avLst/>
              <a:gdLst>
                <a:gd name="textAreaLeft" fmla="*/ 0 w 11627280"/>
                <a:gd name="textAreaRight" fmla="*/ 11630160 w 11627280"/>
                <a:gd name="textAreaTop" fmla="*/ 0 h 1900800"/>
                <a:gd name="textAreaBottom" fmla="*/ 1903680 h 1900800"/>
              </a:gdLst>
              <a:ahLst/>
              <a:cxnLst/>
              <a:rect l="textAreaLeft" t="textAreaTop" r="textAreaRight" b="textAreaBottom"/>
              <a:pathLst>
                <a:path w="11630025" h="1903729">
                  <a:moveTo>
                    <a:pt x="11629644" y="0"/>
                  </a:moveTo>
                  <a:lnTo>
                    <a:pt x="0" y="0"/>
                  </a:lnTo>
                  <a:lnTo>
                    <a:pt x="0" y="1903476"/>
                  </a:lnTo>
                  <a:lnTo>
                    <a:pt x="11629644" y="1903476"/>
                  </a:lnTo>
                  <a:lnTo>
                    <a:pt x="11629644" y="0"/>
                  </a:lnTo>
                  <a:close/>
                </a:path>
              </a:pathLst>
            </a:custGeom>
            <a:solidFill>
              <a:srgbClr val="E4EAF7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8" name="object 12"/>
            <p:cNvSpPr/>
            <p:nvPr/>
          </p:nvSpPr>
          <p:spPr>
            <a:xfrm>
              <a:off x="223200" y="3829320"/>
              <a:ext cx="11627280" cy="1900800"/>
            </a:xfrm>
            <a:custGeom>
              <a:avLst/>
              <a:gdLst>
                <a:gd name="textAreaLeft" fmla="*/ 0 w 11627280"/>
                <a:gd name="textAreaRight" fmla="*/ 11630160 w 11627280"/>
                <a:gd name="textAreaTop" fmla="*/ 0 h 1900800"/>
                <a:gd name="textAreaBottom" fmla="*/ 1903680 h 1900800"/>
              </a:gdLst>
              <a:ahLst/>
              <a:cxnLst/>
              <a:rect l="textAreaLeft" t="textAreaTop" r="textAreaRight" b="textAreaBottom"/>
              <a:pathLst>
                <a:path w="11630025" h="1903729">
                  <a:moveTo>
                    <a:pt x="0" y="1903476"/>
                  </a:moveTo>
                  <a:lnTo>
                    <a:pt x="11629644" y="1903476"/>
                  </a:lnTo>
                  <a:lnTo>
                    <a:pt x="11629644" y="0"/>
                  </a:lnTo>
                  <a:lnTo>
                    <a:pt x="0" y="0"/>
                  </a:lnTo>
                  <a:lnTo>
                    <a:pt x="0" y="1903476"/>
                  </a:lnTo>
                  <a:close/>
                </a:path>
              </a:pathLst>
            </a:custGeom>
            <a:noFill/>
            <a:ln w="12700">
              <a:solidFill>
                <a:srgbClr val="97A9EB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99" name="object 13"/>
          <p:cNvSpPr/>
          <p:nvPr/>
        </p:nvSpPr>
        <p:spPr>
          <a:xfrm>
            <a:off x="497880" y="3826800"/>
            <a:ext cx="11339640" cy="163405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2400" rIns="0" bIns="0" anchor="t">
            <a:spAutoFit/>
          </a:bodyPr>
          <a:lstStyle/>
          <a:p>
            <a:pPr marL="12600" defTabSz="914400">
              <a:lnSpc>
                <a:spcPts val="1800"/>
              </a:lnSpc>
              <a:spcBef>
                <a:spcPts val="255"/>
              </a:spcBef>
            </a:pP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12600" defTabSz="914400">
              <a:lnSpc>
                <a:spcPts val="1800"/>
              </a:lnSpc>
              <a:spcBef>
                <a:spcPts val="255"/>
              </a:spcBef>
            </a:pPr>
            <a:r>
              <a:rPr lang="ru-RU" sz="1600" b="1" strike="noStrike" spc="-72" dirty="0">
                <a:solidFill>
                  <a:srgbClr val="FF0000"/>
                </a:solidFill>
                <a:latin typeface="Tahoma"/>
              </a:rPr>
              <a:t>2026 год: </a:t>
            </a:r>
            <a:endParaRPr lang="ru-RU" sz="1600" b="0" strike="noStrike" spc="-1" dirty="0">
              <a:solidFill>
                <a:srgbClr val="FF0000"/>
              </a:solidFill>
              <a:latin typeface="Arial"/>
            </a:endParaRPr>
          </a:p>
          <a:p>
            <a:pPr marL="12600" defTabSz="914400">
              <a:lnSpc>
                <a:spcPts val="1800"/>
              </a:lnSpc>
              <a:spcBef>
                <a:spcPts val="255"/>
              </a:spcBef>
            </a:pPr>
            <a:r>
              <a:rPr lang="ru-RU" sz="1600" b="1" strike="noStrike" spc="-72" dirty="0">
                <a:solidFill>
                  <a:srgbClr val="2F6CDC"/>
                </a:solidFill>
                <a:latin typeface="Tahoma"/>
              </a:rPr>
              <a:t>6 учреждений пройдут регистрацию на портале «</a:t>
            </a:r>
            <a:r>
              <a:rPr lang="ru-RU" sz="1600" b="1" strike="noStrike" spc="-72" dirty="0" err="1">
                <a:solidFill>
                  <a:srgbClr val="2F6CDC"/>
                </a:solidFill>
                <a:latin typeface="Tahoma"/>
              </a:rPr>
              <a:t>Производительность.рф</a:t>
            </a:r>
            <a:r>
              <a:rPr lang="ru-RU" sz="1600" b="1" strike="noStrike" spc="-72" dirty="0">
                <a:solidFill>
                  <a:srgbClr val="2F6CDC"/>
                </a:solidFill>
                <a:latin typeface="Tahoma"/>
              </a:rPr>
              <a:t>» и </a:t>
            </a:r>
            <a:r>
              <a:rPr lang="ru-RU" sz="1600" b="0" strike="noStrike" spc="-1" dirty="0">
                <a:solidFill>
                  <a:srgbClr val="1B1B1B"/>
                </a:solidFill>
                <a:latin typeface="Tahoma"/>
              </a:rPr>
              <a:t>внедрят лучшие практики (1 музей, 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12600" defTabSz="914400">
              <a:lnSpc>
                <a:spcPts val="1800"/>
              </a:lnSpc>
              <a:spcBef>
                <a:spcPts val="255"/>
              </a:spcBef>
            </a:pPr>
            <a:r>
              <a:rPr lang="ru-RU" sz="1600" b="0" strike="noStrike" spc="-1" dirty="0">
                <a:solidFill>
                  <a:srgbClr val="1B1B1B"/>
                </a:solidFill>
                <a:latin typeface="Tahoma"/>
              </a:rPr>
              <a:t>2 библиотеки, 3 КДУ: Центр народного творчества; Калевальский дом культуры, Сортавальский центр)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12600" defTabSz="914400">
              <a:lnSpc>
                <a:spcPct val="83000"/>
              </a:lnSpc>
              <a:spcBef>
                <a:spcPts val="1196"/>
              </a:spcBef>
            </a:pPr>
            <a:r>
              <a:rPr lang="ru-RU" sz="1600" b="1" strike="noStrike" spc="-72" dirty="0">
                <a:solidFill>
                  <a:srgbClr val="FF0000"/>
                </a:solidFill>
                <a:latin typeface="Tahoma"/>
              </a:rPr>
              <a:t>Все учреждения заполняют ежеквартальную отчетность </a:t>
            </a:r>
            <a:r>
              <a:rPr lang="ru-RU" sz="1600" b="0" strike="noStrike" spc="-1" dirty="0">
                <a:solidFill>
                  <a:srgbClr val="FF0000"/>
                </a:solidFill>
                <a:latin typeface="Tahoma"/>
              </a:rPr>
              <a:t>(форма «Мониторинг 1.Производительность труда» в АИС «Статистика»)</a:t>
            </a:r>
            <a:endParaRPr lang="ru-RU" sz="1600" b="0" strike="noStrike" spc="-1" dirty="0">
              <a:solidFill>
                <a:srgbClr val="FF0000"/>
              </a:solidFill>
              <a:latin typeface="Arial"/>
            </a:endParaRPr>
          </a:p>
        </p:txBody>
      </p:sp>
      <p:grpSp>
        <p:nvGrpSpPr>
          <p:cNvPr id="200" name="object 17"/>
          <p:cNvGrpSpPr/>
          <p:nvPr/>
        </p:nvGrpSpPr>
        <p:grpSpPr>
          <a:xfrm>
            <a:off x="312480" y="5611320"/>
            <a:ext cx="2904120" cy="992880"/>
            <a:chOff x="312480" y="5611320"/>
            <a:chExt cx="2904120" cy="992880"/>
          </a:xfrm>
        </p:grpSpPr>
        <p:pic>
          <p:nvPicPr>
            <p:cNvPr id="201" name="object 18"/>
            <p:cNvPicPr/>
            <p:nvPr/>
          </p:nvPicPr>
          <p:blipFill>
            <a:blip r:embed="rId6"/>
            <a:stretch/>
          </p:blipFill>
          <p:spPr>
            <a:xfrm>
              <a:off x="312480" y="5611320"/>
              <a:ext cx="2904120" cy="992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02" name="object 19"/>
            <p:cNvPicPr/>
            <p:nvPr/>
          </p:nvPicPr>
          <p:blipFill>
            <a:blip r:embed="rId7"/>
            <a:stretch/>
          </p:blipFill>
          <p:spPr>
            <a:xfrm>
              <a:off x="516600" y="5797440"/>
              <a:ext cx="2507040" cy="6325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03" name="object 20"/>
          <p:cNvSpPr/>
          <p:nvPr/>
        </p:nvSpPr>
        <p:spPr>
          <a:xfrm>
            <a:off x="1328760" y="5870880"/>
            <a:ext cx="1227240" cy="499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6"/>
              </a:spcBef>
            </a:pPr>
            <a:r>
              <a:rPr lang="ru-RU" sz="1600" b="0" strike="noStrike" spc="46">
                <a:solidFill>
                  <a:srgbClr val="1B1B1B"/>
                </a:solidFill>
                <a:latin typeface="Tahoma"/>
              </a:rPr>
              <a:t>Библиотеки и музеи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04" name="object 21"/>
          <p:cNvGrpSpPr/>
          <p:nvPr/>
        </p:nvGrpSpPr>
        <p:grpSpPr>
          <a:xfrm>
            <a:off x="519840" y="5611320"/>
            <a:ext cx="11220480" cy="974520"/>
            <a:chOff x="519840" y="5611320"/>
            <a:chExt cx="11220480" cy="974520"/>
          </a:xfrm>
        </p:grpSpPr>
        <p:sp>
          <p:nvSpPr>
            <p:cNvPr id="205" name="object 22"/>
            <p:cNvSpPr/>
            <p:nvPr/>
          </p:nvSpPr>
          <p:spPr>
            <a:xfrm>
              <a:off x="519840" y="5805000"/>
              <a:ext cx="634680" cy="605520"/>
            </a:xfrm>
            <a:custGeom>
              <a:avLst/>
              <a:gdLst>
                <a:gd name="textAreaLeft" fmla="*/ 0 w 634680"/>
                <a:gd name="textAreaRight" fmla="*/ 637560 w 634680"/>
                <a:gd name="textAreaTop" fmla="*/ 0 h 605520"/>
                <a:gd name="textAreaBottom" fmla="*/ 608400 h 605520"/>
              </a:gdLst>
              <a:ahLst/>
              <a:cxnLst/>
              <a:rect l="textAreaLeft" t="textAreaTop" r="textAreaRight" b="textAreaBottom"/>
              <a:pathLst>
                <a:path w="637540" h="608329">
                  <a:moveTo>
                    <a:pt x="535685" y="0"/>
                  </a:moveTo>
                  <a:lnTo>
                    <a:pt x="101345" y="0"/>
                  </a:lnTo>
                  <a:lnTo>
                    <a:pt x="61898" y="7964"/>
                  </a:lnTo>
                  <a:lnTo>
                    <a:pt x="29684" y="29684"/>
                  </a:lnTo>
                  <a:lnTo>
                    <a:pt x="7964" y="61898"/>
                  </a:lnTo>
                  <a:lnTo>
                    <a:pt x="0" y="101346"/>
                  </a:lnTo>
                  <a:lnTo>
                    <a:pt x="0" y="506730"/>
                  </a:lnTo>
                  <a:lnTo>
                    <a:pt x="7964" y="546177"/>
                  </a:lnTo>
                  <a:lnTo>
                    <a:pt x="29684" y="578391"/>
                  </a:lnTo>
                  <a:lnTo>
                    <a:pt x="61898" y="600111"/>
                  </a:lnTo>
                  <a:lnTo>
                    <a:pt x="101345" y="608076"/>
                  </a:lnTo>
                  <a:lnTo>
                    <a:pt x="535685" y="608076"/>
                  </a:lnTo>
                  <a:lnTo>
                    <a:pt x="575133" y="600111"/>
                  </a:lnTo>
                  <a:lnTo>
                    <a:pt x="607347" y="578391"/>
                  </a:lnTo>
                  <a:lnTo>
                    <a:pt x="629067" y="546177"/>
                  </a:lnTo>
                  <a:lnTo>
                    <a:pt x="637032" y="506730"/>
                  </a:lnTo>
                  <a:lnTo>
                    <a:pt x="637032" y="101346"/>
                  </a:lnTo>
                  <a:lnTo>
                    <a:pt x="629067" y="61898"/>
                  </a:lnTo>
                  <a:lnTo>
                    <a:pt x="607347" y="29684"/>
                  </a:lnTo>
                  <a:lnTo>
                    <a:pt x="575133" y="7964"/>
                  </a:lnTo>
                  <a:lnTo>
                    <a:pt x="535685" y="0"/>
                  </a:lnTo>
                  <a:close/>
                </a:path>
              </a:pathLst>
            </a:custGeom>
            <a:solidFill>
              <a:srgbClr val="E9EFFA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6" name="object 23"/>
            <p:cNvSpPr/>
            <p:nvPr/>
          </p:nvSpPr>
          <p:spPr>
            <a:xfrm>
              <a:off x="519840" y="5805000"/>
              <a:ext cx="634680" cy="605520"/>
            </a:xfrm>
            <a:custGeom>
              <a:avLst/>
              <a:gdLst>
                <a:gd name="textAreaLeft" fmla="*/ 0 w 634680"/>
                <a:gd name="textAreaRight" fmla="*/ 637560 w 634680"/>
                <a:gd name="textAreaTop" fmla="*/ 0 h 605520"/>
                <a:gd name="textAreaBottom" fmla="*/ 608400 h 605520"/>
              </a:gdLst>
              <a:ahLst/>
              <a:cxnLst/>
              <a:rect l="textAreaLeft" t="textAreaTop" r="textAreaRight" b="textAreaBottom"/>
              <a:pathLst>
                <a:path w="637540" h="608329">
                  <a:moveTo>
                    <a:pt x="0" y="101346"/>
                  </a:moveTo>
                  <a:lnTo>
                    <a:pt x="7964" y="61898"/>
                  </a:lnTo>
                  <a:lnTo>
                    <a:pt x="29684" y="29684"/>
                  </a:lnTo>
                  <a:lnTo>
                    <a:pt x="61898" y="7964"/>
                  </a:lnTo>
                  <a:lnTo>
                    <a:pt x="101345" y="0"/>
                  </a:lnTo>
                  <a:lnTo>
                    <a:pt x="535685" y="0"/>
                  </a:lnTo>
                  <a:lnTo>
                    <a:pt x="575133" y="7964"/>
                  </a:lnTo>
                  <a:lnTo>
                    <a:pt x="607347" y="29684"/>
                  </a:lnTo>
                  <a:lnTo>
                    <a:pt x="629067" y="61898"/>
                  </a:lnTo>
                  <a:lnTo>
                    <a:pt x="637032" y="101346"/>
                  </a:lnTo>
                  <a:lnTo>
                    <a:pt x="637032" y="506730"/>
                  </a:lnTo>
                  <a:lnTo>
                    <a:pt x="629067" y="546177"/>
                  </a:lnTo>
                  <a:lnTo>
                    <a:pt x="607347" y="578391"/>
                  </a:lnTo>
                  <a:lnTo>
                    <a:pt x="575133" y="600111"/>
                  </a:lnTo>
                  <a:lnTo>
                    <a:pt x="535685" y="608076"/>
                  </a:lnTo>
                  <a:lnTo>
                    <a:pt x="101345" y="608076"/>
                  </a:lnTo>
                  <a:lnTo>
                    <a:pt x="61898" y="600111"/>
                  </a:lnTo>
                  <a:lnTo>
                    <a:pt x="29684" y="578391"/>
                  </a:lnTo>
                  <a:lnTo>
                    <a:pt x="7964" y="546177"/>
                  </a:lnTo>
                  <a:lnTo>
                    <a:pt x="0" y="506730"/>
                  </a:lnTo>
                  <a:lnTo>
                    <a:pt x="0" y="101346"/>
                  </a:lnTo>
                  <a:close/>
                </a:path>
              </a:pathLst>
            </a:custGeom>
            <a:noFill/>
            <a:ln w="12700">
              <a:solidFill>
                <a:srgbClr val="92A6EB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7" name="object 24"/>
            <p:cNvSpPr/>
            <p:nvPr/>
          </p:nvSpPr>
          <p:spPr>
            <a:xfrm>
              <a:off x="645480" y="5969880"/>
              <a:ext cx="384480" cy="276480"/>
            </a:xfrm>
            <a:custGeom>
              <a:avLst/>
              <a:gdLst>
                <a:gd name="textAreaLeft" fmla="*/ 0 w 384480"/>
                <a:gd name="textAreaRight" fmla="*/ 387360 w 384480"/>
                <a:gd name="textAreaTop" fmla="*/ 0 h 276480"/>
                <a:gd name="textAreaBottom" fmla="*/ 279360 h 276480"/>
              </a:gdLst>
              <a:ahLst/>
              <a:cxnLst/>
              <a:rect l="textAreaLeft" t="textAreaTop" r="textAreaRight" b="textAreaBottom"/>
              <a:pathLst>
                <a:path w="387350" h="279400">
                  <a:moveTo>
                    <a:pt x="0" y="175501"/>
                  </a:moveTo>
                  <a:lnTo>
                    <a:pt x="0" y="278968"/>
                  </a:lnTo>
                  <a:lnTo>
                    <a:pt x="387095" y="278968"/>
                  </a:lnTo>
                  <a:lnTo>
                    <a:pt x="387095" y="35128"/>
                  </a:lnTo>
                  <a:lnTo>
                    <a:pt x="349465" y="35128"/>
                  </a:lnTo>
                </a:path>
                <a:path w="387350" h="279400">
                  <a:moveTo>
                    <a:pt x="37617" y="35128"/>
                  </a:moveTo>
                  <a:lnTo>
                    <a:pt x="0" y="35128"/>
                  </a:lnTo>
                  <a:lnTo>
                    <a:pt x="0" y="138557"/>
                  </a:lnTo>
                </a:path>
                <a:path w="387350" h="279400">
                  <a:moveTo>
                    <a:pt x="193674" y="35382"/>
                  </a:moveTo>
                  <a:lnTo>
                    <a:pt x="161579" y="18639"/>
                  </a:lnTo>
                  <a:lnTo>
                    <a:pt x="119665" y="7723"/>
                  </a:lnTo>
                  <a:lnTo>
                    <a:pt x="75513" y="1790"/>
                  </a:lnTo>
                  <a:lnTo>
                    <a:pt x="36703" y="0"/>
                  </a:lnTo>
                  <a:lnTo>
                    <a:pt x="36703" y="243471"/>
                  </a:lnTo>
                  <a:lnTo>
                    <a:pt x="54393" y="243480"/>
                  </a:lnTo>
                  <a:lnTo>
                    <a:pt x="96958" y="246446"/>
                  </a:lnTo>
                  <a:lnTo>
                    <a:pt x="148638" y="256780"/>
                  </a:lnTo>
                  <a:lnTo>
                    <a:pt x="193674" y="278892"/>
                  </a:lnTo>
                  <a:lnTo>
                    <a:pt x="193674" y="35382"/>
                  </a:lnTo>
                  <a:close/>
                </a:path>
                <a:path w="387350" h="279400">
                  <a:moveTo>
                    <a:pt x="350812" y="140258"/>
                  </a:moveTo>
                  <a:lnTo>
                    <a:pt x="350812" y="243547"/>
                  </a:lnTo>
                  <a:lnTo>
                    <a:pt x="333125" y="243556"/>
                  </a:lnTo>
                  <a:lnTo>
                    <a:pt x="290566" y="246522"/>
                  </a:lnTo>
                  <a:lnTo>
                    <a:pt x="238887" y="256856"/>
                  </a:lnTo>
                  <a:lnTo>
                    <a:pt x="193840" y="278968"/>
                  </a:lnTo>
                  <a:lnTo>
                    <a:pt x="193840" y="35458"/>
                  </a:lnTo>
                  <a:lnTo>
                    <a:pt x="225942" y="18716"/>
                  </a:lnTo>
                  <a:lnTo>
                    <a:pt x="267849" y="7799"/>
                  </a:lnTo>
                  <a:lnTo>
                    <a:pt x="311994" y="1866"/>
                  </a:lnTo>
                  <a:lnTo>
                    <a:pt x="350812" y="76"/>
                  </a:lnTo>
                  <a:lnTo>
                    <a:pt x="350812" y="103365"/>
                  </a:lnTo>
                </a:path>
              </a:pathLst>
            </a:custGeom>
            <a:noFill/>
            <a:ln w="19239">
              <a:solidFill>
                <a:srgbClr val="92A6EB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208" name="object 25"/>
            <p:cNvPicPr/>
            <p:nvPr/>
          </p:nvPicPr>
          <p:blipFill>
            <a:blip r:embed="rId8"/>
            <a:stretch/>
          </p:blipFill>
          <p:spPr>
            <a:xfrm>
              <a:off x="703080" y="6004800"/>
              <a:ext cx="110880" cy="1854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09" name="object 26"/>
            <p:cNvPicPr/>
            <p:nvPr/>
          </p:nvPicPr>
          <p:blipFill>
            <a:blip r:embed="rId9"/>
            <a:stretch/>
          </p:blipFill>
          <p:spPr>
            <a:xfrm>
              <a:off x="861840" y="6004800"/>
              <a:ext cx="109440" cy="1854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10" name="object 27"/>
            <p:cNvPicPr/>
            <p:nvPr/>
          </p:nvPicPr>
          <p:blipFill>
            <a:blip r:embed="rId10"/>
            <a:stretch/>
          </p:blipFill>
          <p:spPr>
            <a:xfrm>
              <a:off x="8043840" y="5611320"/>
              <a:ext cx="3696480" cy="9745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11" name="object 28"/>
            <p:cNvPicPr/>
            <p:nvPr/>
          </p:nvPicPr>
          <p:blipFill>
            <a:blip r:embed="rId11"/>
            <a:stretch/>
          </p:blipFill>
          <p:spPr>
            <a:xfrm>
              <a:off x="8256960" y="5797440"/>
              <a:ext cx="3281400" cy="6141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12" name="object 29"/>
          <p:cNvSpPr/>
          <p:nvPr/>
        </p:nvSpPr>
        <p:spPr>
          <a:xfrm>
            <a:off x="9126360" y="5873040"/>
            <a:ext cx="2233440" cy="45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52560" rIns="0" bIns="0" anchor="t">
            <a:spAutoFit/>
          </a:bodyPr>
          <a:lstStyle/>
          <a:p>
            <a:pPr marL="12600" defTabSz="914400">
              <a:lnSpc>
                <a:spcPts val="1599"/>
              </a:lnSpc>
              <a:spcBef>
                <a:spcPts val="414"/>
              </a:spcBef>
            </a:pPr>
            <a:r>
              <a:rPr lang="ru-RU" sz="1600" b="0" strike="noStrike" spc="52">
                <a:solidFill>
                  <a:srgbClr val="1B1B1B"/>
                </a:solidFill>
                <a:latin typeface="Tahoma"/>
              </a:rPr>
              <a:t>Культурно-досуговые </a:t>
            </a:r>
            <a:r>
              <a:rPr lang="ru-RU" sz="1600" b="0" strike="noStrike" spc="46">
                <a:solidFill>
                  <a:srgbClr val="1B1B1B"/>
                </a:solidFill>
                <a:latin typeface="Tahoma"/>
              </a:rPr>
              <a:t>учреждения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13" name="object 30"/>
          <p:cNvGrpSpPr/>
          <p:nvPr/>
        </p:nvGrpSpPr>
        <p:grpSpPr>
          <a:xfrm>
            <a:off x="4642200" y="5801760"/>
            <a:ext cx="4295160" cy="625680"/>
            <a:chOff x="4642200" y="5801760"/>
            <a:chExt cx="4295160" cy="625680"/>
          </a:xfrm>
        </p:grpSpPr>
        <p:sp>
          <p:nvSpPr>
            <p:cNvPr id="214" name="object 31"/>
            <p:cNvSpPr/>
            <p:nvPr/>
          </p:nvSpPr>
          <p:spPr>
            <a:xfrm>
              <a:off x="8256960" y="5803560"/>
              <a:ext cx="680400" cy="623880"/>
            </a:xfrm>
            <a:custGeom>
              <a:avLst/>
              <a:gdLst>
                <a:gd name="textAreaLeft" fmla="*/ 0 w 680400"/>
                <a:gd name="textAreaRight" fmla="*/ 683280 w 680400"/>
                <a:gd name="textAreaTop" fmla="*/ 0 h 623880"/>
                <a:gd name="textAreaBottom" fmla="*/ 626760 h 623880"/>
              </a:gdLst>
              <a:ahLst/>
              <a:cxnLst/>
              <a:rect l="textAreaLeft" t="textAreaTop" r="textAreaRight" b="textAreaBottom"/>
              <a:pathLst>
                <a:path w="683259" h="626745">
                  <a:moveTo>
                    <a:pt x="578358" y="0"/>
                  </a:moveTo>
                  <a:lnTo>
                    <a:pt x="104394" y="0"/>
                  </a:lnTo>
                  <a:lnTo>
                    <a:pt x="63757" y="8203"/>
                  </a:lnTo>
                  <a:lnTo>
                    <a:pt x="30575" y="30575"/>
                  </a:lnTo>
                  <a:lnTo>
                    <a:pt x="8203" y="63757"/>
                  </a:lnTo>
                  <a:lnTo>
                    <a:pt x="0" y="104394"/>
                  </a:lnTo>
                  <a:lnTo>
                    <a:pt x="0" y="521970"/>
                  </a:lnTo>
                  <a:lnTo>
                    <a:pt x="8203" y="562606"/>
                  </a:lnTo>
                  <a:lnTo>
                    <a:pt x="30575" y="595788"/>
                  </a:lnTo>
                  <a:lnTo>
                    <a:pt x="63757" y="618160"/>
                  </a:lnTo>
                  <a:lnTo>
                    <a:pt x="104394" y="626364"/>
                  </a:lnTo>
                  <a:lnTo>
                    <a:pt x="578358" y="626364"/>
                  </a:lnTo>
                  <a:lnTo>
                    <a:pt x="618994" y="618160"/>
                  </a:lnTo>
                  <a:lnTo>
                    <a:pt x="652176" y="595788"/>
                  </a:lnTo>
                  <a:lnTo>
                    <a:pt x="674548" y="562606"/>
                  </a:lnTo>
                  <a:lnTo>
                    <a:pt x="682751" y="521970"/>
                  </a:lnTo>
                  <a:lnTo>
                    <a:pt x="682751" y="104394"/>
                  </a:lnTo>
                  <a:lnTo>
                    <a:pt x="674548" y="63757"/>
                  </a:lnTo>
                  <a:lnTo>
                    <a:pt x="652176" y="30575"/>
                  </a:lnTo>
                  <a:lnTo>
                    <a:pt x="618994" y="8203"/>
                  </a:lnTo>
                  <a:lnTo>
                    <a:pt x="578358" y="0"/>
                  </a:lnTo>
                  <a:close/>
                </a:path>
              </a:pathLst>
            </a:custGeom>
            <a:solidFill>
              <a:srgbClr val="E9EFFA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5" name="object 32"/>
            <p:cNvSpPr/>
            <p:nvPr/>
          </p:nvSpPr>
          <p:spPr>
            <a:xfrm>
              <a:off x="8256960" y="5803560"/>
              <a:ext cx="680400" cy="623880"/>
            </a:xfrm>
            <a:custGeom>
              <a:avLst/>
              <a:gdLst>
                <a:gd name="textAreaLeft" fmla="*/ 0 w 680400"/>
                <a:gd name="textAreaRight" fmla="*/ 683280 w 680400"/>
                <a:gd name="textAreaTop" fmla="*/ 0 h 623880"/>
                <a:gd name="textAreaBottom" fmla="*/ 626760 h 623880"/>
              </a:gdLst>
              <a:ahLst/>
              <a:cxnLst/>
              <a:rect l="textAreaLeft" t="textAreaTop" r="textAreaRight" b="textAreaBottom"/>
              <a:pathLst>
                <a:path w="683259" h="626745">
                  <a:moveTo>
                    <a:pt x="0" y="104394"/>
                  </a:moveTo>
                  <a:lnTo>
                    <a:pt x="8203" y="63757"/>
                  </a:lnTo>
                  <a:lnTo>
                    <a:pt x="30575" y="30575"/>
                  </a:lnTo>
                  <a:lnTo>
                    <a:pt x="63757" y="8203"/>
                  </a:lnTo>
                  <a:lnTo>
                    <a:pt x="104394" y="0"/>
                  </a:lnTo>
                  <a:lnTo>
                    <a:pt x="578358" y="0"/>
                  </a:lnTo>
                  <a:lnTo>
                    <a:pt x="618994" y="8203"/>
                  </a:lnTo>
                  <a:lnTo>
                    <a:pt x="652176" y="30575"/>
                  </a:lnTo>
                  <a:lnTo>
                    <a:pt x="674548" y="63757"/>
                  </a:lnTo>
                  <a:lnTo>
                    <a:pt x="682751" y="104394"/>
                  </a:lnTo>
                  <a:lnTo>
                    <a:pt x="682751" y="521970"/>
                  </a:lnTo>
                  <a:lnTo>
                    <a:pt x="674548" y="562606"/>
                  </a:lnTo>
                  <a:lnTo>
                    <a:pt x="652176" y="595788"/>
                  </a:lnTo>
                  <a:lnTo>
                    <a:pt x="618994" y="618160"/>
                  </a:lnTo>
                  <a:lnTo>
                    <a:pt x="578358" y="626364"/>
                  </a:lnTo>
                  <a:lnTo>
                    <a:pt x="104394" y="626364"/>
                  </a:lnTo>
                  <a:lnTo>
                    <a:pt x="63757" y="618160"/>
                  </a:lnTo>
                  <a:lnTo>
                    <a:pt x="30575" y="595788"/>
                  </a:lnTo>
                  <a:lnTo>
                    <a:pt x="8203" y="562606"/>
                  </a:lnTo>
                  <a:lnTo>
                    <a:pt x="0" y="521970"/>
                  </a:lnTo>
                  <a:lnTo>
                    <a:pt x="0" y="104394"/>
                  </a:lnTo>
                  <a:close/>
                </a:path>
              </a:pathLst>
            </a:custGeom>
            <a:noFill/>
            <a:ln w="12700">
              <a:solidFill>
                <a:srgbClr val="92A6EB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216" name="object 33"/>
            <p:cNvPicPr/>
            <p:nvPr/>
          </p:nvPicPr>
          <p:blipFill>
            <a:blip r:embed="rId12"/>
            <a:stretch/>
          </p:blipFill>
          <p:spPr>
            <a:xfrm>
              <a:off x="8365680" y="5924160"/>
              <a:ext cx="439920" cy="3837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17" name="object 34"/>
            <p:cNvSpPr/>
            <p:nvPr/>
          </p:nvSpPr>
          <p:spPr>
            <a:xfrm>
              <a:off x="4642200" y="5801760"/>
              <a:ext cx="2487600" cy="623880"/>
            </a:xfrm>
            <a:custGeom>
              <a:avLst/>
              <a:gdLst>
                <a:gd name="textAreaLeft" fmla="*/ 0 w 2487600"/>
                <a:gd name="textAreaRight" fmla="*/ 2490480 w 2487600"/>
                <a:gd name="textAreaTop" fmla="*/ 0 h 623880"/>
                <a:gd name="textAreaBottom" fmla="*/ 626760 h 623880"/>
              </a:gdLst>
              <a:ahLst/>
              <a:cxnLst/>
              <a:rect l="textAreaLeft" t="textAreaTop" r="textAreaRight" b="textAreaBottom"/>
              <a:pathLst>
                <a:path w="2490470" h="626745">
                  <a:moveTo>
                    <a:pt x="2428113" y="0"/>
                  </a:moveTo>
                  <a:lnTo>
                    <a:pt x="62103" y="0"/>
                  </a:lnTo>
                  <a:lnTo>
                    <a:pt x="37933" y="4875"/>
                  </a:lnTo>
                  <a:lnTo>
                    <a:pt x="18192" y="18170"/>
                  </a:lnTo>
                  <a:lnTo>
                    <a:pt x="4881" y="37890"/>
                  </a:lnTo>
                  <a:lnTo>
                    <a:pt x="0" y="62039"/>
                  </a:lnTo>
                  <a:lnTo>
                    <a:pt x="0" y="564324"/>
                  </a:lnTo>
                  <a:lnTo>
                    <a:pt x="4881" y="588473"/>
                  </a:lnTo>
                  <a:lnTo>
                    <a:pt x="18192" y="608193"/>
                  </a:lnTo>
                  <a:lnTo>
                    <a:pt x="37933" y="621488"/>
                  </a:lnTo>
                  <a:lnTo>
                    <a:pt x="62103" y="626363"/>
                  </a:lnTo>
                  <a:lnTo>
                    <a:pt x="2428113" y="626363"/>
                  </a:lnTo>
                  <a:lnTo>
                    <a:pt x="2452282" y="621488"/>
                  </a:lnTo>
                  <a:lnTo>
                    <a:pt x="2472023" y="608193"/>
                  </a:lnTo>
                  <a:lnTo>
                    <a:pt x="2485334" y="588473"/>
                  </a:lnTo>
                  <a:lnTo>
                    <a:pt x="2490216" y="564324"/>
                  </a:lnTo>
                  <a:lnTo>
                    <a:pt x="2490216" y="62039"/>
                  </a:lnTo>
                  <a:lnTo>
                    <a:pt x="2485334" y="37890"/>
                  </a:lnTo>
                  <a:lnTo>
                    <a:pt x="2472023" y="18170"/>
                  </a:lnTo>
                  <a:lnTo>
                    <a:pt x="2452282" y="4875"/>
                  </a:lnTo>
                  <a:lnTo>
                    <a:pt x="2428113" y="0"/>
                  </a:lnTo>
                  <a:close/>
                </a:path>
              </a:pathLst>
            </a:custGeom>
            <a:solidFill>
              <a:srgbClr val="E9EFFA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8" name="object 35"/>
            <p:cNvSpPr/>
            <p:nvPr/>
          </p:nvSpPr>
          <p:spPr>
            <a:xfrm>
              <a:off x="4642200" y="5801760"/>
              <a:ext cx="2487600" cy="623880"/>
            </a:xfrm>
            <a:custGeom>
              <a:avLst/>
              <a:gdLst>
                <a:gd name="textAreaLeft" fmla="*/ 0 w 2487600"/>
                <a:gd name="textAreaRight" fmla="*/ 2490480 w 2487600"/>
                <a:gd name="textAreaTop" fmla="*/ 0 h 623880"/>
                <a:gd name="textAreaBottom" fmla="*/ 626760 h 623880"/>
              </a:gdLst>
              <a:ahLst/>
              <a:cxnLst/>
              <a:rect l="textAreaLeft" t="textAreaTop" r="textAreaRight" b="textAreaBottom"/>
              <a:pathLst>
                <a:path w="2490470" h="626745">
                  <a:moveTo>
                    <a:pt x="0" y="62039"/>
                  </a:moveTo>
                  <a:lnTo>
                    <a:pt x="4881" y="37890"/>
                  </a:lnTo>
                  <a:lnTo>
                    <a:pt x="18192" y="18170"/>
                  </a:lnTo>
                  <a:lnTo>
                    <a:pt x="37933" y="4875"/>
                  </a:lnTo>
                  <a:lnTo>
                    <a:pt x="62103" y="0"/>
                  </a:lnTo>
                  <a:lnTo>
                    <a:pt x="2428113" y="0"/>
                  </a:lnTo>
                  <a:lnTo>
                    <a:pt x="2452282" y="4875"/>
                  </a:lnTo>
                  <a:lnTo>
                    <a:pt x="2472023" y="18170"/>
                  </a:lnTo>
                  <a:lnTo>
                    <a:pt x="2485334" y="37890"/>
                  </a:lnTo>
                  <a:lnTo>
                    <a:pt x="2490216" y="62039"/>
                  </a:lnTo>
                  <a:lnTo>
                    <a:pt x="2490216" y="564324"/>
                  </a:lnTo>
                  <a:lnTo>
                    <a:pt x="2485334" y="588473"/>
                  </a:lnTo>
                  <a:lnTo>
                    <a:pt x="2472023" y="608193"/>
                  </a:lnTo>
                  <a:lnTo>
                    <a:pt x="2452282" y="621488"/>
                  </a:lnTo>
                  <a:lnTo>
                    <a:pt x="2428113" y="626363"/>
                  </a:lnTo>
                  <a:lnTo>
                    <a:pt x="62103" y="626363"/>
                  </a:lnTo>
                  <a:lnTo>
                    <a:pt x="37933" y="621488"/>
                  </a:lnTo>
                  <a:lnTo>
                    <a:pt x="18192" y="608193"/>
                  </a:lnTo>
                  <a:lnTo>
                    <a:pt x="4881" y="588473"/>
                  </a:lnTo>
                  <a:lnTo>
                    <a:pt x="0" y="564324"/>
                  </a:lnTo>
                  <a:lnTo>
                    <a:pt x="0" y="62039"/>
                  </a:lnTo>
                  <a:close/>
                </a:path>
              </a:pathLst>
            </a:custGeom>
            <a:noFill/>
            <a:ln w="12700">
              <a:solidFill>
                <a:srgbClr val="92A6EB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219" name="object 36"/>
          <p:cNvSpPr/>
          <p:nvPr/>
        </p:nvSpPr>
        <p:spPr>
          <a:xfrm>
            <a:off x="4880520" y="5880960"/>
            <a:ext cx="1854000" cy="45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52560" rIns="0" bIns="0" anchor="t">
            <a:spAutoFit/>
          </a:bodyPr>
          <a:lstStyle/>
          <a:p>
            <a:pPr marL="12600" defTabSz="914400">
              <a:lnSpc>
                <a:spcPts val="1599"/>
              </a:lnSpc>
              <a:spcBef>
                <a:spcPts val="414"/>
              </a:spcBef>
            </a:pPr>
            <a:r>
              <a:rPr lang="ru-RU" sz="1600" b="0" strike="noStrike" spc="35">
                <a:solidFill>
                  <a:srgbClr val="1B1B1B"/>
                </a:solidFill>
                <a:latin typeface="Tahoma"/>
              </a:rPr>
              <a:t>Типы</a:t>
            </a:r>
            <a:r>
              <a:rPr lang="ru-RU" sz="1600" b="0" strike="noStrike" spc="-97">
                <a:solidFill>
                  <a:srgbClr val="1B1B1B"/>
                </a:solidFill>
                <a:latin typeface="Tahoma"/>
              </a:rPr>
              <a:t> </a:t>
            </a:r>
            <a:r>
              <a:rPr lang="ru-RU" sz="1600" b="0" strike="noStrike" spc="55">
                <a:solidFill>
                  <a:srgbClr val="1B1B1B"/>
                </a:solidFill>
                <a:latin typeface="Tahoma"/>
              </a:rPr>
              <a:t>учреждений </a:t>
            </a:r>
            <a:r>
              <a:rPr lang="ru-RU" sz="1600" b="0" strike="noStrike" spc="35">
                <a:solidFill>
                  <a:srgbClr val="1B1B1B"/>
                </a:solidFill>
                <a:latin typeface="Tahoma"/>
              </a:rPr>
              <a:t>культуры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20" name="object 37"/>
          <p:cNvGrpSpPr/>
          <p:nvPr/>
        </p:nvGrpSpPr>
        <p:grpSpPr>
          <a:xfrm>
            <a:off x="3884040" y="5526000"/>
            <a:ext cx="8143560" cy="624240"/>
            <a:chOff x="3884040" y="5526000"/>
            <a:chExt cx="8143560" cy="624240"/>
          </a:xfrm>
        </p:grpSpPr>
        <p:pic>
          <p:nvPicPr>
            <p:cNvPr id="221" name="object 38"/>
            <p:cNvPicPr/>
            <p:nvPr/>
          </p:nvPicPr>
          <p:blipFill>
            <a:blip r:embed="rId13"/>
            <a:stretch/>
          </p:blipFill>
          <p:spPr>
            <a:xfrm>
              <a:off x="7311240" y="6076800"/>
              <a:ext cx="577080" cy="734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22" name="object 39"/>
            <p:cNvPicPr/>
            <p:nvPr/>
          </p:nvPicPr>
          <p:blipFill>
            <a:blip r:embed="rId14"/>
            <a:stretch/>
          </p:blipFill>
          <p:spPr>
            <a:xfrm>
              <a:off x="3884040" y="6076800"/>
              <a:ext cx="577080" cy="734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23" name="object 44"/>
            <p:cNvPicPr/>
            <p:nvPr/>
          </p:nvPicPr>
          <p:blipFill>
            <a:blip r:embed="rId15"/>
            <a:stretch/>
          </p:blipFill>
          <p:spPr>
            <a:xfrm>
              <a:off x="11954160" y="5526000"/>
              <a:ext cx="73440" cy="52344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224" name="Рисунок 110"/>
          <p:cNvPicPr/>
          <p:nvPr/>
        </p:nvPicPr>
        <p:blipFill>
          <a:blip r:embed="rId16"/>
          <a:stretch/>
        </p:blipFill>
        <p:spPr>
          <a:xfrm>
            <a:off x="212400" y="1298160"/>
            <a:ext cx="11887920" cy="2660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" name="object 2"/>
          <p:cNvGrpSpPr/>
          <p:nvPr/>
        </p:nvGrpSpPr>
        <p:grpSpPr>
          <a:xfrm>
            <a:off x="0" y="0"/>
            <a:ext cx="12189240" cy="6855120"/>
            <a:chOff x="0" y="0"/>
            <a:chExt cx="12189240" cy="6855120"/>
          </a:xfrm>
        </p:grpSpPr>
        <p:pic>
          <p:nvPicPr>
            <p:cNvPr id="226" name="object 3"/>
            <p:cNvPicPr/>
            <p:nvPr/>
          </p:nvPicPr>
          <p:blipFill>
            <a:blip r:embed="rId2"/>
            <a:stretch/>
          </p:blipFill>
          <p:spPr>
            <a:xfrm>
              <a:off x="0" y="0"/>
              <a:ext cx="12189240" cy="68551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27" name="object 4"/>
            <p:cNvSpPr/>
            <p:nvPr/>
          </p:nvSpPr>
          <p:spPr>
            <a:xfrm>
              <a:off x="0" y="0"/>
              <a:ext cx="12189240" cy="6626520"/>
            </a:xfrm>
            <a:custGeom>
              <a:avLst/>
              <a:gdLst>
                <a:gd name="textAreaLeft" fmla="*/ 0 w 12189240"/>
                <a:gd name="textAreaRight" fmla="*/ 12192120 w 12189240"/>
                <a:gd name="textAreaTop" fmla="*/ 0 h 6626520"/>
                <a:gd name="textAreaBottom" fmla="*/ 6629400 h 6626520"/>
              </a:gdLst>
              <a:ahLst/>
              <a:cxnLst/>
              <a:rect l="textAreaLeft" t="textAreaTop" r="textAreaRight" b="textAreaBottom"/>
              <a:pathLst>
                <a:path w="12192000" h="6629400">
                  <a:moveTo>
                    <a:pt x="0" y="6629400"/>
                  </a:moveTo>
                  <a:lnTo>
                    <a:pt x="12192000" y="662940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6629400"/>
                  </a:lnTo>
                  <a:close/>
                </a:path>
              </a:pathLst>
            </a:custGeom>
            <a:solidFill>
              <a:srgbClr val="FBFCFD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228" name="object 5"/>
            <p:cNvPicPr/>
            <p:nvPr/>
          </p:nvPicPr>
          <p:blipFill>
            <a:blip r:embed="rId3"/>
            <a:stretch/>
          </p:blipFill>
          <p:spPr>
            <a:xfrm>
              <a:off x="0" y="0"/>
              <a:ext cx="12189240" cy="14022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29" name="object 6"/>
            <p:cNvSpPr/>
            <p:nvPr/>
          </p:nvSpPr>
          <p:spPr>
            <a:xfrm>
              <a:off x="0" y="0"/>
              <a:ext cx="12189240" cy="1211760"/>
            </a:xfrm>
            <a:custGeom>
              <a:avLst/>
              <a:gdLst>
                <a:gd name="textAreaLeft" fmla="*/ 0 w 12189240"/>
                <a:gd name="textAreaRight" fmla="*/ 12192120 w 12189240"/>
                <a:gd name="textAreaTop" fmla="*/ 0 h 1211760"/>
                <a:gd name="textAreaBottom" fmla="*/ 1214640 h 1211760"/>
              </a:gdLst>
              <a:ahLst/>
              <a:cxnLst/>
              <a:rect l="textAreaLeft" t="textAreaTop" r="textAreaRight" b="textAreaBottom"/>
              <a:pathLst>
                <a:path w="12192000" h="1214755">
                  <a:moveTo>
                    <a:pt x="12192000" y="0"/>
                  </a:moveTo>
                  <a:lnTo>
                    <a:pt x="0" y="0"/>
                  </a:lnTo>
                  <a:lnTo>
                    <a:pt x="0" y="1104468"/>
                  </a:lnTo>
                  <a:lnTo>
                    <a:pt x="21725" y="1138638"/>
                  </a:lnTo>
                  <a:lnTo>
                    <a:pt x="53154" y="1170060"/>
                  </a:lnTo>
                  <a:lnTo>
                    <a:pt x="90836" y="1194010"/>
                  </a:lnTo>
                  <a:lnTo>
                    <a:pt x="133552" y="1209271"/>
                  </a:lnTo>
                  <a:lnTo>
                    <a:pt x="180086" y="1214627"/>
                  </a:lnTo>
                  <a:lnTo>
                    <a:pt x="12018010" y="1214627"/>
                  </a:lnTo>
                  <a:lnTo>
                    <a:pt x="12064561" y="1209271"/>
                  </a:lnTo>
                  <a:lnTo>
                    <a:pt x="12107285" y="1194010"/>
                  </a:lnTo>
                  <a:lnTo>
                    <a:pt x="12144966" y="1170060"/>
                  </a:lnTo>
                  <a:lnTo>
                    <a:pt x="12176388" y="1138638"/>
                  </a:lnTo>
                  <a:lnTo>
                    <a:pt x="12192000" y="1114076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769EE6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233640" y="91800"/>
            <a:ext cx="11721960" cy="1519560"/>
          </a:xfrm>
          <a:prstGeom prst="rect">
            <a:avLst/>
          </a:prstGeom>
          <a:noFill/>
          <a:ln w="0">
            <a:noFill/>
          </a:ln>
        </p:spPr>
        <p:txBody>
          <a:bodyPr lIns="0" tIns="376920" rIns="0" bIns="0" anchor="t">
            <a:noAutofit/>
          </a:bodyPr>
          <a:lstStyle/>
          <a:p>
            <a:pPr marL="1424880" indent="0" defTabSz="914400">
              <a:lnSpc>
                <a:spcPct val="100000"/>
              </a:lnSpc>
              <a:spcBef>
                <a:spcPts val="99"/>
              </a:spcBef>
              <a:buNone/>
              <a:tabLst>
                <a:tab pos="0" algn="l"/>
              </a:tabLst>
            </a:pPr>
            <a:r>
              <a:rPr lang="ru-RU" sz="1800" b="1" strike="noStrike" spc="-12">
                <a:solidFill>
                  <a:schemeClr val="lt1"/>
                </a:solidFill>
                <a:latin typeface="Tahoma"/>
              </a:rPr>
              <a:t>Полезные ссылки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1" name="object 8"/>
          <p:cNvPicPr/>
          <p:nvPr/>
        </p:nvPicPr>
        <p:blipFill>
          <a:blip r:embed="rId4"/>
          <a:stretch/>
        </p:blipFill>
        <p:spPr>
          <a:xfrm>
            <a:off x="497160" y="1408680"/>
            <a:ext cx="5822640" cy="438480"/>
          </a:xfrm>
          <a:prstGeom prst="rect">
            <a:avLst/>
          </a:prstGeom>
          <a:ln w="0">
            <a:noFill/>
          </a:ln>
        </p:spPr>
      </p:pic>
      <p:sp>
        <p:nvSpPr>
          <p:cNvPr id="232" name="object 9"/>
          <p:cNvSpPr/>
          <p:nvPr/>
        </p:nvSpPr>
        <p:spPr>
          <a:xfrm>
            <a:off x="680040" y="1424520"/>
            <a:ext cx="3520080" cy="286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lang="ru-RU" sz="1800" b="0" strike="noStrike" spc="66">
                <a:solidFill>
                  <a:srgbClr val="1B1B1B"/>
                </a:solidFill>
                <a:latin typeface="Tahoma"/>
              </a:rPr>
              <a:t>Сфера</a:t>
            </a:r>
            <a:r>
              <a:rPr lang="ru-RU" sz="1800" b="0" strike="noStrike" spc="-131">
                <a:solidFill>
                  <a:srgbClr val="1B1B1B"/>
                </a:solidFill>
                <a:latin typeface="Tahoma"/>
              </a:rPr>
              <a:t> </a:t>
            </a:r>
            <a:r>
              <a:rPr lang="ru-RU" sz="1800" b="0" strike="noStrike" spc="46">
                <a:solidFill>
                  <a:srgbClr val="1B1B1B"/>
                </a:solidFill>
                <a:latin typeface="Tahoma"/>
              </a:rPr>
              <a:t>деятельности:</a:t>
            </a:r>
            <a:r>
              <a:rPr lang="ru-RU" sz="1800" b="0" strike="noStrike" spc="-137">
                <a:solidFill>
                  <a:srgbClr val="1B1B1B"/>
                </a:solidFill>
                <a:latin typeface="Tahoma"/>
              </a:rPr>
              <a:t> </a:t>
            </a:r>
            <a:r>
              <a:rPr lang="ru-RU" sz="1800" b="0" strike="noStrike" spc="46">
                <a:solidFill>
                  <a:srgbClr val="1B1B1B"/>
                </a:solidFill>
                <a:latin typeface="Tahoma"/>
              </a:rPr>
              <a:t>культура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33" name="object 16"/>
          <p:cNvGrpSpPr/>
          <p:nvPr/>
        </p:nvGrpSpPr>
        <p:grpSpPr>
          <a:xfrm>
            <a:off x="5834160" y="414720"/>
            <a:ext cx="6537960" cy="6009840"/>
            <a:chOff x="5802840" y="423360"/>
            <a:chExt cx="6537960" cy="6009840"/>
          </a:xfrm>
        </p:grpSpPr>
        <p:pic>
          <p:nvPicPr>
            <p:cNvPr id="234" name="object 17"/>
            <p:cNvPicPr/>
            <p:nvPr/>
          </p:nvPicPr>
          <p:blipFill>
            <a:blip r:embed="rId5"/>
            <a:stretch/>
          </p:blipFill>
          <p:spPr>
            <a:xfrm>
              <a:off x="5802840" y="1791000"/>
              <a:ext cx="6537960" cy="46422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35" name="object 18"/>
            <p:cNvPicPr/>
            <p:nvPr/>
          </p:nvPicPr>
          <p:blipFill>
            <a:blip r:embed="rId6"/>
            <a:stretch/>
          </p:blipFill>
          <p:spPr>
            <a:xfrm>
              <a:off x="6232140" y="2058480"/>
              <a:ext cx="5889960" cy="41220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36" name="object 19"/>
            <p:cNvSpPr/>
            <p:nvPr/>
          </p:nvSpPr>
          <p:spPr>
            <a:xfrm>
              <a:off x="6135120" y="2058120"/>
              <a:ext cx="5890320" cy="4122360"/>
            </a:xfrm>
            <a:custGeom>
              <a:avLst/>
              <a:gdLst>
                <a:gd name="textAreaLeft" fmla="*/ 0 w 5890320"/>
                <a:gd name="textAreaRight" fmla="*/ 5893200 w 5890320"/>
                <a:gd name="textAreaTop" fmla="*/ 0 h 4122360"/>
                <a:gd name="textAreaBottom" fmla="*/ 4125240 h 4122360"/>
              </a:gdLst>
              <a:ahLst/>
              <a:cxnLst/>
              <a:rect l="textAreaLeft" t="textAreaTop" r="textAreaRight" b="textAreaBottom"/>
              <a:pathLst>
                <a:path w="3999229" h="3389629">
                  <a:moveTo>
                    <a:pt x="205740" y="0"/>
                  </a:moveTo>
                  <a:lnTo>
                    <a:pt x="3998976" y="0"/>
                  </a:lnTo>
                  <a:lnTo>
                    <a:pt x="3998976" y="3183635"/>
                  </a:lnTo>
                  <a:lnTo>
                    <a:pt x="3993544" y="3230822"/>
                  </a:lnTo>
                  <a:lnTo>
                    <a:pt x="3978070" y="3274131"/>
                  </a:lnTo>
                  <a:lnTo>
                    <a:pt x="3953789" y="3312331"/>
                  </a:lnTo>
                  <a:lnTo>
                    <a:pt x="3921931" y="3344189"/>
                  </a:lnTo>
                  <a:lnTo>
                    <a:pt x="3883731" y="3368470"/>
                  </a:lnTo>
                  <a:lnTo>
                    <a:pt x="3840422" y="3383944"/>
                  </a:lnTo>
                  <a:lnTo>
                    <a:pt x="3793236" y="3389376"/>
                  </a:lnTo>
                  <a:lnTo>
                    <a:pt x="0" y="3389376"/>
                  </a:lnTo>
                  <a:lnTo>
                    <a:pt x="0" y="205739"/>
                  </a:lnTo>
                  <a:lnTo>
                    <a:pt x="5431" y="158553"/>
                  </a:lnTo>
                  <a:lnTo>
                    <a:pt x="20905" y="115244"/>
                  </a:lnTo>
                  <a:lnTo>
                    <a:pt x="45186" y="77044"/>
                  </a:lnTo>
                  <a:lnTo>
                    <a:pt x="77044" y="45186"/>
                  </a:lnTo>
                  <a:lnTo>
                    <a:pt x="115244" y="20905"/>
                  </a:lnTo>
                  <a:lnTo>
                    <a:pt x="158553" y="5431"/>
                  </a:lnTo>
                  <a:lnTo>
                    <a:pt x="205740" y="0"/>
                  </a:lnTo>
                  <a:close/>
                </a:path>
              </a:pathLst>
            </a:custGeom>
            <a:noFill/>
            <a:ln w="12700">
              <a:solidFill>
                <a:srgbClr val="E9EFFA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237" name="object 21"/>
            <p:cNvPicPr/>
            <p:nvPr/>
          </p:nvPicPr>
          <p:blipFill>
            <a:blip r:embed="rId7"/>
            <a:stretch/>
          </p:blipFill>
          <p:spPr>
            <a:xfrm>
              <a:off x="9189720" y="423360"/>
              <a:ext cx="2487960" cy="66024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238" name="object 23"/>
          <p:cNvGrpSpPr/>
          <p:nvPr/>
        </p:nvGrpSpPr>
        <p:grpSpPr>
          <a:xfrm>
            <a:off x="390240" y="105120"/>
            <a:ext cx="11507760" cy="6064560"/>
            <a:chOff x="390240" y="105120"/>
            <a:chExt cx="11507760" cy="6064560"/>
          </a:xfrm>
        </p:grpSpPr>
        <p:pic>
          <p:nvPicPr>
            <p:cNvPr id="239" name="object 24"/>
            <p:cNvPicPr/>
            <p:nvPr/>
          </p:nvPicPr>
          <p:blipFill>
            <a:blip r:embed="rId8"/>
            <a:stretch/>
          </p:blipFill>
          <p:spPr>
            <a:xfrm>
              <a:off x="11824560" y="5646240"/>
              <a:ext cx="73440" cy="5234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40" name="object 25"/>
            <p:cNvPicPr/>
            <p:nvPr/>
          </p:nvPicPr>
          <p:blipFill>
            <a:blip r:embed="rId9"/>
            <a:stretch/>
          </p:blipFill>
          <p:spPr>
            <a:xfrm>
              <a:off x="390240" y="105120"/>
              <a:ext cx="1063800" cy="10638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41" name="object 26"/>
            <p:cNvSpPr/>
            <p:nvPr/>
          </p:nvSpPr>
          <p:spPr>
            <a:xfrm>
              <a:off x="541800" y="256680"/>
              <a:ext cx="770040" cy="770040"/>
            </a:xfrm>
            <a:custGeom>
              <a:avLst/>
              <a:gdLst>
                <a:gd name="textAreaLeft" fmla="*/ 0 w 770040"/>
                <a:gd name="textAreaRight" fmla="*/ 772920 w 770040"/>
                <a:gd name="textAreaTop" fmla="*/ 0 h 770040"/>
                <a:gd name="textAreaBottom" fmla="*/ 772920 h 770040"/>
              </a:gdLst>
              <a:ahLst/>
              <a:cxnLst/>
              <a:rect l="textAreaLeft" t="textAreaTop" r="textAreaRight" b="textAreaBottom"/>
              <a:pathLst>
                <a:path w="772794" h="772794">
                  <a:moveTo>
                    <a:pt x="672223" y="0"/>
                  </a:moveTo>
                  <a:lnTo>
                    <a:pt x="100444" y="0"/>
                  </a:lnTo>
                  <a:lnTo>
                    <a:pt x="61346" y="7891"/>
                  </a:lnTo>
                  <a:lnTo>
                    <a:pt x="29419" y="29416"/>
                  </a:lnTo>
                  <a:lnTo>
                    <a:pt x="7893" y="61346"/>
                  </a:lnTo>
                  <a:lnTo>
                    <a:pt x="0" y="100456"/>
                  </a:lnTo>
                  <a:lnTo>
                    <a:pt x="0" y="672210"/>
                  </a:lnTo>
                  <a:lnTo>
                    <a:pt x="7893" y="711321"/>
                  </a:lnTo>
                  <a:lnTo>
                    <a:pt x="29419" y="743251"/>
                  </a:lnTo>
                  <a:lnTo>
                    <a:pt x="61346" y="764776"/>
                  </a:lnTo>
                  <a:lnTo>
                    <a:pt x="100444" y="772667"/>
                  </a:lnTo>
                  <a:lnTo>
                    <a:pt x="672223" y="772667"/>
                  </a:lnTo>
                  <a:lnTo>
                    <a:pt x="711321" y="764776"/>
                  </a:lnTo>
                  <a:lnTo>
                    <a:pt x="743248" y="743251"/>
                  </a:lnTo>
                  <a:lnTo>
                    <a:pt x="764774" y="711321"/>
                  </a:lnTo>
                  <a:lnTo>
                    <a:pt x="772668" y="672210"/>
                  </a:lnTo>
                  <a:lnTo>
                    <a:pt x="772668" y="100456"/>
                  </a:lnTo>
                  <a:lnTo>
                    <a:pt x="764774" y="61346"/>
                  </a:lnTo>
                  <a:lnTo>
                    <a:pt x="743248" y="29416"/>
                  </a:lnTo>
                  <a:lnTo>
                    <a:pt x="711321" y="7891"/>
                  </a:lnTo>
                  <a:lnTo>
                    <a:pt x="672223" y="0"/>
                  </a:lnTo>
                  <a:close/>
                </a:path>
              </a:pathLst>
            </a:custGeom>
            <a:solidFill>
              <a:srgbClr val="ECEFF8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2" name="object 27"/>
            <p:cNvSpPr/>
            <p:nvPr/>
          </p:nvSpPr>
          <p:spPr>
            <a:xfrm>
              <a:off x="541800" y="256680"/>
              <a:ext cx="770040" cy="770040"/>
            </a:xfrm>
            <a:custGeom>
              <a:avLst/>
              <a:gdLst>
                <a:gd name="textAreaLeft" fmla="*/ 0 w 770040"/>
                <a:gd name="textAreaRight" fmla="*/ 772920 w 770040"/>
                <a:gd name="textAreaTop" fmla="*/ 0 h 770040"/>
                <a:gd name="textAreaBottom" fmla="*/ 772920 h 770040"/>
              </a:gdLst>
              <a:ahLst/>
              <a:cxnLst/>
              <a:rect l="textAreaLeft" t="textAreaTop" r="textAreaRight" b="textAreaBottom"/>
              <a:pathLst>
                <a:path w="772794" h="772794">
                  <a:moveTo>
                    <a:pt x="0" y="100456"/>
                  </a:moveTo>
                  <a:lnTo>
                    <a:pt x="7893" y="61346"/>
                  </a:lnTo>
                  <a:lnTo>
                    <a:pt x="29419" y="29416"/>
                  </a:lnTo>
                  <a:lnTo>
                    <a:pt x="61346" y="7891"/>
                  </a:lnTo>
                  <a:lnTo>
                    <a:pt x="100444" y="0"/>
                  </a:lnTo>
                  <a:lnTo>
                    <a:pt x="672223" y="0"/>
                  </a:lnTo>
                  <a:lnTo>
                    <a:pt x="711321" y="7891"/>
                  </a:lnTo>
                  <a:lnTo>
                    <a:pt x="743248" y="29416"/>
                  </a:lnTo>
                  <a:lnTo>
                    <a:pt x="764774" y="61346"/>
                  </a:lnTo>
                  <a:lnTo>
                    <a:pt x="772668" y="100456"/>
                  </a:lnTo>
                  <a:lnTo>
                    <a:pt x="772668" y="672210"/>
                  </a:lnTo>
                  <a:lnTo>
                    <a:pt x="764774" y="711321"/>
                  </a:lnTo>
                  <a:lnTo>
                    <a:pt x="743248" y="743251"/>
                  </a:lnTo>
                  <a:lnTo>
                    <a:pt x="711321" y="764776"/>
                  </a:lnTo>
                  <a:lnTo>
                    <a:pt x="672223" y="772667"/>
                  </a:lnTo>
                  <a:lnTo>
                    <a:pt x="100444" y="772667"/>
                  </a:lnTo>
                  <a:lnTo>
                    <a:pt x="61346" y="764776"/>
                  </a:lnTo>
                  <a:lnTo>
                    <a:pt x="29419" y="743251"/>
                  </a:lnTo>
                  <a:lnTo>
                    <a:pt x="7893" y="711321"/>
                  </a:lnTo>
                  <a:lnTo>
                    <a:pt x="0" y="672210"/>
                  </a:lnTo>
                  <a:lnTo>
                    <a:pt x="0" y="100456"/>
                  </a:lnTo>
                  <a:close/>
                </a:path>
              </a:pathLst>
            </a:custGeom>
            <a:noFill/>
            <a:ln w="28575">
              <a:solidFill>
                <a:srgbClr val="A199EA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243" name="object 28"/>
            <p:cNvPicPr/>
            <p:nvPr/>
          </p:nvPicPr>
          <p:blipFill>
            <a:blip r:embed="rId10"/>
            <a:stretch/>
          </p:blipFill>
          <p:spPr>
            <a:xfrm>
              <a:off x="681120" y="527040"/>
              <a:ext cx="464760" cy="2329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44" name="PlaceHolder 2"/>
          <p:cNvSpPr>
            <a:spLocks noGrp="1"/>
          </p:cNvSpPr>
          <p:nvPr>
            <p:ph/>
          </p:nvPr>
        </p:nvSpPr>
        <p:spPr>
          <a:xfrm>
            <a:off x="614880" y="2120040"/>
            <a:ext cx="6043680" cy="255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600" b="1" strike="noStrike" spc="-1" dirty="0">
                <a:solidFill>
                  <a:srgbClr val="1B1B1B"/>
                </a:solidFill>
                <a:latin typeface="Tahoma"/>
              </a:rPr>
              <a:t>Отраслевой центр компетенций в сфере культуры, созданный на базе подведомственного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600" b="1" strike="noStrike" spc="-1" dirty="0">
                <a:solidFill>
                  <a:srgbClr val="1B1B1B"/>
                </a:solidFill>
                <a:latin typeface="Tahoma"/>
              </a:rPr>
              <a:t> Министерству культуры РФ учреждения – </a:t>
            </a:r>
            <a:r>
              <a:rPr lang="ru-RU" sz="1600" b="1" strike="noStrike" spc="-1" dirty="0" err="1">
                <a:solidFill>
                  <a:srgbClr val="1B1B1B"/>
                </a:solidFill>
                <a:latin typeface="Tahoma"/>
              </a:rPr>
              <a:t>Роскультпроект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600" b="0" strike="noStrike" spc="-1" dirty="0">
                <a:solidFill>
                  <a:srgbClr val="1B1B1B"/>
                </a:solidFill>
                <a:latin typeface="Tahoma"/>
                <a:hlinkClick r:id="rId11"/>
              </a:rPr>
              <a:t>https://ock.roskultproekt.ru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600" b="0" strike="noStrike" spc="-1" dirty="0">
                <a:solidFill>
                  <a:srgbClr val="1B1B1B"/>
                </a:solidFill>
                <a:latin typeface="Tahoma"/>
              </a:rPr>
              <a:t>В </a:t>
            </a:r>
            <a:r>
              <a:rPr lang="en-US" sz="1600" b="0" strike="noStrike" spc="-1" dirty="0" err="1">
                <a:solidFill>
                  <a:srgbClr val="1B1B1B"/>
                </a:solidFill>
                <a:latin typeface="Tahoma"/>
              </a:rPr>
              <a:t>Министерстве</a:t>
            </a:r>
            <a:r>
              <a:rPr lang="en-US" sz="1600" b="0" strike="noStrike" spc="-1" dirty="0">
                <a:solidFill>
                  <a:srgbClr val="1B1B1B"/>
                </a:solidFill>
                <a:latin typeface="Tahoma"/>
              </a:rPr>
              <a:t> культуры Республики Карелия – 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600" b="0" strike="noStrike" spc="-1" dirty="0">
                <a:solidFill>
                  <a:srgbClr val="1B1B1B"/>
                </a:solidFill>
                <a:latin typeface="Tahoma"/>
              </a:rPr>
              <a:t>Натыкан Олег Витальевич 33-10-51, доб.125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600" b="0" u="sng" strike="noStrike" spc="-1" dirty="0" err="1">
                <a:solidFill>
                  <a:srgbClr val="1B1B1B"/>
                </a:solidFill>
                <a:uFillTx/>
                <a:latin typeface="Tahoma"/>
              </a:rPr>
              <a:t>Методические</a:t>
            </a:r>
            <a:r>
              <a:rPr lang="en-US" sz="1600" b="0" u="sng" strike="noStrike" spc="-1" dirty="0">
                <a:solidFill>
                  <a:srgbClr val="1B1B1B"/>
                </a:solidFill>
                <a:uFillTx/>
                <a:latin typeface="Tahoma"/>
              </a:rPr>
              <a:t> </a:t>
            </a:r>
            <a:r>
              <a:rPr lang="en-US" sz="1600" b="0" u="sng" strike="noStrike" spc="-1" dirty="0" err="1">
                <a:solidFill>
                  <a:srgbClr val="1B1B1B"/>
                </a:solidFill>
                <a:uFillTx/>
                <a:latin typeface="Tahoma"/>
              </a:rPr>
              <a:t>рекомендации</a:t>
            </a:r>
            <a:r>
              <a:rPr lang="en-US" sz="1600" b="0" u="sng" strike="noStrike" spc="-1" dirty="0">
                <a:solidFill>
                  <a:srgbClr val="1B1B1B"/>
                </a:solidFill>
                <a:uFillTx/>
                <a:latin typeface="Tahoma"/>
              </a:rPr>
              <a:t> ОЦК по </a:t>
            </a:r>
            <a:r>
              <a:rPr lang="en-US" sz="1600" b="0" u="sng" strike="noStrike" spc="-1" dirty="0" err="1">
                <a:solidFill>
                  <a:srgbClr val="1B1B1B"/>
                </a:solidFill>
                <a:uFillTx/>
                <a:latin typeface="Tahoma"/>
              </a:rPr>
              <a:t>реализации</a:t>
            </a:r>
            <a:r>
              <a:rPr lang="en-US" sz="1600" b="0" u="sng" strike="noStrike" spc="-1" dirty="0">
                <a:solidFill>
                  <a:srgbClr val="1B1B1B"/>
                </a:solidFill>
                <a:uFillTx/>
                <a:latin typeface="Tahoma"/>
              </a:rPr>
              <a:t> </a:t>
            </a:r>
            <a:r>
              <a:rPr lang="en-US" sz="1600" b="0" u="sng" strike="noStrike" spc="-1" dirty="0" err="1">
                <a:solidFill>
                  <a:srgbClr val="1B1B1B"/>
                </a:solidFill>
                <a:uFillTx/>
                <a:latin typeface="Tahoma"/>
              </a:rPr>
              <a:t>проекта</a:t>
            </a:r>
            <a:r>
              <a:rPr lang="en-US" sz="1600" b="0" u="sng" strike="noStrike" spc="-1" dirty="0">
                <a:solidFill>
                  <a:srgbClr val="1B1B1B"/>
                </a:solidFill>
                <a:uFillTx/>
                <a:latin typeface="Tahoma"/>
              </a:rPr>
              <a:t>: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600" b="0" u="sng" strike="noStrike" spc="-1" dirty="0">
                <a:solidFill>
                  <a:srgbClr val="1B1B1B"/>
                </a:solidFill>
                <a:uFillTx/>
                <a:latin typeface="Tahoma"/>
                <a:hlinkClick r:id="rId12"/>
              </a:rPr>
              <a:t>https://ock.roskultproekt.ru/wp-content/uploads/2025/08/Proizv_truda_Luchshie_praktiki-1.pdf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45" name="Рисунок 33"/>
          <p:cNvPicPr/>
          <p:nvPr/>
        </p:nvPicPr>
        <p:blipFill>
          <a:blip r:embed="rId13"/>
          <a:stretch/>
        </p:blipFill>
        <p:spPr>
          <a:xfrm>
            <a:off x="6654600" y="2181960"/>
            <a:ext cx="5072400" cy="3718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465120" y="2205360"/>
            <a:ext cx="6998760" cy="1535400"/>
          </a:xfrm>
          <a:prstGeom prst="rect">
            <a:avLst/>
          </a:prstGeom>
          <a:noFill/>
          <a:ln w="0">
            <a:noFill/>
          </a:ln>
        </p:spPr>
        <p:txBody>
          <a:bodyPr lIns="0" tIns="13320" rIns="0" bIns="0" anchor="t">
            <a:noAutofit/>
          </a:bodyPr>
          <a:lstStyle/>
          <a:p>
            <a:pPr marL="12600" indent="0" defTabSz="914400">
              <a:lnSpc>
                <a:spcPct val="100000"/>
              </a:lnSpc>
              <a:spcBef>
                <a:spcPts val="105"/>
              </a:spcBef>
              <a:buNone/>
              <a:tabLst>
                <a:tab pos="0" algn="l"/>
              </a:tabLst>
            </a:pPr>
            <a:r>
              <a:rPr lang="ru-RU" sz="5000" b="1" strike="noStrike" spc="-1">
                <a:solidFill>
                  <a:srgbClr val="F8F8F8"/>
                </a:solidFill>
                <a:latin typeface="Tahoma"/>
              </a:rPr>
              <a:t>Спасибо</a:t>
            </a:r>
            <a:r>
              <a:rPr lang="ru-RU" sz="5000" b="1" strike="noStrike" spc="-310">
                <a:solidFill>
                  <a:srgbClr val="F8F8F8"/>
                </a:solidFill>
                <a:latin typeface="Tahoma"/>
              </a:rPr>
              <a:t> </a:t>
            </a:r>
            <a:r>
              <a:rPr lang="ru-RU" sz="5000" b="1" strike="noStrike" spc="-86">
                <a:solidFill>
                  <a:srgbClr val="F8F8F8"/>
                </a:solidFill>
                <a:latin typeface="Tahoma"/>
              </a:rPr>
              <a:t>за</a:t>
            </a:r>
            <a:r>
              <a:rPr lang="ru-RU" sz="5000" b="1" strike="noStrike" spc="-307">
                <a:solidFill>
                  <a:srgbClr val="F8F8F8"/>
                </a:solidFill>
                <a:latin typeface="Tahoma"/>
              </a:rPr>
              <a:t> </a:t>
            </a:r>
            <a:r>
              <a:rPr lang="ru-RU" sz="5000" b="1" strike="noStrike" spc="-41">
                <a:solidFill>
                  <a:srgbClr val="F8F8F8"/>
                </a:solidFill>
                <a:latin typeface="Tahoma"/>
              </a:rPr>
              <a:t>внимание</a:t>
            </a:r>
            <a:endParaRPr lang="ru-RU" sz="50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47" name="object 3"/>
          <p:cNvGrpSpPr/>
          <p:nvPr/>
        </p:nvGrpSpPr>
        <p:grpSpPr>
          <a:xfrm>
            <a:off x="0" y="304560"/>
            <a:ext cx="12189240" cy="6415200"/>
            <a:chOff x="0" y="304560"/>
            <a:chExt cx="12189240" cy="6415200"/>
          </a:xfrm>
        </p:grpSpPr>
        <p:pic>
          <p:nvPicPr>
            <p:cNvPr id="248" name="object 4"/>
            <p:cNvPicPr/>
            <p:nvPr/>
          </p:nvPicPr>
          <p:blipFill>
            <a:blip r:embed="rId2"/>
            <a:stretch/>
          </p:blipFill>
          <p:spPr>
            <a:xfrm>
              <a:off x="9426240" y="482040"/>
              <a:ext cx="2255760" cy="299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49" name="object 5"/>
            <p:cNvPicPr/>
            <p:nvPr/>
          </p:nvPicPr>
          <p:blipFill>
            <a:blip r:embed="rId3"/>
            <a:stretch/>
          </p:blipFill>
          <p:spPr>
            <a:xfrm>
              <a:off x="8808480" y="304560"/>
              <a:ext cx="536760" cy="5889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50" name="object 6"/>
            <p:cNvPicPr/>
            <p:nvPr/>
          </p:nvPicPr>
          <p:blipFill>
            <a:blip r:embed="rId4"/>
            <a:stretch/>
          </p:blipFill>
          <p:spPr>
            <a:xfrm>
              <a:off x="0" y="6037920"/>
              <a:ext cx="12189240" cy="6818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51" name="object 7"/>
            <p:cNvPicPr/>
            <p:nvPr/>
          </p:nvPicPr>
          <p:blipFill>
            <a:blip r:embed="rId5"/>
            <a:stretch/>
          </p:blipFill>
          <p:spPr>
            <a:xfrm>
              <a:off x="0" y="6220800"/>
              <a:ext cx="12189240" cy="3279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52" name="object 8"/>
            <p:cNvPicPr/>
            <p:nvPr/>
          </p:nvPicPr>
          <p:blipFill>
            <a:blip r:embed="rId6"/>
            <a:stretch/>
          </p:blipFill>
          <p:spPr>
            <a:xfrm>
              <a:off x="460080" y="354960"/>
              <a:ext cx="2270880" cy="650880"/>
            </a:xfrm>
            <a:prstGeom prst="rect">
              <a:avLst/>
            </a:prstGeom>
            <a:ln w="0"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object 2"/>
          <p:cNvGrpSpPr/>
          <p:nvPr/>
        </p:nvGrpSpPr>
        <p:grpSpPr>
          <a:xfrm>
            <a:off x="0" y="0"/>
            <a:ext cx="12189240" cy="1663560"/>
            <a:chOff x="0" y="0"/>
            <a:chExt cx="12189240" cy="1663560"/>
          </a:xfrm>
        </p:grpSpPr>
        <p:pic>
          <p:nvPicPr>
            <p:cNvPr id="48" name="object 3"/>
            <p:cNvPicPr/>
            <p:nvPr/>
          </p:nvPicPr>
          <p:blipFill>
            <a:blip r:embed="rId2"/>
            <a:stretch/>
          </p:blipFill>
          <p:spPr>
            <a:xfrm>
              <a:off x="0" y="0"/>
              <a:ext cx="12189240" cy="16635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9" name="object 4"/>
            <p:cNvPicPr/>
            <p:nvPr/>
          </p:nvPicPr>
          <p:blipFill>
            <a:blip r:embed="rId3"/>
            <a:stretch/>
          </p:blipFill>
          <p:spPr>
            <a:xfrm>
              <a:off x="0" y="0"/>
              <a:ext cx="12189240" cy="14968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261360" y="290520"/>
            <a:ext cx="7643880" cy="1150200"/>
          </a:xfrm>
          <a:prstGeom prst="rect">
            <a:avLst/>
          </a:prstGeom>
          <a:noFill/>
          <a:ln w="0">
            <a:noFill/>
          </a:ln>
        </p:spPr>
        <p:txBody>
          <a:bodyPr lIns="0" tIns="7560" rIns="0" bIns="0" anchor="t">
            <a:noAutofit/>
          </a:bodyPr>
          <a:lstStyle/>
          <a:p>
            <a:pPr marL="12600" indent="0" defTabSz="914400">
              <a:lnSpc>
                <a:spcPct val="101000"/>
              </a:lnSpc>
              <a:spcBef>
                <a:spcPts val="60"/>
              </a:spcBef>
              <a:buNone/>
              <a:tabLst>
                <a:tab pos="0" algn="l"/>
              </a:tabLst>
            </a:pPr>
            <a:r>
              <a:rPr lang="ru-RU" sz="2800" b="1" strike="noStrike" spc="-55">
                <a:solidFill>
                  <a:schemeClr val="lt1"/>
                </a:solidFill>
                <a:latin typeface="Tahoma"/>
              </a:rPr>
              <a:t>Указ</a:t>
            </a:r>
            <a:r>
              <a:rPr lang="ru-RU" sz="2800" b="1" strike="noStrike" spc="-140">
                <a:solidFill>
                  <a:schemeClr val="lt1"/>
                </a:solidFill>
                <a:latin typeface="Tahoma"/>
              </a:rPr>
              <a:t> </a:t>
            </a:r>
            <a:r>
              <a:rPr lang="ru-RU" sz="2800" b="1" strike="noStrike" spc="-12">
                <a:solidFill>
                  <a:schemeClr val="lt1"/>
                </a:solidFill>
                <a:latin typeface="Tahoma"/>
              </a:rPr>
              <a:t>Президента</a:t>
            </a:r>
            <a:r>
              <a:rPr lang="ru-RU" sz="2800" b="1" strike="noStrike" spc="-1">
                <a:solidFill>
                  <a:schemeClr val="lt1"/>
                </a:solidFill>
                <a:latin typeface="Tahoma"/>
              </a:rPr>
              <a:t>	</a:t>
            </a:r>
            <a:r>
              <a:rPr lang="ru-RU" sz="2800" b="1" strike="noStrike" spc="-26">
                <a:solidFill>
                  <a:schemeClr val="lt1"/>
                </a:solidFill>
                <a:latin typeface="Tahoma"/>
              </a:rPr>
              <a:t>Российской</a:t>
            </a:r>
            <a:r>
              <a:rPr lang="ru-RU" sz="2800" b="1" strike="noStrike" spc="-151">
                <a:solidFill>
                  <a:schemeClr val="lt1"/>
                </a:solidFill>
                <a:latin typeface="Tahoma"/>
              </a:rPr>
              <a:t> </a:t>
            </a:r>
            <a:r>
              <a:rPr lang="ru-RU" sz="2800" b="1" strike="noStrike" spc="-12">
                <a:solidFill>
                  <a:schemeClr val="lt1"/>
                </a:solidFill>
                <a:latin typeface="Tahoma"/>
              </a:rPr>
              <a:t>Федерации </a:t>
            </a:r>
            <a:r>
              <a:rPr lang="ru-RU" sz="2800" b="1" strike="noStrike" spc="-55">
                <a:solidFill>
                  <a:schemeClr val="lt1"/>
                </a:solidFill>
                <a:latin typeface="Tahoma"/>
              </a:rPr>
              <a:t>от</a:t>
            </a:r>
            <a:r>
              <a:rPr lang="ru-RU" sz="2800" b="1" strike="noStrike" spc="-151">
                <a:solidFill>
                  <a:schemeClr val="lt1"/>
                </a:solidFill>
                <a:latin typeface="Tahoma"/>
              </a:rPr>
              <a:t> </a:t>
            </a:r>
            <a:r>
              <a:rPr lang="ru-RU" sz="2800" b="1" strike="noStrike" spc="-55">
                <a:solidFill>
                  <a:schemeClr val="lt1"/>
                </a:solidFill>
                <a:latin typeface="Tahoma"/>
              </a:rPr>
              <a:t>07.05.2024</a:t>
            </a:r>
            <a:r>
              <a:rPr lang="ru-RU" sz="2800" b="1" strike="noStrike" spc="-145">
                <a:solidFill>
                  <a:schemeClr val="lt1"/>
                </a:solidFill>
                <a:latin typeface="Tahoma"/>
              </a:rPr>
              <a:t> </a:t>
            </a:r>
            <a:r>
              <a:rPr lang="ru-RU" sz="2800" b="1" strike="noStrike" spc="-21">
                <a:solidFill>
                  <a:schemeClr val="lt1"/>
                </a:solidFill>
                <a:latin typeface="Tahoma"/>
              </a:rPr>
              <a:t>№309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51" name="object 6"/>
          <p:cNvGrpSpPr/>
          <p:nvPr/>
        </p:nvGrpSpPr>
        <p:grpSpPr>
          <a:xfrm>
            <a:off x="-7560000" y="2072160"/>
            <a:ext cx="11348280" cy="4784400"/>
            <a:chOff x="-7560000" y="2072160"/>
            <a:chExt cx="11348280" cy="4784400"/>
          </a:xfrm>
        </p:grpSpPr>
        <p:pic>
          <p:nvPicPr>
            <p:cNvPr id="52" name="object 7"/>
            <p:cNvPicPr/>
            <p:nvPr/>
          </p:nvPicPr>
          <p:blipFill>
            <a:blip r:embed="rId4"/>
            <a:stretch/>
          </p:blipFill>
          <p:spPr>
            <a:xfrm>
              <a:off x="-7560000" y="3984840"/>
              <a:ext cx="10481760" cy="19825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3" name="object 8"/>
            <p:cNvPicPr/>
            <p:nvPr/>
          </p:nvPicPr>
          <p:blipFill>
            <a:blip r:embed="rId5"/>
            <a:stretch/>
          </p:blipFill>
          <p:spPr>
            <a:xfrm>
              <a:off x="325080" y="2072160"/>
              <a:ext cx="3463200" cy="47844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4" name="object 9"/>
            <p:cNvPicPr/>
            <p:nvPr/>
          </p:nvPicPr>
          <p:blipFill>
            <a:blip r:embed="rId6"/>
            <a:stretch/>
          </p:blipFill>
          <p:spPr>
            <a:xfrm>
              <a:off x="532800" y="2287440"/>
              <a:ext cx="3058200" cy="43635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5" name="object 10"/>
            <p:cNvSpPr/>
            <p:nvPr/>
          </p:nvSpPr>
          <p:spPr>
            <a:xfrm>
              <a:off x="532800" y="2287440"/>
              <a:ext cx="3058560" cy="4363920"/>
            </a:xfrm>
            <a:custGeom>
              <a:avLst/>
              <a:gdLst>
                <a:gd name="textAreaLeft" fmla="*/ 0 w 3058560"/>
                <a:gd name="textAreaRight" fmla="*/ 3061080 w 3058560"/>
                <a:gd name="textAreaTop" fmla="*/ 0 h 4363920"/>
                <a:gd name="textAreaBottom" fmla="*/ 4366440 h 4363920"/>
              </a:gdLst>
              <a:ahLst/>
              <a:cxnLst/>
              <a:rect l="textAreaLeft" t="textAreaTop" r="textAreaRight" b="textAreaBottom"/>
              <a:pathLst>
                <a:path w="3206750" h="4721860">
                  <a:moveTo>
                    <a:pt x="292989" y="0"/>
                  </a:moveTo>
                  <a:lnTo>
                    <a:pt x="3206496" y="0"/>
                  </a:lnTo>
                  <a:lnTo>
                    <a:pt x="3206496" y="4428375"/>
                  </a:lnTo>
                  <a:lnTo>
                    <a:pt x="3202660" y="4475899"/>
                  </a:lnTo>
                  <a:lnTo>
                    <a:pt x="3191557" y="4520980"/>
                  </a:lnTo>
                  <a:lnTo>
                    <a:pt x="3173790" y="4563017"/>
                  </a:lnTo>
                  <a:lnTo>
                    <a:pt x="3149961" y="4601405"/>
                  </a:lnTo>
                  <a:lnTo>
                    <a:pt x="3120675" y="4635542"/>
                  </a:lnTo>
                  <a:lnTo>
                    <a:pt x="3086535" y="4664825"/>
                  </a:lnTo>
                  <a:lnTo>
                    <a:pt x="3048145" y="4688651"/>
                  </a:lnTo>
                  <a:lnTo>
                    <a:pt x="3006108" y="4706416"/>
                  </a:lnTo>
                  <a:lnTo>
                    <a:pt x="2961027" y="4717517"/>
                  </a:lnTo>
                  <a:lnTo>
                    <a:pt x="2913507" y="4721352"/>
                  </a:lnTo>
                  <a:lnTo>
                    <a:pt x="0" y="4721352"/>
                  </a:lnTo>
                  <a:lnTo>
                    <a:pt x="0" y="292989"/>
                  </a:lnTo>
                  <a:lnTo>
                    <a:pt x="3835" y="245468"/>
                  </a:lnTo>
                  <a:lnTo>
                    <a:pt x="14938" y="200387"/>
                  </a:lnTo>
                  <a:lnTo>
                    <a:pt x="32705" y="158350"/>
                  </a:lnTo>
                  <a:lnTo>
                    <a:pt x="56534" y="119960"/>
                  </a:lnTo>
                  <a:lnTo>
                    <a:pt x="85820" y="85820"/>
                  </a:lnTo>
                  <a:lnTo>
                    <a:pt x="119960" y="56534"/>
                  </a:lnTo>
                  <a:lnTo>
                    <a:pt x="158350" y="32705"/>
                  </a:lnTo>
                  <a:lnTo>
                    <a:pt x="200387" y="14938"/>
                  </a:lnTo>
                  <a:lnTo>
                    <a:pt x="245468" y="3835"/>
                  </a:lnTo>
                  <a:lnTo>
                    <a:pt x="292989" y="0"/>
                  </a:lnTo>
                  <a:close/>
                </a:path>
              </a:pathLst>
            </a:custGeom>
            <a:noFill/>
            <a:ln w="12700">
              <a:solidFill>
                <a:srgbClr val="E9EFFA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56" name="object 11"/>
            <p:cNvPicPr/>
            <p:nvPr/>
          </p:nvPicPr>
          <p:blipFill>
            <a:blip r:embed="rId7"/>
            <a:stretch/>
          </p:blipFill>
          <p:spPr>
            <a:xfrm>
              <a:off x="596880" y="2383560"/>
              <a:ext cx="2937600" cy="41842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57" name="object 12"/>
          <p:cNvSpPr/>
          <p:nvPr/>
        </p:nvSpPr>
        <p:spPr>
          <a:xfrm>
            <a:off x="495360" y="1692000"/>
            <a:ext cx="6657120" cy="54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defTabSz="914400">
              <a:lnSpc>
                <a:spcPts val="2086"/>
              </a:lnSpc>
              <a:spcBef>
                <a:spcPts val="99"/>
              </a:spcBef>
            </a:pPr>
            <a:r>
              <a:rPr lang="ru-RU" sz="1800" b="0" strike="noStrike" spc="35">
                <a:solidFill>
                  <a:srgbClr val="1B1B1B"/>
                </a:solidFill>
                <a:latin typeface="Tahoma"/>
              </a:rPr>
              <a:t>«О</a:t>
            </a:r>
            <a:r>
              <a:rPr lang="ru-RU" sz="1800" b="0" strike="noStrike" spc="-100">
                <a:solidFill>
                  <a:srgbClr val="1B1B1B"/>
                </a:solidFill>
                <a:latin typeface="Tahoma"/>
              </a:rPr>
              <a:t> </a:t>
            </a:r>
            <a:r>
              <a:rPr lang="ru-RU" sz="1800" b="0" strike="noStrike" spc="77">
                <a:solidFill>
                  <a:srgbClr val="1B1B1B"/>
                </a:solidFill>
                <a:latin typeface="Tahoma"/>
              </a:rPr>
              <a:t>национальных</a:t>
            </a:r>
            <a:r>
              <a:rPr lang="ru-RU" sz="1800" b="0" strike="noStrike" spc="-157">
                <a:solidFill>
                  <a:srgbClr val="1B1B1B"/>
                </a:solidFill>
                <a:latin typeface="Tahoma"/>
              </a:rPr>
              <a:t> </a:t>
            </a:r>
            <a:r>
              <a:rPr lang="ru-RU" sz="1800" b="0" strike="noStrike" spc="72">
                <a:solidFill>
                  <a:srgbClr val="1B1B1B"/>
                </a:solidFill>
                <a:latin typeface="Tahoma"/>
              </a:rPr>
              <a:t>целях</a:t>
            </a:r>
            <a:r>
              <a:rPr lang="ru-RU" sz="1800" b="0" strike="noStrike" spc="-114">
                <a:solidFill>
                  <a:srgbClr val="1B1B1B"/>
                </a:solidFill>
                <a:latin typeface="Tahoma"/>
              </a:rPr>
              <a:t> </a:t>
            </a:r>
            <a:r>
              <a:rPr lang="ru-RU" sz="1800" b="0" strike="noStrike" spc="60">
                <a:solidFill>
                  <a:srgbClr val="1B1B1B"/>
                </a:solidFill>
                <a:latin typeface="Tahoma"/>
              </a:rPr>
              <a:t>развития</a:t>
            </a:r>
            <a:r>
              <a:rPr lang="ru-RU" sz="1800" b="0" strike="noStrike" spc="-120">
                <a:solidFill>
                  <a:srgbClr val="1B1B1B"/>
                </a:solidFill>
                <a:latin typeface="Tahoma"/>
              </a:rPr>
              <a:t> </a:t>
            </a:r>
            <a:r>
              <a:rPr lang="ru-RU" sz="1800" b="0" strike="noStrike" spc="86">
                <a:solidFill>
                  <a:srgbClr val="1B1B1B"/>
                </a:solidFill>
                <a:latin typeface="Tahoma"/>
              </a:rPr>
              <a:t>Российской</a:t>
            </a:r>
            <a:r>
              <a:rPr lang="ru-RU" sz="1800" b="0" strike="noStrike" spc="-140">
                <a:solidFill>
                  <a:srgbClr val="1B1B1B"/>
                </a:solidFill>
                <a:latin typeface="Tahoma"/>
              </a:rPr>
              <a:t> </a:t>
            </a:r>
            <a:r>
              <a:rPr lang="ru-RU" sz="1800" b="0" strike="noStrike" spc="92">
                <a:solidFill>
                  <a:srgbClr val="1B1B1B"/>
                </a:solidFill>
                <a:latin typeface="Tahoma"/>
              </a:rPr>
              <a:t>Федерации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12600" defTabSz="914400">
              <a:lnSpc>
                <a:spcPts val="2086"/>
              </a:lnSpc>
            </a:pPr>
            <a:r>
              <a:rPr lang="ru-RU" sz="1800" b="0" strike="noStrike" spc="46">
                <a:solidFill>
                  <a:srgbClr val="1B1B1B"/>
                </a:solidFill>
                <a:latin typeface="Tahoma"/>
              </a:rPr>
              <a:t>на</a:t>
            </a:r>
            <a:r>
              <a:rPr lang="ru-RU" sz="1800" b="0" strike="noStrike" spc="-137">
                <a:solidFill>
                  <a:srgbClr val="1B1B1B"/>
                </a:solidFill>
                <a:latin typeface="Tahoma"/>
              </a:rPr>
              <a:t> </a:t>
            </a:r>
            <a:r>
              <a:rPr lang="ru-RU" sz="1800" b="0" strike="noStrike" spc="94">
                <a:solidFill>
                  <a:srgbClr val="1B1B1B"/>
                </a:solidFill>
                <a:latin typeface="Tahoma"/>
              </a:rPr>
              <a:t>период</a:t>
            </a:r>
            <a:r>
              <a:rPr lang="ru-RU" sz="1800" b="0" strike="noStrike" spc="-126">
                <a:solidFill>
                  <a:srgbClr val="1B1B1B"/>
                </a:solidFill>
                <a:latin typeface="Tahoma"/>
              </a:rPr>
              <a:t> </a:t>
            </a:r>
            <a:r>
              <a:rPr lang="ru-RU" sz="1800" b="0" strike="noStrike" spc="126">
                <a:solidFill>
                  <a:srgbClr val="1B1B1B"/>
                </a:solidFill>
                <a:latin typeface="Tahoma"/>
              </a:rPr>
              <a:t>до</a:t>
            </a:r>
            <a:r>
              <a:rPr lang="ru-RU" sz="1800" b="0" strike="noStrike" spc="-114">
                <a:solidFill>
                  <a:srgbClr val="1B1B1B"/>
                </a:solidFill>
                <a:latin typeface="Tahoma"/>
              </a:rPr>
              <a:t> </a:t>
            </a:r>
            <a:r>
              <a:rPr lang="ru-RU" sz="1800" b="0" strike="noStrike" spc="126">
                <a:solidFill>
                  <a:srgbClr val="1B1B1B"/>
                </a:solidFill>
                <a:latin typeface="Tahoma"/>
              </a:rPr>
              <a:t>2030</a:t>
            </a:r>
            <a:r>
              <a:rPr lang="ru-RU" sz="1800" b="0" strike="noStrike" spc="-111">
                <a:solidFill>
                  <a:srgbClr val="1B1B1B"/>
                </a:solidFill>
                <a:latin typeface="Tahoma"/>
              </a:rPr>
              <a:t> </a:t>
            </a:r>
            <a:r>
              <a:rPr lang="ru-RU" sz="1800" b="0" strike="noStrike" spc="72">
                <a:solidFill>
                  <a:srgbClr val="1B1B1B"/>
                </a:solidFill>
                <a:latin typeface="Tahoma"/>
              </a:rPr>
              <a:t>года</a:t>
            </a:r>
            <a:r>
              <a:rPr lang="ru-RU" sz="1800" b="0" strike="noStrike" spc="-120">
                <a:solidFill>
                  <a:srgbClr val="1B1B1B"/>
                </a:solidFill>
                <a:latin typeface="Tahoma"/>
              </a:rPr>
              <a:t> </a:t>
            </a:r>
            <a:r>
              <a:rPr lang="ru-RU" sz="1800" b="0" strike="noStrike" spc="92">
                <a:solidFill>
                  <a:srgbClr val="1B1B1B"/>
                </a:solidFill>
                <a:latin typeface="Tahoma"/>
              </a:rPr>
              <a:t>и</a:t>
            </a:r>
            <a:r>
              <a:rPr lang="ru-RU" sz="1800" b="0" strike="noStrike" spc="-114">
                <a:solidFill>
                  <a:srgbClr val="1B1B1B"/>
                </a:solidFill>
                <a:latin typeface="Tahoma"/>
              </a:rPr>
              <a:t> </a:t>
            </a:r>
            <a:r>
              <a:rPr lang="ru-RU" sz="1800" b="0" strike="noStrike" spc="46">
                <a:solidFill>
                  <a:srgbClr val="1B1B1B"/>
                </a:solidFill>
                <a:latin typeface="Tahoma"/>
              </a:rPr>
              <a:t>на</a:t>
            </a:r>
            <a:r>
              <a:rPr lang="ru-RU" sz="1800" b="0" strike="noStrike" spc="-120">
                <a:solidFill>
                  <a:srgbClr val="1B1B1B"/>
                </a:solidFill>
                <a:latin typeface="Tahoma"/>
              </a:rPr>
              <a:t> </a:t>
            </a:r>
            <a:r>
              <a:rPr lang="ru-RU" sz="1800" b="0" strike="noStrike" spc="60">
                <a:solidFill>
                  <a:srgbClr val="1B1B1B"/>
                </a:solidFill>
                <a:latin typeface="Tahoma"/>
              </a:rPr>
              <a:t>перспективу</a:t>
            </a:r>
            <a:r>
              <a:rPr lang="ru-RU" sz="1800" b="0" strike="noStrike" spc="-140">
                <a:solidFill>
                  <a:srgbClr val="1B1B1B"/>
                </a:solidFill>
                <a:latin typeface="Tahoma"/>
              </a:rPr>
              <a:t> </a:t>
            </a:r>
            <a:r>
              <a:rPr lang="ru-RU" sz="1800" b="0" strike="noStrike" spc="126">
                <a:solidFill>
                  <a:srgbClr val="1B1B1B"/>
                </a:solidFill>
                <a:latin typeface="Tahoma"/>
              </a:rPr>
              <a:t>до</a:t>
            </a:r>
            <a:r>
              <a:rPr lang="ru-RU" sz="1800" b="0" strike="noStrike" spc="-120">
                <a:solidFill>
                  <a:srgbClr val="1B1B1B"/>
                </a:solidFill>
                <a:latin typeface="Tahoma"/>
              </a:rPr>
              <a:t> </a:t>
            </a:r>
            <a:r>
              <a:rPr lang="ru-RU" sz="1800" b="0" strike="noStrike" spc="106">
                <a:solidFill>
                  <a:srgbClr val="1B1B1B"/>
                </a:solidFill>
                <a:latin typeface="Tahoma"/>
              </a:rPr>
              <a:t>2036</a:t>
            </a:r>
            <a:r>
              <a:rPr lang="ru-RU" sz="1800" b="0" strike="noStrike" spc="-120">
                <a:solidFill>
                  <a:srgbClr val="1B1B1B"/>
                </a:solidFill>
                <a:latin typeface="Tahoma"/>
              </a:rPr>
              <a:t> </a:t>
            </a:r>
            <a:r>
              <a:rPr lang="ru-RU" sz="1800" b="0" strike="noStrike" spc="26">
                <a:solidFill>
                  <a:srgbClr val="1B1B1B"/>
                </a:solidFill>
                <a:latin typeface="Tahoma"/>
              </a:rPr>
              <a:t>года»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8" name="Рисунок 49"/>
          <p:cNvPicPr/>
          <p:nvPr/>
        </p:nvPicPr>
        <p:blipFill>
          <a:blip r:embed="rId8"/>
          <a:srcRect l="26100" t="16024" r="7460"/>
          <a:stretch/>
        </p:blipFill>
        <p:spPr>
          <a:xfrm>
            <a:off x="3800160" y="2395800"/>
            <a:ext cx="5716080" cy="3886560"/>
          </a:xfrm>
          <a:prstGeom prst="rect">
            <a:avLst/>
          </a:prstGeom>
          <a:ln w="0">
            <a:noFill/>
          </a:ln>
          <a:effectLst>
            <a:outerShdw blurRad="50760" dist="50760" dir="5400000" algn="ctr" rotWithShape="0">
              <a:schemeClr val="accent1"/>
            </a:outerShdw>
          </a:effectLst>
        </p:spPr>
      </p:pic>
      <p:sp>
        <p:nvSpPr>
          <p:cNvPr id="59" name="object 13"/>
          <p:cNvSpPr/>
          <p:nvPr/>
        </p:nvSpPr>
        <p:spPr>
          <a:xfrm>
            <a:off x="3800160" y="3288600"/>
            <a:ext cx="8030160" cy="2993760"/>
          </a:xfrm>
          <a:custGeom>
            <a:avLst/>
            <a:gdLst>
              <a:gd name="textAreaLeft" fmla="*/ 0 w 8030160"/>
              <a:gd name="textAreaRight" fmla="*/ 8031960 w 8030160"/>
              <a:gd name="textAreaTop" fmla="*/ 0 h 2993760"/>
              <a:gd name="textAreaBottom" fmla="*/ 2997720 h 2993760"/>
            </a:gdLst>
            <a:ahLst/>
            <a:cxnLst/>
            <a:rect l="textAreaLeft" t="textAreaTop" r="textAreaRight" b="textAreaBottom"/>
            <a:pathLst>
              <a:path w="12192000" h="1188720">
                <a:moveTo>
                  <a:pt x="0" y="1188720"/>
                </a:moveTo>
                <a:lnTo>
                  <a:pt x="12192000" y="1188720"/>
                </a:lnTo>
                <a:lnTo>
                  <a:pt x="12192000" y="0"/>
                </a:lnTo>
                <a:lnTo>
                  <a:pt x="0" y="0"/>
                </a:lnTo>
                <a:lnTo>
                  <a:pt x="0" y="1188720"/>
                </a:lnTo>
                <a:close/>
              </a:path>
            </a:pathLst>
          </a:custGeom>
          <a:solidFill>
            <a:srgbClr val="769EE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12600" defTabSz="914400">
              <a:lnSpc>
                <a:spcPct val="83000"/>
              </a:lnSpc>
              <a:spcBef>
                <a:spcPts val="414"/>
              </a:spcBef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12600" defTabSz="914400">
              <a:lnSpc>
                <a:spcPct val="83000"/>
              </a:lnSpc>
              <a:spcBef>
                <a:spcPts val="414"/>
              </a:spcBef>
            </a:pPr>
            <a:r>
              <a:rPr lang="ru-RU" sz="1800" b="0" strike="noStrike" spc="32" dirty="0">
                <a:solidFill>
                  <a:srgbClr val="1B1B1B"/>
                </a:solidFill>
                <a:latin typeface="Tahoma"/>
              </a:rPr>
              <a:t>Установленный Соглашением с Министерством культуры Российской Федерации показатель: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12600" defTabSz="914400">
              <a:lnSpc>
                <a:spcPct val="83000"/>
              </a:lnSpc>
              <a:spcBef>
                <a:spcPts val="414"/>
              </a:spcBef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12600" defTabSz="914400">
              <a:lnSpc>
                <a:spcPct val="83000"/>
              </a:lnSpc>
              <a:spcBef>
                <a:spcPts val="414"/>
              </a:spcBef>
            </a:pPr>
            <a:r>
              <a:rPr lang="ru-RU" sz="1800" b="0" strike="noStrike" spc="32" dirty="0">
                <a:solidFill>
                  <a:srgbClr val="1B1B1B"/>
                </a:solidFill>
                <a:latin typeface="Tahoma"/>
              </a:rPr>
              <a:t>Увеличение</a:t>
            </a:r>
            <a:r>
              <a:rPr lang="ru-RU" sz="1800" b="0" strike="noStrike" spc="111" dirty="0">
                <a:solidFill>
                  <a:srgbClr val="1B1B1B"/>
                </a:solidFill>
                <a:latin typeface="Tahoma"/>
              </a:rPr>
              <a:t> </a:t>
            </a:r>
            <a:r>
              <a:rPr lang="ru-RU" sz="1800" b="0" strike="noStrike" spc="-1" dirty="0">
                <a:solidFill>
                  <a:srgbClr val="1B1B1B">
                    <a:alpha val="0"/>
                  </a:srgbClr>
                </a:solidFill>
                <a:latin typeface="Tahoma"/>
              </a:rPr>
              <a:t>количества</a:t>
            </a:r>
            <a:r>
              <a:rPr lang="ru-RU" sz="1800" b="0" strike="noStrike" spc="77" dirty="0">
                <a:solidFill>
                  <a:srgbClr val="1B1B1B"/>
                </a:solidFill>
                <a:latin typeface="Tahoma"/>
              </a:rPr>
              <a:t> </a:t>
            </a:r>
            <a:r>
              <a:rPr lang="ru-RU" sz="1800" b="0" strike="noStrike" spc="55" dirty="0">
                <a:solidFill>
                  <a:srgbClr val="1B1B1B"/>
                </a:solidFill>
                <a:latin typeface="Tahoma"/>
              </a:rPr>
              <a:t>посещений </a:t>
            </a:r>
            <a:r>
              <a:rPr lang="ru-RU" sz="1800" b="0" strike="noStrike" spc="46" dirty="0">
                <a:solidFill>
                  <a:srgbClr val="1B1B1B"/>
                </a:solidFill>
                <a:latin typeface="Tahoma"/>
              </a:rPr>
              <a:t>организаций</a:t>
            </a:r>
            <a:r>
              <a:rPr lang="ru-RU" sz="1800" b="0" strike="noStrike" spc="41" dirty="0">
                <a:solidFill>
                  <a:srgbClr val="1B1B1B"/>
                </a:solidFill>
                <a:latin typeface="Tahoma"/>
              </a:rPr>
              <a:t> </a:t>
            </a:r>
            <a:r>
              <a:rPr lang="ru-RU" sz="1800" b="0" strike="noStrike" spc="-1" dirty="0">
                <a:solidFill>
                  <a:srgbClr val="1B1B1B"/>
                </a:solidFill>
                <a:latin typeface="Tahoma"/>
              </a:rPr>
              <a:t>культуры</a:t>
            </a:r>
            <a:r>
              <a:rPr lang="ru-RU" sz="1800" b="0" strike="noStrike" spc="72" dirty="0">
                <a:solidFill>
                  <a:srgbClr val="1B1B1B"/>
                </a:solidFill>
                <a:latin typeface="Tahoma"/>
              </a:rPr>
              <a:t> </a:t>
            </a:r>
            <a:r>
              <a:rPr lang="ru-RU" sz="1800" b="0" strike="noStrike" spc="32" dirty="0">
                <a:solidFill>
                  <a:srgbClr val="1B1B1B"/>
                </a:solidFill>
                <a:latin typeface="Tahoma"/>
              </a:rPr>
              <a:t>в</a:t>
            </a:r>
            <a:r>
              <a:rPr lang="ru-RU" sz="1800" b="0" strike="noStrike" spc="46" dirty="0">
                <a:solidFill>
                  <a:srgbClr val="1B1B1B"/>
                </a:solidFill>
                <a:latin typeface="Tahoma"/>
              </a:rPr>
              <a:t> </a:t>
            </a:r>
            <a:r>
              <a:rPr lang="ru-RU" sz="1800" b="0" strike="noStrike" spc="-1" dirty="0">
                <a:solidFill>
                  <a:srgbClr val="1B1B1B"/>
                </a:solidFill>
                <a:latin typeface="Tahoma"/>
              </a:rPr>
              <a:t>расчете</a:t>
            </a:r>
            <a:r>
              <a:rPr lang="ru-RU" sz="1800" b="0" strike="noStrike" spc="46" dirty="0">
                <a:solidFill>
                  <a:srgbClr val="1B1B1B"/>
                </a:solidFill>
                <a:latin typeface="Tahoma"/>
              </a:rPr>
              <a:t> </a:t>
            </a:r>
            <a:r>
              <a:rPr lang="ru-RU" sz="1800" b="0" strike="noStrike" spc="-1" dirty="0">
                <a:solidFill>
                  <a:srgbClr val="1B1B1B"/>
                </a:solidFill>
                <a:latin typeface="Tahoma"/>
              </a:rPr>
              <a:t>на</a:t>
            </a:r>
            <a:r>
              <a:rPr lang="ru-RU" sz="1800" b="0" strike="noStrike" spc="32" dirty="0">
                <a:solidFill>
                  <a:srgbClr val="1B1B1B"/>
                </a:solidFill>
                <a:latin typeface="Tahoma"/>
              </a:rPr>
              <a:t> </a:t>
            </a:r>
            <a:r>
              <a:rPr lang="ru-RU" sz="1800" b="0" strike="noStrike" spc="41" dirty="0">
                <a:solidFill>
                  <a:srgbClr val="1B1B1B"/>
                </a:solidFill>
                <a:latin typeface="Tahoma"/>
              </a:rPr>
              <a:t>одного работника</a:t>
            </a:r>
            <a:r>
              <a:rPr lang="ru-RU" sz="1800" b="0" strike="noStrike" spc="-75" dirty="0">
                <a:solidFill>
                  <a:srgbClr val="1B1B1B"/>
                </a:solidFill>
                <a:latin typeface="Tahoma"/>
              </a:rPr>
              <a:t> </a:t>
            </a:r>
            <a:r>
              <a:rPr lang="ru-RU" sz="1800" b="0" strike="noStrike" spc="46" dirty="0">
                <a:solidFill>
                  <a:srgbClr val="1B1B1B"/>
                </a:solidFill>
                <a:latin typeface="Tahoma"/>
              </a:rPr>
              <a:t>организации</a:t>
            </a:r>
            <a:r>
              <a:rPr lang="ru-RU" sz="1800" b="0" strike="noStrike" spc="-80" dirty="0">
                <a:solidFill>
                  <a:srgbClr val="1B1B1B"/>
                </a:solidFill>
                <a:latin typeface="Tahoma"/>
              </a:rPr>
              <a:t> (по отношению к 2023 году).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12600" defTabSz="914400">
              <a:lnSpc>
                <a:spcPct val="83000"/>
              </a:lnSpc>
              <a:spcBef>
                <a:spcPts val="414"/>
              </a:spcBef>
            </a:pPr>
            <a:r>
              <a:rPr lang="ru-RU" sz="1800" b="0" strike="noStrike" spc="-80" dirty="0">
                <a:solidFill>
                  <a:srgbClr val="1B1B1B"/>
                </a:solidFill>
                <a:latin typeface="Tahoma"/>
              </a:rPr>
              <a:t> 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12600" defTabSz="914400">
              <a:lnSpc>
                <a:spcPct val="83000"/>
              </a:lnSpc>
              <a:spcBef>
                <a:spcPts val="414"/>
              </a:spcBef>
            </a:pPr>
            <a:endParaRPr lang="ru-RU" sz="2800" b="0" strike="noStrike" spc="-80" dirty="0">
              <a:solidFill>
                <a:srgbClr val="FF0000"/>
              </a:solidFill>
              <a:latin typeface="Tahoma"/>
            </a:endParaRPr>
          </a:p>
          <a:p>
            <a:pPr marL="469800" lvl="1">
              <a:lnSpc>
                <a:spcPct val="83000"/>
              </a:lnSpc>
              <a:spcBef>
                <a:spcPts val="414"/>
              </a:spcBef>
            </a:pPr>
            <a:r>
              <a:rPr lang="ru-RU" sz="2800" b="0" strike="noStrike" spc="-80" dirty="0">
                <a:solidFill>
                  <a:srgbClr val="FF0000"/>
                </a:solidFill>
                <a:latin typeface="Tahoma"/>
              </a:rPr>
              <a:t>Значение показателя на 2026 год - </a:t>
            </a:r>
            <a:r>
              <a:rPr lang="ru-RU" sz="2800" b="0" strike="noStrike" spc="-86" dirty="0">
                <a:solidFill>
                  <a:srgbClr val="FF0000"/>
                </a:solidFill>
                <a:latin typeface="Tahoma"/>
              </a:rPr>
              <a:t> </a:t>
            </a:r>
            <a:r>
              <a:rPr lang="ru-RU" sz="2800" b="0" strike="noStrike" spc="-1" dirty="0">
                <a:solidFill>
                  <a:srgbClr val="FF0000"/>
                </a:solidFill>
                <a:latin typeface="Tahoma"/>
              </a:rPr>
              <a:t>116,13%</a:t>
            </a:r>
            <a:r>
              <a:rPr lang="ru-RU" sz="2800" b="0" strike="noStrike" spc="-72" dirty="0">
                <a:solidFill>
                  <a:srgbClr val="FF0000"/>
                </a:solidFill>
                <a:latin typeface="Tahoma"/>
              </a:rPr>
              <a:t> </a:t>
            </a:r>
            <a:endParaRPr lang="ru-RU" sz="2800" b="0" strike="noStrike" spc="-1" dirty="0">
              <a:solidFill>
                <a:srgbClr val="FF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object 41"/>
          <p:cNvGrpSpPr/>
          <p:nvPr/>
        </p:nvGrpSpPr>
        <p:grpSpPr>
          <a:xfrm>
            <a:off x="0" y="0"/>
            <a:ext cx="12189240" cy="1663560"/>
            <a:chOff x="0" y="0"/>
            <a:chExt cx="12189240" cy="1663560"/>
          </a:xfrm>
        </p:grpSpPr>
        <p:pic>
          <p:nvPicPr>
            <p:cNvPr id="61" name="object 42"/>
            <p:cNvPicPr/>
            <p:nvPr/>
          </p:nvPicPr>
          <p:blipFill>
            <a:blip r:embed="rId2"/>
            <a:stretch/>
          </p:blipFill>
          <p:spPr>
            <a:xfrm>
              <a:off x="0" y="0"/>
              <a:ext cx="12189240" cy="16635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2" name="object 43"/>
            <p:cNvPicPr/>
            <p:nvPr/>
          </p:nvPicPr>
          <p:blipFill>
            <a:blip r:embed="rId3"/>
            <a:stretch/>
          </p:blipFill>
          <p:spPr>
            <a:xfrm>
              <a:off x="0" y="0"/>
              <a:ext cx="12189240" cy="14968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261360" y="290520"/>
            <a:ext cx="11438280" cy="1150200"/>
          </a:xfrm>
          <a:prstGeom prst="rect">
            <a:avLst/>
          </a:prstGeom>
          <a:noFill/>
          <a:ln w="0">
            <a:noFill/>
          </a:ln>
        </p:spPr>
        <p:txBody>
          <a:bodyPr lIns="0" tIns="7560" rIns="0" bIns="0" anchor="t">
            <a:noAutofit/>
          </a:bodyPr>
          <a:lstStyle/>
          <a:p>
            <a:pPr marL="12600" indent="0" defTabSz="914400">
              <a:lnSpc>
                <a:spcPct val="101000"/>
              </a:lnSpc>
              <a:spcBef>
                <a:spcPts val="60"/>
              </a:spcBef>
              <a:buNone/>
              <a:tabLst>
                <a:tab pos="0" algn="l"/>
              </a:tabLst>
            </a:pPr>
            <a:r>
              <a:rPr lang="ru-RU" sz="2800" b="1" strike="noStrike" spc="-1">
                <a:solidFill>
                  <a:schemeClr val="lt1"/>
                </a:solidFill>
                <a:latin typeface="Tahoma"/>
              </a:rPr>
              <a:t>Увеличение количества посещений организаций культуры в расчете на одного работника организации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4" name="Рисунок 63"/>
          <p:cNvPicPr/>
          <p:nvPr/>
        </p:nvPicPr>
        <p:blipFill>
          <a:blip r:embed="rId4"/>
          <a:stretch/>
        </p:blipFill>
        <p:spPr>
          <a:xfrm>
            <a:off x="57600" y="1526760"/>
            <a:ext cx="12191400" cy="2252880"/>
          </a:xfrm>
          <a:prstGeom prst="rect">
            <a:avLst/>
          </a:prstGeom>
          <a:ln w="0">
            <a:noFill/>
          </a:ln>
        </p:spPr>
      </p:pic>
      <p:sp>
        <p:nvSpPr>
          <p:cNvPr id="65" name="object 52"/>
          <p:cNvSpPr/>
          <p:nvPr/>
        </p:nvSpPr>
        <p:spPr>
          <a:xfrm>
            <a:off x="1080000" y="2340000"/>
            <a:ext cx="9110160" cy="3661560"/>
          </a:xfrm>
          <a:custGeom>
            <a:avLst/>
            <a:gdLst>
              <a:gd name="textAreaLeft" fmla="*/ 0 w 9110160"/>
              <a:gd name="textAreaRight" fmla="*/ 9111960 w 9110160"/>
              <a:gd name="textAreaTop" fmla="*/ 0 h 3661560"/>
              <a:gd name="textAreaBottom" fmla="*/ 3666240 h 3661560"/>
            </a:gdLst>
            <a:ahLst/>
            <a:cxnLst/>
            <a:rect l="textAreaLeft" t="textAreaTop" r="textAreaRight" b="textAreaBottom"/>
            <a:pathLst>
              <a:path w="12192000" h="1188720">
                <a:moveTo>
                  <a:pt x="0" y="1188720"/>
                </a:moveTo>
                <a:lnTo>
                  <a:pt x="12192000" y="1188720"/>
                </a:lnTo>
                <a:lnTo>
                  <a:pt x="12192000" y="0"/>
                </a:lnTo>
                <a:lnTo>
                  <a:pt x="0" y="0"/>
                </a:lnTo>
                <a:lnTo>
                  <a:pt x="0" y="1188720"/>
                </a:lnTo>
                <a:close/>
              </a:path>
            </a:pathLst>
          </a:custGeom>
          <a:solidFill>
            <a:srgbClr val="769EE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12600" defTabSz="914400">
              <a:lnSpc>
                <a:spcPct val="83000"/>
              </a:lnSpc>
              <a:spcBef>
                <a:spcPts val="414"/>
              </a:spcBef>
            </a:pPr>
            <a:r>
              <a:rPr lang="ru-RU" sz="1800" b="0" strike="noStrike" spc="-1" dirty="0">
                <a:solidFill>
                  <a:srgbClr val="FFFFFF"/>
                </a:solidFill>
                <a:latin typeface="Arial"/>
              </a:rPr>
              <a:t>Примеры расчет показателя: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12600" defTabSz="914400">
              <a:lnSpc>
                <a:spcPct val="83000"/>
              </a:lnSpc>
              <a:spcBef>
                <a:spcPts val="414"/>
              </a:spcBef>
            </a:pPr>
            <a:r>
              <a:rPr lang="ru-RU" sz="1800" b="0" strike="noStrike" spc="32" dirty="0">
                <a:solidFill>
                  <a:srgbClr val="1B1B1B"/>
                </a:solidFill>
                <a:latin typeface="Tahoma"/>
              </a:rPr>
              <a:t>Числитель (число посещений</a:t>
            </a:r>
            <a:r>
              <a:rPr lang="ru-RU" sz="1800" b="0" strike="noStrike" spc="55" dirty="0">
                <a:solidFill>
                  <a:srgbClr val="1B1B1B"/>
                </a:solidFill>
                <a:latin typeface="Tahoma"/>
              </a:rPr>
              <a:t> </a:t>
            </a:r>
            <a:r>
              <a:rPr lang="ru-RU" sz="1800" b="0" strike="noStrike" spc="46" dirty="0">
                <a:solidFill>
                  <a:srgbClr val="1B1B1B"/>
                </a:solidFill>
                <a:latin typeface="Tahoma"/>
              </a:rPr>
              <a:t>организаций</a:t>
            </a:r>
            <a:r>
              <a:rPr lang="ru-RU" sz="1800" b="0" strike="noStrike" spc="41" dirty="0">
                <a:solidFill>
                  <a:srgbClr val="1B1B1B"/>
                </a:solidFill>
                <a:latin typeface="Tahoma"/>
              </a:rPr>
              <a:t> </a:t>
            </a:r>
            <a:r>
              <a:rPr lang="ru-RU" sz="1800" b="0" strike="noStrike" spc="-1" dirty="0">
                <a:solidFill>
                  <a:srgbClr val="1B1B1B"/>
                </a:solidFill>
                <a:latin typeface="Tahoma"/>
              </a:rPr>
              <a:t>культуры)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12600" defTabSz="914400">
              <a:lnSpc>
                <a:spcPct val="83000"/>
              </a:lnSpc>
              <a:spcBef>
                <a:spcPts val="414"/>
              </a:spcBef>
            </a:pPr>
            <a:r>
              <a:rPr lang="ru-RU" sz="1800" b="0" strike="noStrike" spc="-1" dirty="0">
                <a:solidFill>
                  <a:srgbClr val="1B1B1B"/>
                </a:solidFill>
                <a:latin typeface="Tahoma"/>
              </a:rPr>
              <a:t>Знаменатель</a:t>
            </a:r>
            <a:r>
              <a:rPr lang="ru-RU" sz="1800" b="0" strike="noStrike" spc="72" dirty="0">
                <a:solidFill>
                  <a:srgbClr val="1B1B1B"/>
                </a:solidFill>
                <a:latin typeface="Tahoma"/>
              </a:rPr>
              <a:t> </a:t>
            </a:r>
            <a:r>
              <a:rPr lang="ru-RU" sz="1800" b="0" strike="noStrike" spc="-80" dirty="0">
                <a:solidFill>
                  <a:srgbClr val="1B1B1B"/>
                </a:solidFill>
                <a:latin typeface="Tahoma"/>
              </a:rPr>
              <a:t>(число штатных работников)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12600" defTabSz="914400">
              <a:lnSpc>
                <a:spcPct val="83000"/>
              </a:lnSpc>
              <a:spcBef>
                <a:spcPts val="414"/>
              </a:spcBef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12600" defTabSz="914400">
              <a:lnSpc>
                <a:spcPct val="83000"/>
              </a:lnSpc>
              <a:spcBef>
                <a:spcPts val="414"/>
              </a:spcBef>
            </a:pPr>
            <a:r>
              <a:rPr lang="ru-RU" sz="1800" b="0" strike="noStrike" spc="-80" dirty="0">
                <a:solidFill>
                  <a:srgbClr val="1B1B1B"/>
                </a:solidFill>
                <a:latin typeface="Tahoma"/>
              </a:rPr>
              <a:t>Пример 1 (Беломорск, МБУ «Межпоселенческое социально-культурное объединение»):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12600" defTabSz="914400">
              <a:lnSpc>
                <a:spcPct val="83000"/>
              </a:lnSpc>
              <a:spcBef>
                <a:spcPts val="414"/>
              </a:spcBef>
            </a:pPr>
            <a:r>
              <a:rPr lang="ru-RU" sz="1800" b="0" strike="noStrike" spc="-80" dirty="0">
                <a:solidFill>
                  <a:srgbClr val="1B1B1B"/>
                </a:solidFill>
                <a:latin typeface="Tahoma"/>
              </a:rPr>
              <a:t>2023: 16792/28=599,7 (база)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12600" defTabSz="914400">
              <a:lnSpc>
                <a:spcPct val="83000"/>
              </a:lnSpc>
              <a:spcBef>
                <a:spcPts val="414"/>
              </a:spcBef>
            </a:pPr>
            <a:r>
              <a:rPr lang="ru-RU" sz="1800" b="0" strike="noStrike" spc="-80" dirty="0">
                <a:solidFill>
                  <a:srgbClr val="1B1B1B"/>
                </a:solidFill>
                <a:latin typeface="Tahoma"/>
              </a:rPr>
              <a:t>2025: 21641/30=721,4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12600" defTabSz="914400">
              <a:lnSpc>
                <a:spcPct val="83000"/>
              </a:lnSpc>
              <a:spcBef>
                <a:spcPts val="414"/>
              </a:spcBef>
            </a:pPr>
            <a:r>
              <a:rPr lang="ru-RU" sz="1800" b="0" strike="noStrike" spc="-80" dirty="0">
                <a:solidFill>
                  <a:srgbClr val="1B1B1B"/>
                </a:solidFill>
                <a:latin typeface="Tahoma"/>
              </a:rPr>
              <a:t>Прирост: (721,4/599,7)*100%=120,29%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12600" defTabSz="914400">
              <a:lnSpc>
                <a:spcPct val="83000"/>
              </a:lnSpc>
              <a:spcBef>
                <a:spcPts val="414"/>
              </a:spcBef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12600" defTabSz="914400">
              <a:lnSpc>
                <a:spcPct val="83000"/>
              </a:lnSpc>
              <a:spcBef>
                <a:spcPts val="414"/>
              </a:spcBef>
            </a:pPr>
            <a:r>
              <a:rPr lang="ru-RU" sz="1800" b="0" strike="noStrike" spc="-80" dirty="0">
                <a:solidFill>
                  <a:srgbClr val="1B1B1B"/>
                </a:solidFill>
                <a:latin typeface="Tahoma"/>
              </a:rPr>
              <a:t>Пример 2 (Гирвас, МУК «Центр культуры и досуга Гирвасского сельского поселения»):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12600" defTabSz="914400">
              <a:lnSpc>
                <a:spcPct val="83000"/>
              </a:lnSpc>
              <a:spcBef>
                <a:spcPts val="414"/>
              </a:spcBef>
            </a:pPr>
            <a:r>
              <a:rPr lang="ru-RU" sz="1800" b="0" strike="noStrike" spc="-80" dirty="0">
                <a:solidFill>
                  <a:srgbClr val="1B1B1B"/>
                </a:solidFill>
                <a:latin typeface="Tahoma"/>
              </a:rPr>
              <a:t>2023: 2322/5=464,4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12600" defTabSz="914400">
              <a:lnSpc>
                <a:spcPct val="83000"/>
              </a:lnSpc>
              <a:spcBef>
                <a:spcPts val="414"/>
              </a:spcBef>
            </a:pPr>
            <a:r>
              <a:rPr lang="ru-RU" sz="1800" b="0" strike="noStrike" spc="-80" dirty="0">
                <a:solidFill>
                  <a:srgbClr val="1B1B1B"/>
                </a:solidFill>
                <a:latin typeface="Tahoma"/>
              </a:rPr>
              <a:t>2025: 1738/5=347,6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12600" defTabSz="914400">
              <a:lnSpc>
                <a:spcPct val="83000"/>
              </a:lnSpc>
              <a:spcBef>
                <a:spcPts val="414"/>
              </a:spcBef>
            </a:pPr>
            <a:r>
              <a:rPr lang="ru-RU" sz="1800" b="0" strike="noStrike" spc="-80" dirty="0">
                <a:solidFill>
                  <a:srgbClr val="1B1B1B"/>
                </a:solidFill>
                <a:latin typeface="Tahoma"/>
              </a:rPr>
              <a:t>Прирост: (347,6/464,4)*100%= 74,84%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12600" defTabSz="914400">
              <a:lnSpc>
                <a:spcPct val="83000"/>
              </a:lnSpc>
              <a:spcBef>
                <a:spcPts val="414"/>
              </a:spcBef>
            </a:pPr>
            <a:r>
              <a:rPr lang="ru-RU" sz="1800" b="0" strike="noStrike" spc="-80" dirty="0">
                <a:solidFill>
                  <a:srgbClr val="1B1B1B"/>
                </a:solidFill>
                <a:latin typeface="Tahoma"/>
              </a:rPr>
              <a:t> 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12600" defTabSz="914400">
              <a:lnSpc>
                <a:spcPct val="83000"/>
              </a:lnSpc>
              <a:spcBef>
                <a:spcPts val="414"/>
              </a:spcBef>
            </a:pPr>
            <a:r>
              <a:rPr lang="ru-RU" sz="1800" b="0" strike="noStrike" spc="-80" dirty="0">
                <a:solidFill>
                  <a:srgbClr val="FF0000"/>
                </a:solidFill>
                <a:latin typeface="Tahoma"/>
              </a:rPr>
              <a:t>Значение показателя на 2026 год - </a:t>
            </a:r>
            <a:r>
              <a:rPr lang="ru-RU" sz="1800" b="0" strike="noStrike" spc="-86" dirty="0">
                <a:solidFill>
                  <a:srgbClr val="FF0000"/>
                </a:solidFill>
                <a:latin typeface="Tahoma"/>
              </a:rPr>
              <a:t> </a:t>
            </a:r>
            <a:r>
              <a:rPr lang="ru-RU" sz="1800" b="0" strike="noStrike" spc="-1" dirty="0">
                <a:solidFill>
                  <a:srgbClr val="FF0000"/>
                </a:solidFill>
                <a:latin typeface="Tahoma"/>
              </a:rPr>
              <a:t>116,13%</a:t>
            </a:r>
            <a:r>
              <a:rPr lang="ru-RU" sz="1800" b="0" strike="noStrike" spc="-72" dirty="0">
                <a:solidFill>
                  <a:srgbClr val="FF0000"/>
                </a:solidFill>
                <a:latin typeface="Tahoma"/>
              </a:rPr>
              <a:t> </a:t>
            </a:r>
            <a:endParaRPr lang="ru-RU" sz="1800" b="0" strike="noStrike" spc="-1" dirty="0">
              <a:solidFill>
                <a:srgbClr val="FF0000"/>
              </a:solidFill>
              <a:latin typeface="Arial"/>
            </a:endParaRPr>
          </a:p>
        </p:txBody>
      </p:sp>
      <p:pic>
        <p:nvPicPr>
          <p:cNvPr id="66" name="Рисунок 65"/>
          <p:cNvPicPr/>
          <p:nvPr/>
        </p:nvPicPr>
        <p:blipFill>
          <a:blip r:embed="rId5"/>
          <a:srcRect l="3235" t="8886" b="36940"/>
          <a:stretch/>
        </p:blipFill>
        <p:spPr>
          <a:xfrm>
            <a:off x="6969600" y="1526760"/>
            <a:ext cx="5219640" cy="1570320"/>
          </a:xfrm>
          <a:prstGeom prst="rect">
            <a:avLst/>
          </a:prstGeom>
          <a:ln w="0">
            <a:noFill/>
          </a:ln>
        </p:spPr>
      </p:pic>
      <p:pic>
        <p:nvPicPr>
          <p:cNvPr id="67" name="Рисунок 66"/>
          <p:cNvPicPr/>
          <p:nvPr/>
        </p:nvPicPr>
        <p:blipFill>
          <a:blip r:embed="rId6"/>
          <a:srcRect l="2951" t="11340" r="4036" b="25475"/>
          <a:stretch/>
        </p:blipFill>
        <p:spPr>
          <a:xfrm>
            <a:off x="7560000" y="5171040"/>
            <a:ext cx="4571280" cy="1668600"/>
          </a:xfrm>
          <a:prstGeom prst="rect">
            <a:avLst/>
          </a:prstGeom>
          <a:ln w="0">
            <a:noFill/>
          </a:ln>
        </p:spPr>
      </p:pic>
      <p:pic>
        <p:nvPicPr>
          <p:cNvPr id="68" name="Рисунок 67"/>
          <p:cNvPicPr/>
          <p:nvPr/>
        </p:nvPicPr>
        <p:blipFill>
          <a:blip r:embed="rId7"/>
          <a:stretch/>
        </p:blipFill>
        <p:spPr>
          <a:xfrm>
            <a:off x="249120" y="5040000"/>
            <a:ext cx="650520" cy="561240"/>
          </a:xfrm>
          <a:prstGeom prst="rect">
            <a:avLst/>
          </a:prstGeom>
          <a:ln w="0">
            <a:noFill/>
          </a:ln>
        </p:spPr>
      </p:pic>
      <p:pic>
        <p:nvPicPr>
          <p:cNvPr id="69" name="Рисунок 68"/>
          <p:cNvPicPr/>
          <p:nvPr/>
        </p:nvPicPr>
        <p:blipFill>
          <a:blip r:embed="rId8"/>
          <a:stretch/>
        </p:blipFill>
        <p:spPr>
          <a:xfrm>
            <a:off x="120960" y="3600000"/>
            <a:ext cx="802800" cy="71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object 2"/>
          <p:cNvGrpSpPr/>
          <p:nvPr/>
        </p:nvGrpSpPr>
        <p:grpSpPr>
          <a:xfrm>
            <a:off x="0" y="0"/>
            <a:ext cx="12189240" cy="6855120"/>
            <a:chOff x="0" y="0"/>
            <a:chExt cx="12189240" cy="6855120"/>
          </a:xfrm>
        </p:grpSpPr>
        <p:pic>
          <p:nvPicPr>
            <p:cNvPr id="71" name="object 3"/>
            <p:cNvPicPr/>
            <p:nvPr/>
          </p:nvPicPr>
          <p:blipFill>
            <a:blip r:embed="rId2"/>
            <a:stretch/>
          </p:blipFill>
          <p:spPr>
            <a:xfrm>
              <a:off x="0" y="0"/>
              <a:ext cx="12189240" cy="68551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72" name="object 4"/>
            <p:cNvSpPr/>
            <p:nvPr/>
          </p:nvSpPr>
          <p:spPr>
            <a:xfrm>
              <a:off x="170640" y="291240"/>
              <a:ext cx="11866680" cy="6392160"/>
            </a:xfrm>
            <a:custGeom>
              <a:avLst/>
              <a:gdLst>
                <a:gd name="textAreaLeft" fmla="*/ 0 w 11866680"/>
                <a:gd name="textAreaRight" fmla="*/ 11869560 w 11866680"/>
                <a:gd name="textAreaTop" fmla="*/ 0 h 6392160"/>
                <a:gd name="textAreaBottom" fmla="*/ 6395040 h 6392160"/>
              </a:gdLst>
              <a:ahLst/>
              <a:cxnLst/>
              <a:rect l="textAreaLeft" t="textAreaTop" r="textAreaRight" b="textAreaBottom"/>
              <a:pathLst>
                <a:path w="11869420" h="6395084">
                  <a:moveTo>
                    <a:pt x="11769216" y="0"/>
                  </a:moveTo>
                  <a:lnTo>
                    <a:pt x="99745" y="0"/>
                  </a:lnTo>
                  <a:lnTo>
                    <a:pt x="60923" y="7844"/>
                  </a:lnTo>
                  <a:lnTo>
                    <a:pt x="29217" y="29225"/>
                  </a:lnTo>
                  <a:lnTo>
                    <a:pt x="7839" y="60918"/>
                  </a:lnTo>
                  <a:lnTo>
                    <a:pt x="0" y="99695"/>
                  </a:lnTo>
                  <a:lnTo>
                    <a:pt x="0" y="6294958"/>
                  </a:lnTo>
                  <a:lnTo>
                    <a:pt x="7839" y="6333780"/>
                  </a:lnTo>
                  <a:lnTo>
                    <a:pt x="29217" y="6365486"/>
                  </a:lnTo>
                  <a:lnTo>
                    <a:pt x="60923" y="6386864"/>
                  </a:lnTo>
                  <a:lnTo>
                    <a:pt x="99745" y="6394704"/>
                  </a:lnTo>
                  <a:lnTo>
                    <a:pt x="11769216" y="6394704"/>
                  </a:lnTo>
                  <a:lnTo>
                    <a:pt x="11807993" y="6386864"/>
                  </a:lnTo>
                  <a:lnTo>
                    <a:pt x="11839686" y="6365486"/>
                  </a:lnTo>
                  <a:lnTo>
                    <a:pt x="11861067" y="6333780"/>
                  </a:lnTo>
                  <a:lnTo>
                    <a:pt x="11868912" y="6294958"/>
                  </a:lnTo>
                  <a:lnTo>
                    <a:pt x="11868912" y="99695"/>
                  </a:lnTo>
                  <a:lnTo>
                    <a:pt x="11861067" y="60918"/>
                  </a:lnTo>
                  <a:lnTo>
                    <a:pt x="11839686" y="29225"/>
                  </a:lnTo>
                  <a:lnTo>
                    <a:pt x="11807993" y="7844"/>
                  </a:lnTo>
                  <a:lnTo>
                    <a:pt x="1176921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73" name="object 5"/>
            <p:cNvPicPr/>
            <p:nvPr/>
          </p:nvPicPr>
          <p:blipFill>
            <a:blip r:embed="rId3"/>
            <a:stretch/>
          </p:blipFill>
          <p:spPr>
            <a:xfrm>
              <a:off x="0" y="0"/>
              <a:ext cx="12189240" cy="15242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74" name="object 6"/>
            <p:cNvSpPr/>
            <p:nvPr/>
          </p:nvSpPr>
          <p:spPr>
            <a:xfrm>
              <a:off x="0" y="0"/>
              <a:ext cx="12189240" cy="1332360"/>
            </a:xfrm>
            <a:custGeom>
              <a:avLst/>
              <a:gdLst>
                <a:gd name="textAreaLeft" fmla="*/ 0 w 12189240"/>
                <a:gd name="textAreaRight" fmla="*/ 12192120 w 12189240"/>
                <a:gd name="textAreaTop" fmla="*/ 0 h 1332360"/>
                <a:gd name="textAreaBottom" fmla="*/ 1335240 h 1332360"/>
              </a:gdLst>
              <a:ahLst/>
              <a:cxnLst/>
              <a:rect l="textAreaLeft" t="textAreaTop" r="textAreaRight" b="textAreaBottom"/>
              <a:pathLst>
                <a:path w="12192000" h="1335405">
                  <a:moveTo>
                    <a:pt x="12192000" y="0"/>
                  </a:moveTo>
                  <a:lnTo>
                    <a:pt x="0" y="0"/>
                  </a:lnTo>
                  <a:lnTo>
                    <a:pt x="0" y="1159941"/>
                  </a:lnTo>
                  <a:lnTo>
                    <a:pt x="32101" y="1218410"/>
                  </a:lnTo>
                  <a:lnTo>
                    <a:pt x="60574" y="1251600"/>
                  </a:lnTo>
                  <a:lnTo>
                    <a:pt x="93766" y="1280070"/>
                  </a:lnTo>
                  <a:lnTo>
                    <a:pt x="131091" y="1303233"/>
                  </a:lnTo>
                  <a:lnTo>
                    <a:pt x="171963" y="1320504"/>
                  </a:lnTo>
                  <a:lnTo>
                    <a:pt x="215795" y="1331296"/>
                  </a:lnTo>
                  <a:lnTo>
                    <a:pt x="262001" y="1335024"/>
                  </a:lnTo>
                  <a:lnTo>
                    <a:pt x="11907139" y="1335024"/>
                  </a:lnTo>
                  <a:lnTo>
                    <a:pt x="11953351" y="1331296"/>
                  </a:lnTo>
                  <a:lnTo>
                    <a:pt x="11997188" y="1320504"/>
                  </a:lnTo>
                  <a:lnTo>
                    <a:pt x="12038061" y="1303233"/>
                  </a:lnTo>
                  <a:lnTo>
                    <a:pt x="12075386" y="1280070"/>
                  </a:lnTo>
                  <a:lnTo>
                    <a:pt x="12108576" y="1251600"/>
                  </a:lnTo>
                  <a:lnTo>
                    <a:pt x="12137046" y="1218410"/>
                  </a:lnTo>
                  <a:lnTo>
                    <a:pt x="12160209" y="1181085"/>
                  </a:lnTo>
                  <a:lnTo>
                    <a:pt x="12177480" y="1140212"/>
                  </a:lnTo>
                  <a:lnTo>
                    <a:pt x="12188272" y="1096375"/>
                  </a:lnTo>
                  <a:lnTo>
                    <a:pt x="12192000" y="1050163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769EE6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75" name="object 7"/>
            <p:cNvPicPr/>
            <p:nvPr/>
          </p:nvPicPr>
          <p:blipFill>
            <a:blip r:embed="rId4"/>
            <a:stretch/>
          </p:blipFill>
          <p:spPr>
            <a:xfrm>
              <a:off x="162000" y="3226680"/>
              <a:ext cx="11885040" cy="31892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76" name="object 8"/>
          <p:cNvSpPr/>
          <p:nvPr/>
        </p:nvSpPr>
        <p:spPr>
          <a:xfrm>
            <a:off x="494640" y="1708560"/>
            <a:ext cx="2633760" cy="560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lang="ru-RU" sz="1800" b="1" strike="noStrike" spc="-55">
                <a:solidFill>
                  <a:srgbClr val="1B1B1B"/>
                </a:solidFill>
                <a:latin typeface="Tahoma"/>
              </a:rPr>
              <a:t>Лучшая</a:t>
            </a:r>
            <a:r>
              <a:rPr lang="ru-RU" sz="1800" b="1" strike="noStrike" spc="-100">
                <a:solidFill>
                  <a:srgbClr val="1B1B1B"/>
                </a:solidFill>
                <a:latin typeface="Tahoma"/>
              </a:rPr>
              <a:t> </a:t>
            </a:r>
            <a:r>
              <a:rPr lang="ru-RU" sz="1800" b="1" strike="noStrike" spc="-35">
                <a:solidFill>
                  <a:srgbClr val="1B1B1B"/>
                </a:solidFill>
                <a:latin typeface="Tahoma"/>
              </a:rPr>
              <a:t>практика</a:t>
            </a:r>
            <a:r>
              <a:rPr lang="ru-RU" sz="1800" b="1" strike="noStrike" spc="-60">
                <a:solidFill>
                  <a:srgbClr val="1B1B1B"/>
                </a:solidFill>
                <a:latin typeface="Tahoma"/>
              </a:rPr>
              <a:t> </a:t>
            </a:r>
            <a:r>
              <a:rPr lang="ru-RU" sz="1800" b="1" strike="noStrike" spc="-55">
                <a:solidFill>
                  <a:srgbClr val="1B1B1B"/>
                </a:solidFill>
                <a:latin typeface="Tahoma"/>
              </a:rPr>
              <a:t>(ЛП)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object 9"/>
          <p:cNvSpPr/>
          <p:nvPr/>
        </p:nvSpPr>
        <p:spPr>
          <a:xfrm>
            <a:off x="3797640" y="1489680"/>
            <a:ext cx="5900760" cy="717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2400" rIns="0" bIns="0" anchor="t">
            <a:spAutoFit/>
          </a:bodyPr>
          <a:lstStyle/>
          <a:p>
            <a:pPr marL="12600" algn="just" defTabSz="914400">
              <a:lnSpc>
                <a:spcPts val="1800"/>
              </a:lnSpc>
              <a:spcBef>
                <a:spcPts val="255"/>
              </a:spcBef>
            </a:pPr>
            <a:r>
              <a:rPr lang="ru-RU" sz="1600" b="0" strike="noStrike" spc="46">
                <a:solidFill>
                  <a:srgbClr val="1B1B1B"/>
                </a:solidFill>
                <a:latin typeface="Tahoma"/>
              </a:rPr>
              <a:t>методическое</a:t>
            </a:r>
            <a:r>
              <a:rPr lang="ru-RU" sz="1600" b="0" strike="noStrike" spc="-75">
                <a:solidFill>
                  <a:srgbClr val="1B1B1B"/>
                </a:solidFill>
                <a:latin typeface="Tahoma"/>
              </a:rPr>
              <a:t> </a:t>
            </a:r>
            <a:r>
              <a:rPr lang="ru-RU" sz="1600" b="0" strike="noStrike" spc="55">
                <a:solidFill>
                  <a:srgbClr val="1B1B1B"/>
                </a:solidFill>
                <a:latin typeface="Tahoma"/>
              </a:rPr>
              <a:t>пособие</a:t>
            </a:r>
            <a:r>
              <a:rPr lang="ru-RU" sz="1600" b="0" strike="noStrike" spc="-66">
                <a:solidFill>
                  <a:srgbClr val="1B1B1B"/>
                </a:solidFill>
                <a:latin typeface="Tahoma"/>
              </a:rPr>
              <a:t> </a:t>
            </a:r>
            <a:r>
              <a:rPr lang="ru-RU" sz="1600" b="0" strike="noStrike" spc="60">
                <a:solidFill>
                  <a:srgbClr val="1B1B1B"/>
                </a:solidFill>
                <a:latin typeface="Tahoma"/>
              </a:rPr>
              <a:t>для</a:t>
            </a:r>
            <a:r>
              <a:rPr lang="ru-RU" sz="1600" b="0" strike="noStrike" spc="-60">
                <a:solidFill>
                  <a:srgbClr val="1B1B1B"/>
                </a:solidFill>
                <a:latin typeface="Tahoma"/>
              </a:rPr>
              <a:t> </a:t>
            </a:r>
            <a:r>
              <a:rPr lang="ru-RU" sz="1600" b="0" strike="noStrike" spc="41">
                <a:solidFill>
                  <a:srgbClr val="1B1B1B"/>
                </a:solidFill>
                <a:latin typeface="Tahoma"/>
              </a:rPr>
              <a:t>самостоятельного</a:t>
            </a:r>
            <a:r>
              <a:rPr lang="ru-RU" sz="1600" b="0" strike="noStrike" spc="-72">
                <a:solidFill>
                  <a:srgbClr val="1B1B1B"/>
                </a:solidFill>
                <a:latin typeface="Tahoma"/>
              </a:rPr>
              <a:t> </a:t>
            </a:r>
            <a:r>
              <a:rPr lang="ru-RU" sz="1600" b="0" strike="noStrike" spc="46">
                <a:solidFill>
                  <a:srgbClr val="1B1B1B"/>
                </a:solidFill>
                <a:latin typeface="Tahoma"/>
              </a:rPr>
              <a:t>применения </a:t>
            </a:r>
            <a:r>
              <a:rPr lang="ru-RU" sz="1600" b="0" strike="noStrike" spc="41">
                <a:solidFill>
                  <a:srgbClr val="1B1B1B"/>
                </a:solidFill>
                <a:latin typeface="Tahoma"/>
              </a:rPr>
              <a:t>организацией,</a:t>
            </a:r>
            <a:r>
              <a:rPr lang="ru-RU" sz="1600" b="0" strike="noStrike" spc="-1">
                <a:solidFill>
                  <a:srgbClr val="1B1B1B"/>
                </a:solidFill>
                <a:latin typeface="Tahoma"/>
              </a:rPr>
              <a:t> </a:t>
            </a:r>
            <a:r>
              <a:rPr lang="ru-RU" sz="1600" b="0" strike="noStrike" spc="60">
                <a:solidFill>
                  <a:srgbClr val="1B1B1B"/>
                </a:solidFill>
                <a:latin typeface="Tahoma"/>
              </a:rPr>
              <a:t>описывающее</a:t>
            </a:r>
            <a:r>
              <a:rPr lang="ru-RU" sz="1600" b="0" strike="noStrike" spc="12">
                <a:solidFill>
                  <a:srgbClr val="1B1B1B"/>
                </a:solidFill>
                <a:latin typeface="Tahoma"/>
              </a:rPr>
              <a:t> </a:t>
            </a:r>
            <a:r>
              <a:rPr lang="ru-RU" sz="1600" b="0" strike="noStrike" spc="41">
                <a:solidFill>
                  <a:srgbClr val="1B1B1B"/>
                </a:solidFill>
                <a:latin typeface="Tahoma"/>
              </a:rPr>
              <a:t>типовой</a:t>
            </a:r>
            <a:r>
              <a:rPr lang="ru-RU" sz="1600" b="0" strike="noStrike" spc="-1">
                <a:solidFill>
                  <a:srgbClr val="1B1B1B"/>
                </a:solidFill>
                <a:latin typeface="Tahoma"/>
              </a:rPr>
              <a:t> (эталонный)</a:t>
            </a:r>
            <a:r>
              <a:rPr lang="ru-RU" sz="1600" b="0" strike="noStrike" spc="15">
                <a:solidFill>
                  <a:srgbClr val="1B1B1B"/>
                </a:solidFill>
                <a:latin typeface="Tahoma"/>
              </a:rPr>
              <a:t> </a:t>
            </a:r>
            <a:r>
              <a:rPr lang="ru-RU" sz="1600" b="0" strike="noStrike" spc="46">
                <a:solidFill>
                  <a:srgbClr val="1B1B1B"/>
                </a:solidFill>
                <a:latin typeface="Tahoma"/>
              </a:rPr>
              <a:t>способ организации</a:t>
            </a:r>
            <a:r>
              <a:rPr lang="ru-RU" sz="1600" b="0" strike="noStrike" spc="-60">
                <a:solidFill>
                  <a:srgbClr val="1B1B1B"/>
                </a:solidFill>
                <a:latin typeface="Tahoma"/>
              </a:rPr>
              <a:t> </a:t>
            </a:r>
            <a:r>
              <a:rPr lang="ru-RU" sz="1600" b="0" strike="noStrike" spc="26">
                <a:solidFill>
                  <a:srgbClr val="1B1B1B"/>
                </a:solidFill>
                <a:latin typeface="Tahoma"/>
              </a:rPr>
              <a:t>какого-</a:t>
            </a:r>
            <a:r>
              <a:rPr lang="ru-RU" sz="1600" b="0" strike="noStrike" spc="55">
                <a:solidFill>
                  <a:srgbClr val="1B1B1B"/>
                </a:solidFill>
                <a:latin typeface="Tahoma"/>
              </a:rPr>
              <a:t>либо</a:t>
            </a:r>
            <a:r>
              <a:rPr lang="ru-RU" sz="1600" b="0" strike="noStrike" spc="-1">
                <a:solidFill>
                  <a:srgbClr val="1B1B1B"/>
                </a:solidFill>
                <a:latin typeface="Tahoma"/>
              </a:rPr>
              <a:t> </a:t>
            </a:r>
            <a:r>
              <a:rPr lang="ru-RU" sz="1600" b="0" strike="noStrike" spc="60">
                <a:solidFill>
                  <a:srgbClr val="1B1B1B"/>
                </a:solidFill>
                <a:latin typeface="Tahoma"/>
              </a:rPr>
              <a:t>процесса</a:t>
            </a:r>
            <a:r>
              <a:rPr lang="ru-RU" sz="1600" b="0" strike="noStrike" spc="-60">
                <a:solidFill>
                  <a:srgbClr val="1B1B1B"/>
                </a:solidFill>
                <a:latin typeface="Tahoma"/>
              </a:rPr>
              <a:t> </a:t>
            </a:r>
            <a:r>
              <a:rPr lang="ru-RU" sz="1600" b="0" strike="noStrike" spc="46">
                <a:solidFill>
                  <a:srgbClr val="1B1B1B"/>
                </a:solidFill>
                <a:latin typeface="Tahoma"/>
              </a:rPr>
              <a:t>или</a:t>
            </a:r>
            <a:r>
              <a:rPr lang="ru-RU" sz="1600" b="0" strike="noStrike" spc="-55">
                <a:solidFill>
                  <a:srgbClr val="1B1B1B"/>
                </a:solidFill>
                <a:latin typeface="Tahoma"/>
              </a:rPr>
              <a:t> </a:t>
            </a:r>
            <a:r>
              <a:rPr lang="ru-RU" sz="1600" b="0" strike="noStrike" spc="-1">
                <a:solidFill>
                  <a:srgbClr val="1B1B1B"/>
                </a:solidFill>
                <a:latin typeface="Tahoma"/>
              </a:rPr>
              <a:t>его</a:t>
            </a:r>
            <a:r>
              <a:rPr lang="ru-RU" sz="1600" b="0" strike="noStrike" spc="-41">
                <a:solidFill>
                  <a:srgbClr val="1B1B1B"/>
                </a:solidFill>
                <a:latin typeface="Tahoma"/>
              </a:rPr>
              <a:t> </a:t>
            </a:r>
            <a:r>
              <a:rPr lang="ru-RU" sz="1600" b="0" strike="noStrike" spc="-12">
                <a:solidFill>
                  <a:srgbClr val="1B1B1B"/>
                </a:solidFill>
                <a:latin typeface="Tahoma"/>
              </a:rPr>
              <a:t>части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8" name="object 10"/>
          <p:cNvPicPr/>
          <p:nvPr/>
        </p:nvPicPr>
        <p:blipFill>
          <a:blip r:embed="rId5"/>
          <a:stretch/>
        </p:blipFill>
        <p:spPr>
          <a:xfrm>
            <a:off x="3569760" y="1571760"/>
            <a:ext cx="105480" cy="635040"/>
          </a:xfrm>
          <a:prstGeom prst="rect">
            <a:avLst/>
          </a:prstGeom>
          <a:ln w="0">
            <a:noFill/>
          </a:ln>
        </p:spPr>
      </p:pic>
      <p:sp>
        <p:nvSpPr>
          <p:cNvPr id="79" name="object 11"/>
          <p:cNvSpPr/>
          <p:nvPr/>
        </p:nvSpPr>
        <p:spPr>
          <a:xfrm>
            <a:off x="492480" y="3455640"/>
            <a:ext cx="5166000" cy="280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4760" defTabSz="914400">
              <a:lnSpc>
                <a:spcPct val="100000"/>
              </a:lnSpc>
              <a:spcBef>
                <a:spcPts val="99"/>
              </a:spcBef>
            </a:pPr>
            <a:r>
              <a:rPr lang="ru-RU" sz="1800" b="1" strike="noStrike" spc="-21">
                <a:solidFill>
                  <a:srgbClr val="1B1B1B"/>
                </a:solidFill>
                <a:latin typeface="Tahoma"/>
              </a:rPr>
              <a:t>Структура</a:t>
            </a:r>
            <a:r>
              <a:rPr lang="ru-RU" sz="1800" b="1" strike="noStrike" spc="-46">
                <a:solidFill>
                  <a:srgbClr val="1B1B1B"/>
                </a:solidFill>
                <a:latin typeface="Tahoma"/>
              </a:rPr>
              <a:t> </a:t>
            </a:r>
            <a:r>
              <a:rPr lang="ru-RU" sz="1800" b="1" strike="noStrike" spc="-35">
                <a:solidFill>
                  <a:srgbClr val="1B1B1B"/>
                </a:solidFill>
                <a:latin typeface="Tahoma"/>
              </a:rPr>
              <a:t>ЛП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16360" defTabSz="914400">
              <a:lnSpc>
                <a:spcPts val="1800"/>
              </a:lnSpc>
              <a:spcBef>
                <a:spcPts val="2149"/>
              </a:spcBef>
              <a:buClr>
                <a:srgbClr val="467CDD"/>
              </a:buClr>
              <a:buFont typeface="Wingdings" charset="2"/>
              <a:buChar char=""/>
              <a:tabLst>
                <a:tab pos="228600" algn="l"/>
              </a:tabLst>
            </a:pPr>
            <a:r>
              <a:rPr lang="ru-RU" sz="1600" b="0" strike="noStrike" spc="72">
                <a:solidFill>
                  <a:srgbClr val="1B1B1B"/>
                </a:solidFill>
                <a:latin typeface="Tahoma"/>
              </a:rPr>
              <a:t>общая</a:t>
            </a:r>
            <a:r>
              <a:rPr lang="ru-RU" sz="1600" b="0" strike="noStrike" spc="-80">
                <a:solidFill>
                  <a:srgbClr val="1B1B1B"/>
                </a:solidFill>
                <a:latin typeface="Tahoma"/>
              </a:rPr>
              <a:t> </a:t>
            </a:r>
            <a:r>
              <a:rPr lang="ru-RU" sz="1600" b="0" strike="noStrike" spc="52">
                <a:solidFill>
                  <a:srgbClr val="1B1B1B"/>
                </a:solidFill>
                <a:latin typeface="Tahoma"/>
              </a:rPr>
              <a:t>информация</a:t>
            </a:r>
            <a:r>
              <a:rPr lang="ru-RU" sz="1600" b="0" strike="noStrike" spc="-80">
                <a:solidFill>
                  <a:srgbClr val="1B1B1B"/>
                </a:solidFill>
                <a:latin typeface="Tahoma"/>
              </a:rPr>
              <a:t> </a:t>
            </a:r>
            <a:r>
              <a:rPr lang="ru-RU" sz="1600" b="0" strike="noStrike" spc="66">
                <a:solidFill>
                  <a:srgbClr val="1B1B1B"/>
                </a:solidFill>
                <a:latin typeface="Tahoma"/>
              </a:rPr>
              <a:t>об</a:t>
            </a:r>
            <a:r>
              <a:rPr lang="ru-RU" sz="1600" b="0" strike="noStrike" spc="-97">
                <a:solidFill>
                  <a:srgbClr val="1B1B1B"/>
                </a:solidFill>
                <a:latin typeface="Tahoma"/>
              </a:rPr>
              <a:t> </a:t>
            </a:r>
            <a:r>
              <a:rPr lang="ru-RU" sz="1600" b="0" strike="noStrike" spc="35">
                <a:solidFill>
                  <a:srgbClr val="1B1B1B"/>
                </a:solidFill>
                <a:latin typeface="Tahoma"/>
              </a:rPr>
              <a:t>организации </a:t>
            </a:r>
            <a:r>
              <a:rPr lang="ru-RU" sz="1600" b="0" strike="noStrike" spc="52">
                <a:solidFill>
                  <a:srgbClr val="1B1B1B"/>
                </a:solidFill>
                <a:latin typeface="Tahoma"/>
              </a:rPr>
              <a:t>и</a:t>
            </a:r>
            <a:r>
              <a:rPr lang="ru-RU" sz="1600" b="0" strike="noStrike" spc="-80">
                <a:solidFill>
                  <a:srgbClr val="1B1B1B"/>
                </a:solidFill>
                <a:latin typeface="Tahoma"/>
              </a:rPr>
              <a:t> </a:t>
            </a:r>
            <a:r>
              <a:rPr lang="ru-RU" sz="1600" b="0" strike="noStrike" spc="46">
                <a:solidFill>
                  <a:srgbClr val="1B1B1B"/>
                </a:solidFill>
                <a:latin typeface="Tahoma"/>
              </a:rPr>
              <a:t>улучшаемом</a:t>
            </a:r>
            <a:r>
              <a:rPr lang="ru-RU" sz="1600" b="0" strike="noStrike" spc="-97">
                <a:solidFill>
                  <a:srgbClr val="1B1B1B"/>
                </a:solidFill>
                <a:latin typeface="Tahoma"/>
              </a:rPr>
              <a:t> </a:t>
            </a:r>
            <a:r>
              <a:rPr lang="ru-RU" sz="1600" b="0" strike="noStrike" spc="55">
                <a:solidFill>
                  <a:srgbClr val="1B1B1B"/>
                </a:solidFill>
                <a:latin typeface="Tahoma"/>
              </a:rPr>
              <a:t>процессе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16000" defTabSz="914400">
              <a:lnSpc>
                <a:spcPct val="100000"/>
              </a:lnSpc>
              <a:spcBef>
                <a:spcPts val="629"/>
              </a:spcBef>
              <a:buClr>
                <a:srgbClr val="467CDD"/>
              </a:buClr>
              <a:buFont typeface="Wingdings" charset="2"/>
              <a:buChar char=""/>
              <a:tabLst>
                <a:tab pos="228600" algn="l"/>
              </a:tabLst>
            </a:pPr>
            <a:r>
              <a:rPr lang="ru-RU" sz="1600" b="0" strike="noStrike" spc="35">
                <a:solidFill>
                  <a:srgbClr val="1B1B1B"/>
                </a:solidFill>
                <a:latin typeface="Tahoma"/>
              </a:rPr>
              <a:t>основная</a:t>
            </a:r>
            <a:r>
              <a:rPr lang="ru-RU" sz="1600" b="0" strike="noStrike" spc="-72">
                <a:solidFill>
                  <a:srgbClr val="1B1B1B"/>
                </a:solidFill>
                <a:latin typeface="Tahoma"/>
              </a:rPr>
              <a:t> </a:t>
            </a:r>
            <a:r>
              <a:rPr lang="ru-RU" sz="1600" b="0" strike="noStrike" spc="60">
                <a:solidFill>
                  <a:srgbClr val="1B1B1B"/>
                </a:solidFill>
                <a:latin typeface="Tahoma"/>
              </a:rPr>
              <a:t>цель</a:t>
            </a:r>
            <a:r>
              <a:rPr lang="ru-RU" sz="1600" b="0" strike="noStrike" spc="-92">
                <a:solidFill>
                  <a:srgbClr val="1B1B1B"/>
                </a:solidFill>
                <a:latin typeface="Tahoma"/>
              </a:rPr>
              <a:t> </a:t>
            </a:r>
            <a:r>
              <a:rPr lang="ru-RU" sz="1600" b="0" strike="noStrike" spc="41">
                <a:solidFill>
                  <a:srgbClr val="1B1B1B"/>
                </a:solidFill>
                <a:latin typeface="Tahoma"/>
              </a:rPr>
              <a:t>внедрения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16000" defTabSz="914400">
              <a:lnSpc>
                <a:spcPts val="1860"/>
              </a:lnSpc>
              <a:spcBef>
                <a:spcPts val="686"/>
              </a:spcBef>
              <a:buClr>
                <a:srgbClr val="467CDD"/>
              </a:buClr>
              <a:buFont typeface="Wingdings" charset="2"/>
              <a:buChar char=""/>
              <a:tabLst>
                <a:tab pos="228600" algn="l"/>
              </a:tabLst>
            </a:pPr>
            <a:r>
              <a:rPr lang="ru-RU" sz="1600" b="0" strike="noStrike" spc="72">
                <a:solidFill>
                  <a:srgbClr val="1B1B1B"/>
                </a:solidFill>
                <a:latin typeface="Tahoma"/>
              </a:rPr>
              <a:t>примеры</a:t>
            </a:r>
            <a:r>
              <a:rPr lang="ru-RU" sz="1600" b="0" strike="noStrike" spc="-60">
                <a:solidFill>
                  <a:srgbClr val="1B1B1B"/>
                </a:solidFill>
                <a:latin typeface="Tahoma"/>
              </a:rPr>
              <a:t> </a:t>
            </a:r>
            <a:r>
              <a:rPr lang="ru-RU" sz="1600" b="0" strike="noStrike" spc="35">
                <a:solidFill>
                  <a:srgbClr val="1B1B1B"/>
                </a:solidFill>
                <a:latin typeface="Tahoma"/>
              </a:rPr>
              <a:t>реализованных</a:t>
            </a:r>
            <a:r>
              <a:rPr lang="ru-RU" sz="1600" b="0" strike="noStrike" spc="-32">
                <a:solidFill>
                  <a:srgbClr val="1B1B1B"/>
                </a:solidFill>
                <a:latin typeface="Tahoma"/>
              </a:rPr>
              <a:t> </a:t>
            </a:r>
            <a:r>
              <a:rPr lang="ru-RU" sz="1600" b="0" strike="noStrike" spc="55">
                <a:solidFill>
                  <a:srgbClr val="1B1B1B"/>
                </a:solidFill>
                <a:latin typeface="Tahoma"/>
              </a:rPr>
              <a:t>решений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28600" defTabSz="914400">
              <a:lnSpc>
                <a:spcPts val="1800"/>
              </a:lnSpc>
              <a:spcBef>
                <a:spcPts val="99"/>
              </a:spcBef>
              <a:tabLst>
                <a:tab pos="228600" algn="l"/>
              </a:tabLst>
            </a:pPr>
            <a:r>
              <a:rPr lang="ru-RU" sz="1600" b="0" strike="noStrike" spc="52">
                <a:solidFill>
                  <a:srgbClr val="1B1B1B"/>
                </a:solidFill>
                <a:latin typeface="Tahoma"/>
              </a:rPr>
              <a:t>с</a:t>
            </a:r>
            <a:r>
              <a:rPr lang="ru-RU" sz="1600" b="0" strike="noStrike" spc="-92">
                <a:solidFill>
                  <a:srgbClr val="1B1B1B"/>
                </a:solidFill>
                <a:latin typeface="Tahoma"/>
              </a:rPr>
              <a:t> </a:t>
            </a:r>
            <a:r>
              <a:rPr lang="ru-RU" sz="1600" b="0" strike="noStrike" spc="46">
                <a:solidFill>
                  <a:srgbClr val="1B1B1B"/>
                </a:solidFill>
                <a:latin typeface="Tahoma"/>
              </a:rPr>
              <a:t>описанием</a:t>
            </a:r>
            <a:r>
              <a:rPr lang="ru-RU" sz="1600" b="0" strike="noStrike" spc="-72">
                <a:solidFill>
                  <a:srgbClr val="1B1B1B"/>
                </a:solidFill>
                <a:latin typeface="Tahoma"/>
              </a:rPr>
              <a:t> </a:t>
            </a:r>
            <a:r>
              <a:rPr lang="ru-RU" sz="1600" b="0" strike="noStrike" spc="26">
                <a:solidFill>
                  <a:srgbClr val="1B1B1B"/>
                </a:solidFill>
                <a:latin typeface="Tahoma"/>
              </a:rPr>
              <a:t>типовых</a:t>
            </a:r>
            <a:r>
              <a:rPr lang="ru-RU" sz="1600" b="0" strike="noStrike" spc="-60">
                <a:solidFill>
                  <a:srgbClr val="1B1B1B"/>
                </a:solidFill>
                <a:latin typeface="Tahoma"/>
              </a:rPr>
              <a:t> </a:t>
            </a:r>
            <a:r>
              <a:rPr lang="ru-RU" sz="1600" b="0" strike="noStrike" spc="35">
                <a:solidFill>
                  <a:srgbClr val="1B1B1B"/>
                </a:solidFill>
                <a:latin typeface="Tahoma"/>
              </a:rPr>
              <a:t>проблем/потерь, 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28600" defTabSz="914400">
              <a:lnSpc>
                <a:spcPts val="1800"/>
              </a:lnSpc>
              <a:spcBef>
                <a:spcPts val="99"/>
              </a:spcBef>
              <a:tabLst>
                <a:tab pos="228600" algn="l"/>
              </a:tabLst>
            </a:pPr>
            <a:r>
              <a:rPr lang="ru-RU" sz="1600" b="0" strike="noStrike" spc="41">
                <a:solidFill>
                  <a:srgbClr val="1B1B1B"/>
                </a:solidFill>
                <a:latin typeface="Tahoma"/>
              </a:rPr>
              <a:t>причин</a:t>
            </a:r>
            <a:r>
              <a:rPr lang="ru-RU" sz="1600" b="0" strike="noStrike" spc="-41">
                <a:solidFill>
                  <a:srgbClr val="1B1B1B"/>
                </a:solidFill>
                <a:latin typeface="Tahoma"/>
              </a:rPr>
              <a:t> </a:t>
            </a:r>
            <a:r>
              <a:rPr lang="ru-RU" sz="1600" b="0" strike="noStrike" spc="-1">
                <a:solidFill>
                  <a:srgbClr val="1B1B1B"/>
                </a:solidFill>
                <a:latin typeface="Tahoma"/>
              </a:rPr>
              <a:t>их</a:t>
            </a:r>
            <a:r>
              <a:rPr lang="ru-RU" sz="1600" b="0" strike="noStrike" spc="-60">
                <a:solidFill>
                  <a:srgbClr val="1B1B1B"/>
                </a:solidFill>
                <a:latin typeface="Tahoma"/>
              </a:rPr>
              <a:t> </a:t>
            </a:r>
            <a:r>
              <a:rPr lang="ru-RU" sz="1600" b="0" strike="noStrike" spc="32">
                <a:solidFill>
                  <a:srgbClr val="1B1B1B"/>
                </a:solidFill>
                <a:latin typeface="Tahoma"/>
              </a:rPr>
              <a:t>возникновения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16000" defTabSz="914400">
              <a:lnSpc>
                <a:spcPct val="100000"/>
              </a:lnSpc>
              <a:spcBef>
                <a:spcPts val="646"/>
              </a:spcBef>
              <a:buClr>
                <a:srgbClr val="467CDD"/>
              </a:buClr>
              <a:buFont typeface="Wingdings" charset="2"/>
              <a:buChar char=""/>
              <a:tabLst>
                <a:tab pos="228600" algn="l"/>
              </a:tabLst>
            </a:pPr>
            <a:r>
              <a:rPr lang="ru-RU" sz="1600" b="0" strike="noStrike" spc="35">
                <a:solidFill>
                  <a:srgbClr val="1B1B1B"/>
                </a:solidFill>
                <a:latin typeface="Tahoma"/>
              </a:rPr>
              <a:t>достигнутый</a:t>
            </a:r>
            <a:r>
              <a:rPr lang="ru-RU" sz="1600" b="0" strike="noStrike" spc="-72">
                <a:solidFill>
                  <a:srgbClr val="1B1B1B"/>
                </a:solidFill>
                <a:latin typeface="Tahoma"/>
              </a:rPr>
              <a:t> </a:t>
            </a:r>
            <a:r>
              <a:rPr lang="ru-RU" sz="1600" b="0" strike="noStrike" spc="15">
                <a:solidFill>
                  <a:srgbClr val="1B1B1B"/>
                </a:solidFill>
                <a:latin typeface="Tahoma"/>
              </a:rPr>
              <a:t>результат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16000" defTabSz="914400">
              <a:lnSpc>
                <a:spcPct val="100000"/>
              </a:lnSpc>
              <a:spcBef>
                <a:spcPts val="675"/>
              </a:spcBef>
              <a:buClr>
                <a:srgbClr val="467CDD"/>
              </a:buClr>
              <a:buFont typeface="Wingdings" charset="2"/>
              <a:buChar char=""/>
              <a:tabLst>
                <a:tab pos="228600" algn="l"/>
              </a:tabLst>
            </a:pPr>
            <a:r>
              <a:rPr lang="ru-RU" sz="1600" b="0" strike="noStrike" spc="46">
                <a:solidFill>
                  <a:srgbClr val="1B1B1B"/>
                </a:solidFill>
                <a:latin typeface="Tahoma"/>
              </a:rPr>
              <a:t>методические</a:t>
            </a:r>
            <a:r>
              <a:rPr lang="ru-RU" sz="1600" b="0" strike="noStrike" spc="-80">
                <a:solidFill>
                  <a:srgbClr val="1B1B1B"/>
                </a:solidFill>
                <a:latin typeface="Tahoma"/>
              </a:rPr>
              <a:t> </a:t>
            </a:r>
            <a:r>
              <a:rPr lang="ru-RU" sz="1600" b="0" strike="noStrike" spc="41">
                <a:solidFill>
                  <a:srgbClr val="1B1B1B"/>
                </a:solidFill>
                <a:latin typeface="Tahoma"/>
              </a:rPr>
              <a:t>материалы</a:t>
            </a:r>
            <a:r>
              <a:rPr lang="ru-RU" sz="1600" b="0" strike="noStrike" spc="-72">
                <a:solidFill>
                  <a:srgbClr val="1B1B1B"/>
                </a:solidFill>
                <a:latin typeface="Tahoma"/>
              </a:rPr>
              <a:t> </a:t>
            </a:r>
            <a:r>
              <a:rPr lang="ru-RU" sz="1600" b="0" strike="noStrike" spc="35">
                <a:solidFill>
                  <a:srgbClr val="1B1B1B"/>
                </a:solidFill>
                <a:latin typeface="Tahoma"/>
              </a:rPr>
              <a:t>(шаблоны</a:t>
            </a:r>
            <a:r>
              <a:rPr lang="ru-RU" sz="1600" b="0" strike="noStrike" spc="-66">
                <a:solidFill>
                  <a:srgbClr val="1B1B1B"/>
                </a:solidFill>
                <a:latin typeface="Tahoma"/>
              </a:rPr>
              <a:t> </a:t>
            </a:r>
            <a:r>
              <a:rPr lang="ru-RU" sz="1600" b="0" strike="noStrike" spc="26">
                <a:solidFill>
                  <a:srgbClr val="1B1B1B"/>
                </a:solidFill>
                <a:latin typeface="Tahoma"/>
              </a:rPr>
              <a:t>документов)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80" name="object 12"/>
          <p:cNvGrpSpPr/>
          <p:nvPr/>
        </p:nvGrpSpPr>
        <p:grpSpPr>
          <a:xfrm>
            <a:off x="5426280" y="352080"/>
            <a:ext cx="6763320" cy="6503040"/>
            <a:chOff x="5426280" y="352080"/>
            <a:chExt cx="6763320" cy="6503040"/>
          </a:xfrm>
        </p:grpSpPr>
        <p:pic>
          <p:nvPicPr>
            <p:cNvPr id="81" name="object 15"/>
            <p:cNvPicPr/>
            <p:nvPr/>
          </p:nvPicPr>
          <p:blipFill>
            <a:blip r:embed="rId6"/>
            <a:stretch/>
          </p:blipFill>
          <p:spPr>
            <a:xfrm>
              <a:off x="7426440" y="2709720"/>
              <a:ext cx="4762800" cy="41454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82" name="object 16"/>
            <p:cNvSpPr/>
            <p:nvPr/>
          </p:nvSpPr>
          <p:spPr>
            <a:xfrm>
              <a:off x="8632080" y="2869560"/>
              <a:ext cx="3557520" cy="2987280"/>
            </a:xfrm>
            <a:custGeom>
              <a:avLst/>
              <a:gdLst>
                <a:gd name="textAreaLeft" fmla="*/ 0 w 3557520"/>
                <a:gd name="textAreaRight" fmla="*/ 3560400 w 3557520"/>
                <a:gd name="textAreaTop" fmla="*/ 0 h 2987280"/>
                <a:gd name="textAreaBottom" fmla="*/ 2990160 h 2987280"/>
              </a:gdLst>
              <a:ahLst/>
              <a:cxnLst/>
              <a:rect l="textAreaLeft" t="textAreaTop" r="textAreaRight" b="textAreaBottom"/>
              <a:pathLst>
                <a:path w="3560445" h="2990215">
                  <a:moveTo>
                    <a:pt x="3560064" y="0"/>
                  </a:moveTo>
                  <a:lnTo>
                    <a:pt x="0" y="0"/>
                  </a:lnTo>
                  <a:lnTo>
                    <a:pt x="0" y="2990087"/>
                  </a:lnTo>
                  <a:lnTo>
                    <a:pt x="3560064" y="2990087"/>
                  </a:lnTo>
                  <a:lnTo>
                    <a:pt x="356006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83" name="object 17"/>
            <p:cNvPicPr/>
            <p:nvPr/>
          </p:nvPicPr>
          <p:blipFill>
            <a:blip r:embed="rId7"/>
            <a:stretch/>
          </p:blipFill>
          <p:spPr>
            <a:xfrm>
              <a:off x="8632080" y="2986920"/>
              <a:ext cx="3557160" cy="28440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84" name="object 18"/>
            <p:cNvSpPr/>
            <p:nvPr/>
          </p:nvSpPr>
          <p:spPr>
            <a:xfrm>
              <a:off x="10959120" y="5900760"/>
              <a:ext cx="448560" cy="137520"/>
            </a:xfrm>
            <a:custGeom>
              <a:avLst/>
              <a:gdLst>
                <a:gd name="textAreaLeft" fmla="*/ 0 w 448560"/>
                <a:gd name="textAreaRight" fmla="*/ 451440 w 448560"/>
                <a:gd name="textAreaTop" fmla="*/ 0 h 137520"/>
                <a:gd name="textAreaBottom" fmla="*/ 140400 h 137520"/>
              </a:gdLst>
              <a:ahLst/>
              <a:cxnLst/>
              <a:rect l="textAreaLeft" t="textAreaTop" r="textAreaRight" b="textAreaBottom"/>
              <a:pathLst>
                <a:path w="451484" h="140335">
                  <a:moveTo>
                    <a:pt x="451103" y="0"/>
                  </a:moveTo>
                  <a:lnTo>
                    <a:pt x="0" y="0"/>
                  </a:lnTo>
                  <a:lnTo>
                    <a:pt x="0" y="140208"/>
                  </a:lnTo>
                  <a:lnTo>
                    <a:pt x="451103" y="140208"/>
                  </a:lnTo>
                  <a:lnTo>
                    <a:pt x="451103" y="0"/>
                  </a:lnTo>
                  <a:close/>
                </a:path>
              </a:pathLst>
            </a:custGeom>
            <a:solidFill>
              <a:srgbClr val="13172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pic>
          <p:nvPicPr>
            <p:cNvPr id="85" name="object 19"/>
            <p:cNvPicPr/>
            <p:nvPr/>
          </p:nvPicPr>
          <p:blipFill>
            <a:blip r:embed="rId8"/>
            <a:stretch/>
          </p:blipFill>
          <p:spPr>
            <a:xfrm>
              <a:off x="5440680" y="4119480"/>
              <a:ext cx="3154680" cy="16736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86" name="object 20"/>
            <p:cNvSpPr/>
            <p:nvPr/>
          </p:nvSpPr>
          <p:spPr>
            <a:xfrm>
              <a:off x="5426280" y="4105080"/>
              <a:ext cx="3185280" cy="1702800"/>
            </a:xfrm>
            <a:custGeom>
              <a:avLst/>
              <a:gdLst>
                <a:gd name="textAreaLeft" fmla="*/ 0 w 3185280"/>
                <a:gd name="textAreaRight" fmla="*/ 3188160 w 3185280"/>
                <a:gd name="textAreaTop" fmla="*/ 0 h 1702800"/>
                <a:gd name="textAreaBottom" fmla="*/ 1705680 h 1702800"/>
              </a:gdLst>
              <a:ahLst/>
              <a:cxnLst/>
              <a:rect l="textAreaLeft" t="textAreaTop" r="textAreaRight" b="textAreaBottom"/>
              <a:pathLst>
                <a:path w="3188334" h="1705610">
                  <a:moveTo>
                    <a:pt x="135509" y="0"/>
                  </a:moveTo>
                  <a:lnTo>
                    <a:pt x="2811018" y="0"/>
                  </a:lnTo>
                  <a:lnTo>
                    <a:pt x="3188080" y="803401"/>
                  </a:lnTo>
                  <a:lnTo>
                    <a:pt x="2764663" y="1705038"/>
                  </a:lnTo>
                  <a:lnTo>
                    <a:pt x="135509" y="1705038"/>
                  </a:lnTo>
                  <a:lnTo>
                    <a:pt x="83438" y="1694446"/>
                  </a:lnTo>
                  <a:lnTo>
                    <a:pt x="39878" y="1665173"/>
                  </a:lnTo>
                  <a:lnTo>
                    <a:pt x="10668" y="1622221"/>
                  </a:lnTo>
                  <a:lnTo>
                    <a:pt x="0" y="1569999"/>
                  </a:lnTo>
                  <a:lnTo>
                    <a:pt x="0" y="135508"/>
                  </a:lnTo>
                  <a:lnTo>
                    <a:pt x="10668" y="83311"/>
                  </a:lnTo>
                  <a:lnTo>
                    <a:pt x="39878" y="39877"/>
                  </a:lnTo>
                  <a:lnTo>
                    <a:pt x="83312" y="10667"/>
                  </a:lnTo>
                  <a:lnTo>
                    <a:pt x="135509" y="0"/>
                  </a:lnTo>
                  <a:close/>
                </a:path>
              </a:pathLst>
            </a:custGeom>
            <a:noFill/>
            <a:ln w="28575">
              <a:solidFill>
                <a:srgbClr val="A199EA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87" name="object 21"/>
            <p:cNvPicPr/>
            <p:nvPr/>
          </p:nvPicPr>
          <p:blipFill>
            <a:blip r:embed="rId9"/>
            <a:stretch/>
          </p:blipFill>
          <p:spPr>
            <a:xfrm>
              <a:off x="9642240" y="352080"/>
              <a:ext cx="2051640" cy="5886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233640" y="91800"/>
            <a:ext cx="11721960" cy="1309680"/>
          </a:xfrm>
          <a:prstGeom prst="rect">
            <a:avLst/>
          </a:prstGeom>
          <a:noFill/>
          <a:ln w="0">
            <a:noFill/>
          </a:ln>
        </p:spPr>
        <p:txBody>
          <a:bodyPr lIns="0" tIns="167040" rIns="0" bIns="0" anchor="t">
            <a:noAutofit/>
          </a:bodyPr>
          <a:lstStyle/>
          <a:p>
            <a:pPr marL="261000" indent="0" defTabSz="914400">
              <a:lnSpc>
                <a:spcPts val="3815"/>
              </a:lnSpc>
              <a:spcBef>
                <a:spcPts val="105"/>
              </a:spcBef>
              <a:buNone/>
              <a:tabLst>
                <a:tab pos="0" algn="l"/>
              </a:tabLst>
            </a:pPr>
            <a:r>
              <a:rPr lang="ru-RU" sz="3200" b="1" strike="noStrike" spc="-60">
                <a:solidFill>
                  <a:schemeClr val="lt1"/>
                </a:solidFill>
                <a:latin typeface="Tahoma"/>
              </a:rPr>
              <a:t>Лучшие</a:t>
            </a:r>
            <a:r>
              <a:rPr lang="ru-RU" sz="3200" b="1" strike="noStrike" spc="-182">
                <a:solidFill>
                  <a:schemeClr val="lt1"/>
                </a:solidFill>
                <a:latin typeface="Tahoma"/>
              </a:rPr>
              <a:t> </a:t>
            </a:r>
            <a:r>
              <a:rPr lang="ru-RU" sz="3200" b="1" strike="noStrike" spc="-32">
                <a:solidFill>
                  <a:schemeClr val="lt1"/>
                </a:solidFill>
                <a:latin typeface="Tahoma"/>
              </a:rPr>
              <a:t>практики</a:t>
            </a:r>
            <a:r>
              <a:rPr lang="ru-RU" sz="3200" b="1" strike="noStrike" spc="-177">
                <a:solidFill>
                  <a:schemeClr val="lt1"/>
                </a:solidFill>
                <a:latin typeface="Tahoma"/>
              </a:rPr>
              <a:t> </a:t>
            </a:r>
            <a:r>
              <a:rPr lang="ru-RU" sz="3200" b="1" strike="noStrike" spc="-66">
                <a:solidFill>
                  <a:schemeClr val="lt1"/>
                </a:solidFill>
                <a:latin typeface="Tahoma"/>
              </a:rPr>
              <a:t>на</a:t>
            </a:r>
            <a:r>
              <a:rPr lang="ru-RU" sz="3200" b="1" strike="noStrike" spc="-177">
                <a:solidFill>
                  <a:schemeClr val="lt1"/>
                </a:solidFill>
                <a:latin typeface="Tahoma"/>
              </a:rPr>
              <a:t> </a:t>
            </a:r>
            <a:r>
              <a:rPr lang="ru-RU" sz="3200" b="1" strike="noStrike" spc="-35">
                <a:solidFill>
                  <a:schemeClr val="lt1"/>
                </a:solidFill>
                <a:latin typeface="Tahoma"/>
              </a:rPr>
              <a:t>платформе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  <a:p>
            <a:pPr marL="271080" indent="0" defTabSz="914400">
              <a:lnSpc>
                <a:spcPts val="2616"/>
              </a:lnSpc>
              <a:buNone/>
              <a:tabLst>
                <a:tab pos="0" algn="l"/>
              </a:tabLst>
            </a:pPr>
            <a:r>
              <a:rPr lang="ru-RU" sz="2200" b="0" strike="noStrike" spc="72">
                <a:solidFill>
                  <a:schemeClr val="lt1"/>
                </a:solidFill>
                <a:latin typeface="Tahoma"/>
              </a:rPr>
              <a:t>производительность.рф</a:t>
            </a:r>
            <a:endParaRPr lang="ru-RU" sz="2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object 2"/>
          <p:cNvGrpSpPr/>
          <p:nvPr/>
        </p:nvGrpSpPr>
        <p:grpSpPr>
          <a:xfrm>
            <a:off x="42120" y="0"/>
            <a:ext cx="12189240" cy="6855120"/>
            <a:chOff x="42120" y="0"/>
            <a:chExt cx="12189240" cy="6855120"/>
          </a:xfrm>
        </p:grpSpPr>
        <p:pic>
          <p:nvPicPr>
            <p:cNvPr id="90" name="object 3"/>
            <p:cNvPicPr/>
            <p:nvPr/>
          </p:nvPicPr>
          <p:blipFill>
            <a:blip r:embed="rId2"/>
            <a:stretch/>
          </p:blipFill>
          <p:spPr>
            <a:xfrm>
              <a:off x="42120" y="0"/>
              <a:ext cx="12189240" cy="68551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91" name="object 4"/>
            <p:cNvSpPr/>
            <p:nvPr/>
          </p:nvSpPr>
          <p:spPr>
            <a:xfrm>
              <a:off x="42120" y="0"/>
              <a:ext cx="12189240" cy="6626520"/>
            </a:xfrm>
            <a:custGeom>
              <a:avLst/>
              <a:gdLst>
                <a:gd name="textAreaLeft" fmla="*/ 0 w 12189240"/>
                <a:gd name="textAreaRight" fmla="*/ 12192120 w 12189240"/>
                <a:gd name="textAreaTop" fmla="*/ 0 h 6626520"/>
                <a:gd name="textAreaBottom" fmla="*/ 6629400 h 6626520"/>
              </a:gdLst>
              <a:ahLst/>
              <a:cxnLst/>
              <a:rect l="textAreaLeft" t="textAreaTop" r="textAreaRight" b="textAreaBottom"/>
              <a:pathLst>
                <a:path w="12192000" h="6629400">
                  <a:moveTo>
                    <a:pt x="0" y="6629400"/>
                  </a:moveTo>
                  <a:lnTo>
                    <a:pt x="12192000" y="662940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6629400"/>
                  </a:lnTo>
                  <a:close/>
                </a:path>
              </a:pathLst>
            </a:custGeom>
            <a:solidFill>
              <a:srgbClr val="FBFCFD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92" name="object 5"/>
            <p:cNvPicPr/>
            <p:nvPr/>
          </p:nvPicPr>
          <p:blipFill>
            <a:blip r:embed="rId3"/>
            <a:stretch/>
          </p:blipFill>
          <p:spPr>
            <a:xfrm>
              <a:off x="42120" y="0"/>
              <a:ext cx="12189240" cy="12801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93" name="object 6"/>
            <p:cNvSpPr/>
            <p:nvPr/>
          </p:nvSpPr>
          <p:spPr>
            <a:xfrm>
              <a:off x="42120" y="0"/>
              <a:ext cx="12189240" cy="1091880"/>
            </a:xfrm>
            <a:custGeom>
              <a:avLst/>
              <a:gdLst>
                <a:gd name="textAreaLeft" fmla="*/ 0 w 12189240"/>
                <a:gd name="textAreaRight" fmla="*/ 12192120 w 12189240"/>
                <a:gd name="textAreaTop" fmla="*/ 0 h 1091880"/>
                <a:gd name="textAreaBottom" fmla="*/ 1094760 h 1091880"/>
              </a:gdLst>
              <a:ahLst/>
              <a:cxnLst/>
              <a:rect l="textAreaLeft" t="textAreaTop" r="textAreaRight" b="textAreaBottom"/>
              <a:pathLst>
                <a:path w="12192000" h="1094740">
                  <a:moveTo>
                    <a:pt x="12192000" y="0"/>
                  </a:moveTo>
                  <a:lnTo>
                    <a:pt x="0" y="0"/>
                  </a:lnTo>
                  <a:lnTo>
                    <a:pt x="0" y="998643"/>
                  </a:lnTo>
                  <a:lnTo>
                    <a:pt x="30703" y="1040653"/>
                  </a:lnTo>
                  <a:lnTo>
                    <a:pt x="67715" y="1069255"/>
                  </a:lnTo>
                  <a:lnTo>
                    <a:pt x="111402" y="1087696"/>
                  </a:lnTo>
                  <a:lnTo>
                    <a:pt x="160020" y="1094232"/>
                  </a:lnTo>
                  <a:lnTo>
                    <a:pt x="12009120" y="1094232"/>
                  </a:lnTo>
                  <a:lnTo>
                    <a:pt x="12057723" y="1087696"/>
                  </a:lnTo>
                  <a:lnTo>
                    <a:pt x="12101406" y="1069255"/>
                  </a:lnTo>
                  <a:lnTo>
                    <a:pt x="12138421" y="1040653"/>
                  </a:lnTo>
                  <a:lnTo>
                    <a:pt x="12167023" y="1003638"/>
                  </a:lnTo>
                  <a:lnTo>
                    <a:pt x="12185464" y="959955"/>
                  </a:lnTo>
                  <a:lnTo>
                    <a:pt x="12192000" y="911351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769EE6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94" name="object 10"/>
          <p:cNvSpPr/>
          <p:nvPr/>
        </p:nvSpPr>
        <p:spPr>
          <a:xfrm>
            <a:off x="154440" y="1093680"/>
            <a:ext cx="5780160" cy="295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 anchor="t">
            <a:spAutoFit/>
          </a:bodyPr>
          <a:lstStyle/>
          <a:p>
            <a:pPr marL="57960" defTabSz="914400">
              <a:lnSpc>
                <a:spcPts val="1826"/>
              </a:lnSpc>
            </a:pPr>
            <a:r>
              <a:rPr lang="ru-RU" sz="1400" b="1" strike="noStrike" spc="-35">
                <a:solidFill>
                  <a:srgbClr val="1B1B1B"/>
                </a:solidFill>
                <a:latin typeface="Tahoma"/>
              </a:rPr>
              <a:t>Бизнес-</a:t>
            </a:r>
            <a:r>
              <a:rPr lang="ru-RU" sz="1400" b="1" strike="noStrike" spc="-12">
                <a:solidFill>
                  <a:srgbClr val="1B1B1B"/>
                </a:solidFill>
                <a:latin typeface="Tahoma"/>
              </a:rPr>
              <a:t>процесс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marL="51480" defTabSz="914400">
              <a:lnSpc>
                <a:spcPts val="1826"/>
              </a:lnSpc>
            </a:pPr>
            <a:r>
              <a:rPr lang="ru-RU" sz="1400" b="0" strike="noStrike" spc="52">
                <a:solidFill>
                  <a:srgbClr val="1B1B1B"/>
                </a:solidFill>
                <a:latin typeface="Tahoma"/>
              </a:rPr>
              <a:t>Организация</a:t>
            </a:r>
            <a:r>
              <a:rPr lang="ru-RU" sz="1400" b="0" strike="noStrike" spc="-72">
                <a:solidFill>
                  <a:srgbClr val="1B1B1B"/>
                </a:solidFill>
                <a:latin typeface="Tahoma"/>
              </a:rPr>
              <a:t> </a:t>
            </a:r>
            <a:r>
              <a:rPr lang="ru-RU" sz="1400" b="0" strike="noStrike" spc="55">
                <a:solidFill>
                  <a:srgbClr val="1B1B1B"/>
                </a:solidFill>
                <a:latin typeface="Tahoma"/>
              </a:rPr>
              <a:t>рекламной</a:t>
            </a:r>
            <a:r>
              <a:rPr lang="ru-RU" sz="1400" b="0" strike="noStrike" spc="-55">
                <a:solidFill>
                  <a:srgbClr val="1B1B1B"/>
                </a:solidFill>
                <a:latin typeface="Tahoma"/>
              </a:rPr>
              <a:t> </a:t>
            </a:r>
            <a:r>
              <a:rPr lang="ru-RU" sz="1400" b="0" strike="noStrike" spc="41">
                <a:solidFill>
                  <a:srgbClr val="1B1B1B"/>
                </a:solidFill>
                <a:latin typeface="Tahoma"/>
              </a:rPr>
              <a:t>кампании</a:t>
            </a:r>
            <a:r>
              <a:rPr lang="ru-RU" sz="1400" b="0" strike="noStrike" spc="-80">
                <a:solidFill>
                  <a:srgbClr val="1B1B1B"/>
                </a:solidFill>
                <a:latin typeface="Tahoma"/>
              </a:rPr>
              <a:t> </a:t>
            </a:r>
            <a:r>
              <a:rPr lang="ru-RU" sz="1400" b="0" strike="noStrike" spc="55">
                <a:solidFill>
                  <a:srgbClr val="1B1B1B"/>
                </a:solidFill>
                <a:latin typeface="Tahoma"/>
              </a:rPr>
              <a:t>мероприятий</a:t>
            </a:r>
            <a:r>
              <a:rPr lang="ru-RU" sz="1400" b="0" strike="noStrike" spc="-60">
                <a:solidFill>
                  <a:srgbClr val="1B1B1B"/>
                </a:solidFill>
                <a:latin typeface="Tahoma"/>
              </a:rPr>
              <a:t> </a:t>
            </a:r>
            <a:r>
              <a:rPr lang="ru-RU" sz="1400" b="0" strike="noStrike" spc="32">
                <a:solidFill>
                  <a:srgbClr val="1B1B1B"/>
                </a:solidFill>
                <a:latin typeface="Tahoma"/>
              </a:rPr>
              <a:t>в</a:t>
            </a:r>
            <a:r>
              <a:rPr lang="ru-RU" sz="1400" b="0" strike="noStrike" spc="-80">
                <a:solidFill>
                  <a:srgbClr val="1B1B1B"/>
                </a:solidFill>
                <a:latin typeface="Tahoma"/>
              </a:rPr>
              <a:t> </a:t>
            </a:r>
            <a:r>
              <a:rPr lang="ru-RU" sz="1400" b="0" strike="noStrike" spc="72">
                <a:solidFill>
                  <a:srgbClr val="1B1B1B"/>
                </a:solidFill>
                <a:latin typeface="Tahoma"/>
              </a:rPr>
              <a:t>КДУ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marL="51480" defTabSz="914400">
              <a:lnSpc>
                <a:spcPct val="100000"/>
              </a:lnSpc>
              <a:spcBef>
                <a:spcPts val="26"/>
              </a:spcBef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marL="35640" defTabSz="914400">
              <a:lnSpc>
                <a:spcPts val="1874"/>
              </a:lnSpc>
            </a:pPr>
            <a:r>
              <a:rPr lang="ru-RU" sz="1400" b="1" strike="noStrike" spc="-12">
                <a:solidFill>
                  <a:srgbClr val="1B1B1B"/>
                </a:solidFill>
                <a:latin typeface="Tahoma"/>
              </a:rPr>
              <a:t>Проблема (Пример 1)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marL="41760" defTabSz="914400">
              <a:lnSpc>
                <a:spcPct val="83000"/>
              </a:lnSpc>
              <a:spcBef>
                <a:spcPts val="275"/>
              </a:spcBef>
            </a:pPr>
            <a:r>
              <a:rPr lang="ru-RU" sz="1400" b="0" strike="noStrike" spc="-1">
                <a:solidFill>
                  <a:srgbClr val="1B1B1B"/>
                </a:solidFill>
                <a:latin typeface="Tahoma"/>
              </a:rPr>
              <a:t>отсутствие</a:t>
            </a:r>
            <a:r>
              <a:rPr lang="ru-RU" sz="1400" b="0" strike="noStrike" spc="-15">
                <a:solidFill>
                  <a:srgbClr val="1B1B1B"/>
                </a:solidFill>
                <a:latin typeface="Tahoma"/>
              </a:rPr>
              <a:t> </a:t>
            </a:r>
            <a:r>
              <a:rPr lang="ru-RU" sz="1400" b="0" strike="noStrike" spc="-1">
                <a:solidFill>
                  <a:srgbClr val="1B1B1B"/>
                </a:solidFill>
                <a:latin typeface="Tahoma"/>
              </a:rPr>
              <a:t>у</a:t>
            </a:r>
            <a:r>
              <a:rPr lang="ru-RU" sz="1400" b="0" strike="noStrike" spc="-7">
                <a:solidFill>
                  <a:srgbClr val="1B1B1B"/>
                </a:solidFill>
                <a:latin typeface="Tahoma"/>
              </a:rPr>
              <a:t> </a:t>
            </a:r>
            <a:r>
              <a:rPr lang="ru-RU" sz="1400" b="0" strike="noStrike" spc="35">
                <a:solidFill>
                  <a:srgbClr val="1B1B1B"/>
                </a:solidFill>
                <a:latin typeface="Tahoma"/>
              </a:rPr>
              <a:t>потенциальных</a:t>
            </a:r>
            <a:r>
              <a:rPr lang="ru-RU" sz="1400" b="0" strike="noStrike" spc="-1">
                <a:solidFill>
                  <a:srgbClr val="1B1B1B"/>
                </a:solidFill>
                <a:latin typeface="Tahoma"/>
              </a:rPr>
              <a:t> </a:t>
            </a:r>
            <a:r>
              <a:rPr lang="ru-RU" sz="1400" b="0" strike="noStrike" spc="32">
                <a:solidFill>
                  <a:srgbClr val="1B1B1B"/>
                </a:solidFill>
                <a:latin typeface="Tahoma"/>
              </a:rPr>
              <a:t>посетителей</a:t>
            </a:r>
            <a:r>
              <a:rPr lang="ru-RU" sz="1400" b="0" strike="noStrike" spc="-12">
                <a:solidFill>
                  <a:srgbClr val="1B1B1B"/>
                </a:solidFill>
                <a:latin typeface="Tahoma"/>
              </a:rPr>
              <a:t> </a:t>
            </a:r>
            <a:r>
              <a:rPr lang="ru-RU" sz="1400" b="0" strike="noStrike" spc="21">
                <a:solidFill>
                  <a:srgbClr val="1B1B1B"/>
                </a:solidFill>
                <a:latin typeface="Tahoma"/>
              </a:rPr>
              <a:t>достаточной </a:t>
            </a:r>
            <a:r>
              <a:rPr lang="ru-RU" sz="1400" b="0" strike="noStrike" spc="55">
                <a:solidFill>
                  <a:srgbClr val="1B1B1B"/>
                </a:solidFill>
                <a:latin typeface="Tahoma"/>
              </a:rPr>
              <a:t>информации</a:t>
            </a:r>
            <a:r>
              <a:rPr lang="ru-RU" sz="1400" b="0" strike="noStrike" spc="-80">
                <a:solidFill>
                  <a:srgbClr val="1B1B1B"/>
                </a:solidFill>
                <a:latin typeface="Tahoma"/>
              </a:rPr>
              <a:t> </a:t>
            </a:r>
            <a:r>
              <a:rPr lang="ru-RU" sz="1400" b="0" strike="noStrike" spc="55">
                <a:solidFill>
                  <a:srgbClr val="1B1B1B"/>
                </a:solidFill>
                <a:latin typeface="Tahoma"/>
              </a:rPr>
              <a:t>о</a:t>
            </a:r>
            <a:r>
              <a:rPr lang="ru-RU" sz="1400" b="0" strike="noStrike" spc="-72">
                <a:solidFill>
                  <a:srgbClr val="1B1B1B"/>
                </a:solidFill>
                <a:latin typeface="Tahoma"/>
              </a:rPr>
              <a:t> </a:t>
            </a:r>
            <a:r>
              <a:rPr lang="ru-RU" sz="1400" b="0" strike="noStrike" spc="60">
                <a:solidFill>
                  <a:srgbClr val="1B1B1B"/>
                </a:solidFill>
                <a:latin typeface="Tahoma"/>
              </a:rPr>
              <a:t>проводимых</a:t>
            </a:r>
            <a:r>
              <a:rPr lang="ru-RU" sz="1400" b="0" strike="noStrike" spc="-41">
                <a:solidFill>
                  <a:srgbClr val="1B1B1B"/>
                </a:solidFill>
                <a:latin typeface="Tahoma"/>
              </a:rPr>
              <a:t> </a:t>
            </a:r>
            <a:r>
              <a:rPr lang="ru-RU" sz="1400" b="0" strike="noStrike" spc="46">
                <a:solidFill>
                  <a:srgbClr val="1B1B1B"/>
                </a:solidFill>
                <a:latin typeface="Tahoma"/>
              </a:rPr>
              <a:t>мероприятиях</a:t>
            </a:r>
            <a:r>
              <a:rPr lang="ru-RU" sz="1400" b="0" strike="noStrike" spc="-46">
                <a:solidFill>
                  <a:srgbClr val="1B1B1B"/>
                </a:solidFill>
                <a:latin typeface="Tahoma"/>
              </a:rPr>
              <a:t> </a:t>
            </a:r>
            <a:r>
              <a:rPr lang="ru-RU" sz="1400" b="0" strike="noStrike" spc="55">
                <a:solidFill>
                  <a:srgbClr val="1B1B1B"/>
                </a:solidFill>
                <a:latin typeface="Tahoma"/>
              </a:rPr>
              <a:t>для</a:t>
            </a:r>
            <a:r>
              <a:rPr lang="ru-RU" sz="1400" b="0" strike="noStrike" spc="-66">
                <a:solidFill>
                  <a:srgbClr val="1B1B1B"/>
                </a:solidFill>
                <a:latin typeface="Tahoma"/>
              </a:rPr>
              <a:t> </a:t>
            </a:r>
            <a:r>
              <a:rPr lang="ru-RU" sz="1400" b="0" strike="noStrike" spc="26">
                <a:solidFill>
                  <a:srgbClr val="1B1B1B"/>
                </a:solidFill>
                <a:latin typeface="Tahoma"/>
              </a:rPr>
              <a:t>принятия </a:t>
            </a:r>
            <a:r>
              <a:rPr lang="ru-RU" sz="1400" b="0" strike="noStrike" spc="55">
                <a:solidFill>
                  <a:srgbClr val="1B1B1B"/>
                </a:solidFill>
                <a:latin typeface="Tahoma"/>
              </a:rPr>
              <a:t>решения</a:t>
            </a:r>
            <a:r>
              <a:rPr lang="ru-RU" sz="1400" b="0" strike="noStrike" spc="-86">
                <a:solidFill>
                  <a:srgbClr val="1B1B1B"/>
                </a:solidFill>
                <a:latin typeface="Tahoma"/>
              </a:rPr>
              <a:t> </a:t>
            </a:r>
            <a:r>
              <a:rPr lang="ru-RU" sz="1400" b="0" strike="noStrike" spc="55">
                <a:solidFill>
                  <a:srgbClr val="1B1B1B"/>
                </a:solidFill>
                <a:latin typeface="Tahoma"/>
              </a:rPr>
              <a:t>о</a:t>
            </a:r>
            <a:r>
              <a:rPr lang="ru-RU" sz="1400" b="0" strike="noStrike" spc="-92">
                <a:solidFill>
                  <a:srgbClr val="1B1B1B"/>
                </a:solidFill>
                <a:latin typeface="Tahoma"/>
              </a:rPr>
              <a:t> </a:t>
            </a:r>
            <a:r>
              <a:rPr lang="ru-RU" sz="1400" b="0" strike="noStrike" spc="66">
                <a:solidFill>
                  <a:srgbClr val="1B1B1B"/>
                </a:solidFill>
                <a:latin typeface="Tahoma"/>
              </a:rPr>
              <a:t>посещении</a:t>
            </a:r>
            <a:r>
              <a:rPr lang="ru-RU" sz="1400" b="0" strike="noStrike" spc="-80">
                <a:solidFill>
                  <a:srgbClr val="1B1B1B"/>
                </a:solidFill>
                <a:latin typeface="Tahoma"/>
              </a:rPr>
              <a:t> </a:t>
            </a:r>
            <a:r>
              <a:rPr lang="ru-RU" sz="1400" b="0" strike="noStrike" spc="94">
                <a:solidFill>
                  <a:srgbClr val="1B1B1B"/>
                </a:solidFill>
                <a:latin typeface="Tahoma"/>
              </a:rPr>
              <a:t>ДК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marL="41760" defTabSz="914400">
              <a:lnSpc>
                <a:spcPct val="100000"/>
              </a:lnSpc>
              <a:spcBef>
                <a:spcPts val="465"/>
              </a:spcBef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marL="12600" defTabSz="914400">
              <a:lnSpc>
                <a:spcPct val="83000"/>
              </a:lnSpc>
            </a:pPr>
            <a:r>
              <a:rPr lang="ru-RU" sz="1400" b="1" strike="noStrike" spc="-21">
                <a:solidFill>
                  <a:srgbClr val="1B1B1B"/>
                </a:solidFill>
                <a:latin typeface="Tahoma"/>
              </a:rPr>
              <a:t>Решение</a:t>
            </a:r>
            <a:r>
              <a:rPr lang="ru-RU" sz="1400" b="1" strike="noStrike" spc="-100">
                <a:solidFill>
                  <a:srgbClr val="1B1B1B"/>
                </a:solidFill>
                <a:latin typeface="Tahoma"/>
              </a:rPr>
              <a:t> </a:t>
            </a:r>
            <a:r>
              <a:rPr lang="ru-RU" sz="1400" b="1" strike="noStrike" spc="-60">
                <a:solidFill>
                  <a:srgbClr val="1B1B1B"/>
                </a:solidFill>
                <a:latin typeface="Tahoma"/>
              </a:rPr>
              <a:t>1.</a:t>
            </a:r>
            <a:r>
              <a:rPr lang="ru-RU" sz="1400" b="1" strike="noStrike" spc="202">
                <a:solidFill>
                  <a:srgbClr val="1B1B1B"/>
                </a:solidFill>
                <a:latin typeface="Tahoma"/>
              </a:rPr>
              <a:t> </a:t>
            </a:r>
            <a:r>
              <a:rPr lang="ru-RU" sz="1400" b="0" strike="noStrike" spc="55">
                <a:solidFill>
                  <a:srgbClr val="1B1B1B"/>
                </a:solidFill>
                <a:latin typeface="Tahoma"/>
              </a:rPr>
              <a:t>Внедрение</a:t>
            </a:r>
            <a:r>
              <a:rPr lang="ru-RU" sz="1400" b="0" strike="noStrike" spc="-100">
                <a:solidFill>
                  <a:srgbClr val="1B1B1B"/>
                </a:solidFill>
                <a:latin typeface="Tahoma"/>
              </a:rPr>
              <a:t> </a:t>
            </a:r>
            <a:r>
              <a:rPr lang="ru-RU" sz="1400" b="0" strike="noStrike" spc="52">
                <a:solidFill>
                  <a:srgbClr val="1B1B1B"/>
                </a:solidFill>
                <a:latin typeface="Tahoma"/>
              </a:rPr>
              <a:t>единого</a:t>
            </a:r>
            <a:r>
              <a:rPr lang="ru-RU" sz="1400" b="0" strike="noStrike" spc="-106">
                <a:solidFill>
                  <a:srgbClr val="1B1B1B"/>
                </a:solidFill>
                <a:latin typeface="Tahoma"/>
              </a:rPr>
              <a:t> </a:t>
            </a:r>
            <a:r>
              <a:rPr lang="ru-RU" sz="1400" b="0" strike="noStrike" spc="32">
                <a:solidFill>
                  <a:srgbClr val="1B1B1B"/>
                </a:solidFill>
                <a:latin typeface="Tahoma"/>
              </a:rPr>
              <a:t>формата</a:t>
            </a:r>
            <a:r>
              <a:rPr lang="ru-RU" sz="1400" b="0" strike="noStrike" spc="-126">
                <a:solidFill>
                  <a:srgbClr val="1B1B1B"/>
                </a:solidFill>
                <a:latin typeface="Tahoma"/>
              </a:rPr>
              <a:t> </a:t>
            </a:r>
            <a:r>
              <a:rPr lang="ru-RU" sz="1400" b="0" strike="noStrike" spc="35">
                <a:solidFill>
                  <a:srgbClr val="1B1B1B"/>
                </a:solidFill>
                <a:latin typeface="Tahoma"/>
              </a:rPr>
              <a:t>представления </a:t>
            </a:r>
            <a:r>
              <a:rPr lang="ru-RU" sz="1400" b="0" strike="noStrike" spc="55">
                <a:solidFill>
                  <a:srgbClr val="1B1B1B"/>
                </a:solidFill>
                <a:latin typeface="Tahoma"/>
              </a:rPr>
              <a:t>информации</a:t>
            </a:r>
            <a:r>
              <a:rPr lang="ru-RU" sz="1400" b="0" strike="noStrike" spc="-92">
                <a:solidFill>
                  <a:srgbClr val="1B1B1B"/>
                </a:solidFill>
                <a:latin typeface="Tahoma"/>
              </a:rPr>
              <a:t> </a:t>
            </a:r>
            <a:r>
              <a:rPr lang="ru-RU" sz="1400" b="0" strike="noStrike" spc="55">
                <a:solidFill>
                  <a:srgbClr val="1B1B1B"/>
                </a:solidFill>
                <a:latin typeface="Tahoma"/>
              </a:rPr>
              <a:t>о</a:t>
            </a:r>
            <a:r>
              <a:rPr lang="ru-RU" sz="1400" b="0" strike="noStrike" spc="-75">
                <a:solidFill>
                  <a:srgbClr val="1B1B1B"/>
                </a:solidFill>
                <a:latin typeface="Tahoma"/>
              </a:rPr>
              <a:t> </a:t>
            </a:r>
            <a:r>
              <a:rPr lang="ru-RU" sz="1400" b="0" strike="noStrike" spc="55">
                <a:solidFill>
                  <a:srgbClr val="1B1B1B"/>
                </a:solidFill>
                <a:latin typeface="Tahoma"/>
              </a:rPr>
              <a:t>мероприятии</a:t>
            </a:r>
            <a:r>
              <a:rPr lang="ru-RU" sz="1400" b="0" strike="noStrike" spc="-60">
                <a:solidFill>
                  <a:srgbClr val="1B1B1B"/>
                </a:solidFill>
                <a:latin typeface="Tahoma"/>
              </a:rPr>
              <a:t> </a:t>
            </a:r>
            <a:r>
              <a:rPr lang="ru-RU" sz="1400" b="0" strike="noStrike" spc="60">
                <a:solidFill>
                  <a:srgbClr val="1B1B1B"/>
                </a:solidFill>
                <a:latin typeface="Tahoma"/>
              </a:rPr>
              <a:t>для</a:t>
            </a:r>
            <a:r>
              <a:rPr lang="ru-RU" sz="1400" b="0" strike="noStrike" spc="-72">
                <a:solidFill>
                  <a:srgbClr val="1B1B1B"/>
                </a:solidFill>
                <a:latin typeface="Tahoma"/>
              </a:rPr>
              <a:t> </a:t>
            </a:r>
            <a:r>
              <a:rPr lang="ru-RU" sz="1400" b="0" strike="noStrike" spc="46">
                <a:solidFill>
                  <a:srgbClr val="1B1B1B"/>
                </a:solidFill>
                <a:latin typeface="Tahoma"/>
              </a:rPr>
              <a:t>основных</a:t>
            </a:r>
            <a:r>
              <a:rPr lang="ru-RU" sz="1400" b="0" strike="noStrike" spc="-66">
                <a:solidFill>
                  <a:srgbClr val="1B1B1B"/>
                </a:solidFill>
                <a:latin typeface="Tahoma"/>
              </a:rPr>
              <a:t> </a:t>
            </a:r>
            <a:r>
              <a:rPr lang="ru-RU" sz="1400" b="0" strike="noStrike" spc="35">
                <a:solidFill>
                  <a:srgbClr val="1B1B1B"/>
                </a:solidFill>
                <a:latin typeface="Tahoma"/>
              </a:rPr>
              <a:t>рекламных </a:t>
            </a:r>
            <a:r>
              <a:rPr lang="ru-RU" sz="1400" b="0" strike="noStrike" spc="41">
                <a:solidFill>
                  <a:srgbClr val="1B1B1B"/>
                </a:solidFill>
                <a:latin typeface="Tahoma"/>
              </a:rPr>
              <a:t>носителей</a:t>
            </a:r>
            <a:r>
              <a:rPr lang="ru-RU" sz="1400" b="0" strike="noStrike" spc="-75">
                <a:solidFill>
                  <a:srgbClr val="1B1B1B"/>
                </a:solidFill>
                <a:latin typeface="Tahoma"/>
              </a:rPr>
              <a:t> </a:t>
            </a:r>
            <a:r>
              <a:rPr lang="ru-RU" sz="1400" b="0" strike="noStrike" spc="66">
                <a:solidFill>
                  <a:srgbClr val="1B1B1B"/>
                </a:solidFill>
                <a:latin typeface="Tahoma"/>
              </a:rPr>
              <a:t>при</a:t>
            </a:r>
            <a:r>
              <a:rPr lang="ru-RU" sz="1400" b="0" strike="noStrike" spc="-72">
                <a:solidFill>
                  <a:srgbClr val="1B1B1B"/>
                </a:solidFill>
                <a:latin typeface="Tahoma"/>
              </a:rPr>
              <a:t> </a:t>
            </a:r>
            <a:r>
              <a:rPr lang="ru-RU" sz="1400" b="0" strike="noStrike" spc="55">
                <a:solidFill>
                  <a:srgbClr val="1B1B1B"/>
                </a:solidFill>
                <a:latin typeface="Tahoma"/>
              </a:rPr>
              <a:t>продвижении</a:t>
            </a:r>
            <a:r>
              <a:rPr lang="ru-RU" sz="1400" b="0" strike="noStrike" spc="-41">
                <a:solidFill>
                  <a:srgbClr val="1B1B1B"/>
                </a:solidFill>
                <a:latin typeface="Tahoma"/>
              </a:rPr>
              <a:t> </a:t>
            </a:r>
            <a:r>
              <a:rPr lang="ru-RU" sz="1400" b="0" strike="noStrike" spc="41">
                <a:solidFill>
                  <a:srgbClr val="1B1B1B"/>
                </a:solidFill>
                <a:latin typeface="Tahoma"/>
              </a:rPr>
              <a:t>мероприятия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marL="12600" algn="just" defTabSz="914400">
              <a:lnSpc>
                <a:spcPct val="83000"/>
              </a:lnSpc>
              <a:spcBef>
                <a:spcPts val="989"/>
              </a:spcBef>
            </a:pPr>
            <a:r>
              <a:rPr lang="ru-RU" sz="1400" b="1" strike="noStrike" spc="-21">
                <a:solidFill>
                  <a:srgbClr val="1B1B1B"/>
                </a:solidFill>
                <a:latin typeface="Tahoma"/>
              </a:rPr>
              <a:t>Решение</a:t>
            </a:r>
            <a:r>
              <a:rPr lang="ru-RU" sz="1400" b="1" strike="noStrike" spc="-86">
                <a:solidFill>
                  <a:srgbClr val="1B1B1B"/>
                </a:solidFill>
                <a:latin typeface="Tahoma"/>
              </a:rPr>
              <a:t> </a:t>
            </a:r>
            <a:r>
              <a:rPr lang="ru-RU" sz="1400" b="1" strike="noStrike" spc="-1">
                <a:solidFill>
                  <a:srgbClr val="1B1B1B"/>
                </a:solidFill>
                <a:latin typeface="Tahoma"/>
              </a:rPr>
              <a:t>2.</a:t>
            </a:r>
            <a:r>
              <a:rPr lang="ru-RU" sz="1400" b="1" strike="noStrike" spc="316">
                <a:solidFill>
                  <a:srgbClr val="1B1B1B"/>
                </a:solidFill>
                <a:latin typeface="Tahoma"/>
              </a:rPr>
              <a:t> </a:t>
            </a:r>
            <a:r>
              <a:rPr lang="ru-RU" sz="1400" b="0" strike="noStrike" spc="55">
                <a:solidFill>
                  <a:srgbClr val="1B1B1B"/>
                </a:solidFill>
                <a:latin typeface="Tahoma"/>
              </a:rPr>
              <a:t>Внедрение</a:t>
            </a:r>
            <a:r>
              <a:rPr lang="ru-RU" sz="1400" b="0" strike="noStrike" spc="-80">
                <a:solidFill>
                  <a:srgbClr val="1B1B1B"/>
                </a:solidFill>
                <a:latin typeface="Tahoma"/>
              </a:rPr>
              <a:t> </a:t>
            </a:r>
            <a:r>
              <a:rPr lang="ru-RU" sz="1400" b="0" strike="noStrike" spc="52">
                <a:solidFill>
                  <a:srgbClr val="1B1B1B"/>
                </a:solidFill>
                <a:latin typeface="Tahoma"/>
              </a:rPr>
              <a:t>единого</a:t>
            </a:r>
            <a:r>
              <a:rPr lang="ru-RU" sz="1400" b="0" strike="noStrike" spc="-86">
                <a:solidFill>
                  <a:srgbClr val="1B1B1B"/>
                </a:solidFill>
                <a:latin typeface="Tahoma"/>
              </a:rPr>
              <a:t> </a:t>
            </a:r>
            <a:r>
              <a:rPr lang="ru-RU" sz="1400" b="0" strike="noStrike" spc="32">
                <a:solidFill>
                  <a:srgbClr val="1B1B1B"/>
                </a:solidFill>
                <a:latin typeface="Tahoma"/>
              </a:rPr>
              <a:t>формата</a:t>
            </a:r>
            <a:r>
              <a:rPr lang="ru-RU" sz="1400" b="0" strike="noStrike" spc="-114">
                <a:solidFill>
                  <a:srgbClr val="1B1B1B"/>
                </a:solidFill>
                <a:latin typeface="Tahoma"/>
              </a:rPr>
              <a:t> </a:t>
            </a:r>
            <a:r>
              <a:rPr lang="ru-RU" sz="1400" b="0" strike="noStrike" spc="35">
                <a:solidFill>
                  <a:srgbClr val="1B1B1B"/>
                </a:solidFill>
                <a:latin typeface="Tahoma"/>
              </a:rPr>
              <a:t>репертуарного </a:t>
            </a:r>
            <a:r>
              <a:rPr lang="ru-RU" sz="1400" b="0" strike="noStrike" spc="-1">
                <a:solidFill>
                  <a:srgbClr val="1B1B1B"/>
                </a:solidFill>
                <a:latin typeface="Tahoma"/>
              </a:rPr>
              <a:t>плана</a:t>
            </a:r>
            <a:r>
              <a:rPr lang="ru-RU" sz="1400" b="0" strike="noStrike" spc="-46">
                <a:solidFill>
                  <a:srgbClr val="1B1B1B"/>
                </a:solidFill>
                <a:latin typeface="Tahoma"/>
              </a:rPr>
              <a:t> </a:t>
            </a:r>
            <a:r>
              <a:rPr lang="ru-RU" sz="1400" b="0" strike="noStrike" spc="32">
                <a:solidFill>
                  <a:srgbClr val="1B1B1B"/>
                </a:solidFill>
                <a:latin typeface="Tahoma"/>
              </a:rPr>
              <a:t>в</a:t>
            </a:r>
            <a:r>
              <a:rPr lang="ru-RU" sz="1400" b="0" strike="noStrike" spc="-52">
                <a:solidFill>
                  <a:srgbClr val="1B1B1B"/>
                </a:solidFill>
                <a:latin typeface="Tahoma"/>
              </a:rPr>
              <a:t> </a:t>
            </a:r>
            <a:r>
              <a:rPr lang="ru-RU" sz="1400" b="0" strike="noStrike" spc="60">
                <a:solidFill>
                  <a:srgbClr val="1B1B1B"/>
                </a:solidFill>
                <a:latin typeface="Tahoma"/>
              </a:rPr>
              <a:t>разрезе</a:t>
            </a:r>
            <a:r>
              <a:rPr lang="ru-RU" sz="1400" b="0" strike="noStrike" spc="-41">
                <a:solidFill>
                  <a:srgbClr val="1B1B1B"/>
                </a:solidFill>
                <a:latin typeface="Tahoma"/>
              </a:rPr>
              <a:t> </a:t>
            </a:r>
            <a:r>
              <a:rPr lang="ru-RU" sz="1400" b="0" strike="noStrike" spc="46">
                <a:solidFill>
                  <a:srgbClr val="1B1B1B"/>
                </a:solidFill>
                <a:latin typeface="Tahoma"/>
              </a:rPr>
              <a:t>календарного</a:t>
            </a:r>
            <a:r>
              <a:rPr lang="ru-RU" sz="1400" b="0" strike="noStrike" spc="-15">
                <a:solidFill>
                  <a:srgbClr val="1B1B1B"/>
                </a:solidFill>
                <a:latin typeface="Tahoma"/>
              </a:rPr>
              <a:t> </a:t>
            </a:r>
            <a:r>
              <a:rPr lang="ru-RU" sz="1400" b="0" strike="noStrike" spc="55">
                <a:solidFill>
                  <a:srgbClr val="1B1B1B"/>
                </a:solidFill>
                <a:latin typeface="Tahoma"/>
              </a:rPr>
              <a:t>месяца</a:t>
            </a:r>
            <a:r>
              <a:rPr lang="ru-RU" sz="1400" b="0" strike="noStrike" spc="-60">
                <a:solidFill>
                  <a:srgbClr val="1B1B1B"/>
                </a:solidFill>
                <a:latin typeface="Tahoma"/>
              </a:rPr>
              <a:t> </a:t>
            </a:r>
            <a:r>
              <a:rPr lang="ru-RU" sz="1400" b="0" strike="noStrike" spc="55">
                <a:solidFill>
                  <a:srgbClr val="1B1B1B"/>
                </a:solidFill>
                <a:latin typeface="Tahoma"/>
              </a:rPr>
              <a:t>для</a:t>
            </a:r>
            <a:r>
              <a:rPr lang="ru-RU" sz="1400" b="0" strike="noStrike" spc="-32">
                <a:solidFill>
                  <a:srgbClr val="1B1B1B"/>
                </a:solidFill>
                <a:latin typeface="Tahoma"/>
              </a:rPr>
              <a:t> </a:t>
            </a:r>
            <a:r>
              <a:rPr lang="ru-RU" sz="1400" b="0" strike="noStrike" spc="26">
                <a:solidFill>
                  <a:srgbClr val="1B1B1B"/>
                </a:solidFill>
                <a:latin typeface="Tahoma"/>
              </a:rPr>
              <a:t>планирования </a:t>
            </a:r>
            <a:r>
              <a:rPr lang="ru-RU" sz="1400" b="0" strike="noStrike" spc="60">
                <a:solidFill>
                  <a:srgbClr val="1B1B1B"/>
                </a:solidFill>
                <a:latin typeface="Tahoma"/>
              </a:rPr>
              <a:t>посещения</a:t>
            </a:r>
            <a:r>
              <a:rPr lang="ru-RU" sz="1400" b="0" strike="noStrike" spc="-75">
                <a:solidFill>
                  <a:srgbClr val="1B1B1B"/>
                </a:solidFill>
                <a:latin typeface="Tahoma"/>
              </a:rPr>
              <a:t> </a:t>
            </a:r>
            <a:r>
              <a:rPr lang="ru-RU" sz="1400" b="0" strike="noStrike" spc="41">
                <a:solidFill>
                  <a:srgbClr val="1B1B1B"/>
                </a:solidFill>
                <a:latin typeface="Tahoma"/>
              </a:rPr>
              <a:t>мероприятия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5" name="object 14"/>
          <p:cNvPicPr/>
          <p:nvPr/>
        </p:nvPicPr>
        <p:blipFill>
          <a:blip r:embed="rId4"/>
          <a:stretch/>
        </p:blipFill>
        <p:spPr>
          <a:xfrm>
            <a:off x="9642240" y="352080"/>
            <a:ext cx="2051640" cy="588600"/>
          </a:xfrm>
          <a:prstGeom prst="rect">
            <a:avLst/>
          </a:prstGeom>
          <a:ln w="0">
            <a:noFill/>
          </a:ln>
        </p:spPr>
      </p:pic>
      <p:sp>
        <p:nvSpPr>
          <p:cNvPr id="96" name="object 15"/>
          <p:cNvSpPr/>
          <p:nvPr/>
        </p:nvSpPr>
        <p:spPr>
          <a:xfrm>
            <a:off x="154440" y="4122360"/>
            <a:ext cx="2146320" cy="1334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 anchor="t">
            <a:spAutoFit/>
          </a:bodyPr>
          <a:lstStyle/>
          <a:p>
            <a:pPr marL="12600" defTabSz="914400">
              <a:lnSpc>
                <a:spcPts val="1885"/>
              </a:lnSpc>
              <a:spcBef>
                <a:spcPts val="96"/>
              </a:spcBef>
            </a:pPr>
            <a:r>
              <a:rPr lang="ru-RU" sz="1400" b="1" strike="noStrike" spc="-12">
                <a:solidFill>
                  <a:srgbClr val="1B1B1B"/>
                </a:solidFill>
                <a:latin typeface="Tahoma"/>
              </a:rPr>
              <a:t>Результат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marL="14040" defTabSz="914400">
              <a:lnSpc>
                <a:spcPct val="81000"/>
              </a:lnSpc>
              <a:spcBef>
                <a:spcPts val="366"/>
              </a:spcBef>
            </a:pPr>
            <a:r>
              <a:rPr lang="ru-RU" sz="1400" b="0" strike="noStrike" spc="60">
                <a:solidFill>
                  <a:srgbClr val="1B1B1B"/>
                </a:solidFill>
                <a:latin typeface="Tahoma"/>
              </a:rPr>
              <a:t>с</a:t>
            </a:r>
            <a:r>
              <a:rPr lang="ru-RU" sz="1400" b="0" strike="noStrike" spc="-111">
                <a:solidFill>
                  <a:srgbClr val="1B1B1B"/>
                </a:solidFill>
                <a:latin typeface="Tahoma"/>
              </a:rPr>
              <a:t> </a:t>
            </a:r>
            <a:r>
              <a:rPr lang="ru-RU" sz="1400" b="0" strike="noStrike" spc="145">
                <a:solidFill>
                  <a:srgbClr val="205AC1"/>
                </a:solidFill>
                <a:latin typeface="Tahoma"/>
              </a:rPr>
              <a:t>80</a:t>
            </a:r>
            <a:r>
              <a:rPr lang="ru-RU" sz="1400" b="0" strike="noStrike" spc="-177">
                <a:solidFill>
                  <a:srgbClr val="205AC1"/>
                </a:solidFill>
                <a:latin typeface="Tahoma"/>
              </a:rPr>
              <a:t> </a:t>
            </a:r>
            <a:r>
              <a:rPr lang="ru-RU" sz="1400" b="0" strike="noStrike" spc="117">
                <a:solidFill>
                  <a:srgbClr val="1B1B1B"/>
                </a:solidFill>
                <a:latin typeface="Tahoma"/>
              </a:rPr>
              <a:t>до</a:t>
            </a:r>
            <a:r>
              <a:rPr lang="ru-RU" sz="1400" b="0" strike="noStrike" spc="-120">
                <a:solidFill>
                  <a:srgbClr val="1B1B1B"/>
                </a:solidFill>
                <a:latin typeface="Tahoma"/>
              </a:rPr>
              <a:t> </a:t>
            </a:r>
            <a:r>
              <a:rPr lang="ru-RU" sz="1400" b="0" strike="noStrike" spc="86">
                <a:solidFill>
                  <a:srgbClr val="205AC1"/>
                </a:solidFill>
                <a:latin typeface="Tahoma"/>
              </a:rPr>
              <a:t>94%</a:t>
            </a:r>
            <a:r>
              <a:rPr lang="ru-RU" sz="1400" b="0" strike="noStrike" spc="-97">
                <a:solidFill>
                  <a:srgbClr val="205AC1"/>
                </a:solidFill>
                <a:latin typeface="Tahoma"/>
              </a:rPr>
              <a:t> </a:t>
            </a:r>
            <a:r>
              <a:rPr lang="ru-RU" sz="1400" b="0" strike="noStrike" spc="52">
                <a:solidFill>
                  <a:srgbClr val="1B1B1B"/>
                </a:solidFill>
                <a:latin typeface="Tahoma"/>
              </a:rPr>
              <a:t>повышение</a:t>
            </a:r>
            <a:r>
              <a:rPr lang="ru-RU" sz="1400" b="0" strike="noStrike" spc="-72">
                <a:solidFill>
                  <a:srgbClr val="1B1B1B"/>
                </a:solidFill>
                <a:latin typeface="Tahoma"/>
              </a:rPr>
              <a:t> </a:t>
            </a:r>
            <a:r>
              <a:rPr lang="ru-RU" sz="1400" b="0" strike="noStrike" spc="41">
                <a:solidFill>
                  <a:srgbClr val="1B1B1B"/>
                </a:solidFill>
                <a:latin typeface="Tahoma"/>
              </a:rPr>
              <a:t>уровня</a:t>
            </a:r>
            <a:r>
              <a:rPr lang="ru-RU" sz="1400" b="0" strike="noStrike" spc="-66">
                <a:solidFill>
                  <a:srgbClr val="1B1B1B"/>
                </a:solidFill>
                <a:latin typeface="Tahoma"/>
              </a:rPr>
              <a:t> </a:t>
            </a:r>
            <a:r>
              <a:rPr lang="ru-RU" sz="1400" b="0" strike="noStrike" spc="55">
                <a:solidFill>
                  <a:srgbClr val="1B1B1B"/>
                </a:solidFill>
                <a:latin typeface="Tahoma"/>
              </a:rPr>
              <a:t>посещения</a:t>
            </a:r>
            <a:r>
              <a:rPr lang="ru-RU" sz="1400" b="0" strike="noStrike" spc="-92">
                <a:solidFill>
                  <a:srgbClr val="1B1B1B"/>
                </a:solidFill>
                <a:latin typeface="Tahoma"/>
              </a:rPr>
              <a:t> </a:t>
            </a:r>
            <a:r>
              <a:rPr lang="ru-RU" sz="1400" b="0" strike="noStrike" spc="46">
                <a:solidFill>
                  <a:srgbClr val="1B1B1B"/>
                </a:solidFill>
                <a:latin typeface="Tahoma"/>
              </a:rPr>
              <a:t>мероприятий </a:t>
            </a:r>
            <a:r>
              <a:rPr lang="ru-RU" sz="1400" b="0" strike="noStrike" spc="32">
                <a:solidFill>
                  <a:srgbClr val="1B1B1B"/>
                </a:solidFill>
                <a:latin typeface="Tahoma"/>
              </a:rPr>
              <a:t>культурно-</a:t>
            </a:r>
            <a:r>
              <a:rPr lang="ru-RU" sz="1400" b="0" strike="noStrike" spc="41">
                <a:solidFill>
                  <a:srgbClr val="1B1B1B"/>
                </a:solidFill>
                <a:latin typeface="Tahoma"/>
              </a:rPr>
              <a:t>досугового</a:t>
            </a:r>
            <a:r>
              <a:rPr lang="ru-RU" sz="1400" b="0" strike="noStrike" spc="-15">
                <a:solidFill>
                  <a:srgbClr val="1B1B1B"/>
                </a:solidFill>
                <a:latin typeface="Tahoma"/>
              </a:rPr>
              <a:t> </a:t>
            </a:r>
            <a:r>
              <a:rPr lang="ru-RU" sz="1400" b="0" strike="noStrike" spc="26">
                <a:solidFill>
                  <a:srgbClr val="1B1B1B"/>
                </a:solidFill>
                <a:latin typeface="Tahoma"/>
              </a:rPr>
              <a:t>учреждения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object 16"/>
          <p:cNvSpPr/>
          <p:nvPr/>
        </p:nvSpPr>
        <p:spPr>
          <a:xfrm>
            <a:off x="11793600" y="1814400"/>
            <a:ext cx="193320" cy="358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vert" lIns="0" tIns="0" rIns="0" bIns="0" anchor="t">
            <a:noAutofit/>
          </a:bodyPr>
          <a:lstStyle/>
          <a:p>
            <a:pPr marL="12600" defTabSz="914400">
              <a:lnSpc>
                <a:spcPts val="1426"/>
              </a:lnSpc>
            </a:pPr>
            <a:r>
              <a:rPr lang="ru-RU" sz="1200" b="0" strike="noStrike" spc="-1">
                <a:solidFill>
                  <a:srgbClr val="D5DEF3"/>
                </a:solidFill>
                <a:latin typeface="Microsoft Sans Serif"/>
              </a:rPr>
              <a:t>Отраслевой</a:t>
            </a:r>
            <a:r>
              <a:rPr lang="ru-RU" sz="1200" b="0" strike="noStrike" spc="-41">
                <a:solidFill>
                  <a:srgbClr val="D5DEF3"/>
                </a:solidFill>
                <a:latin typeface="Microsoft Sans Serif"/>
              </a:rPr>
              <a:t> </a:t>
            </a:r>
            <a:r>
              <a:rPr lang="ru-RU" sz="1200" b="0" strike="noStrike" spc="-1">
                <a:solidFill>
                  <a:srgbClr val="D5DEF3"/>
                </a:solidFill>
                <a:latin typeface="Microsoft Sans Serif"/>
              </a:rPr>
              <a:t>центр</a:t>
            </a:r>
            <a:r>
              <a:rPr lang="ru-RU" sz="1200" b="0" strike="noStrike" spc="-15">
                <a:solidFill>
                  <a:srgbClr val="D5DEF3"/>
                </a:solidFill>
                <a:latin typeface="Microsoft Sans Serif"/>
              </a:rPr>
              <a:t> </a:t>
            </a:r>
            <a:r>
              <a:rPr lang="ru-RU" sz="1200" b="0" strike="noStrike" spc="-21">
                <a:solidFill>
                  <a:srgbClr val="D5DEF3"/>
                </a:solidFill>
                <a:latin typeface="Microsoft Sans Serif"/>
              </a:rPr>
              <a:t>компетенций </a:t>
            </a:r>
            <a:r>
              <a:rPr lang="ru-RU" sz="1200" b="0" strike="noStrike" spc="-1">
                <a:solidFill>
                  <a:srgbClr val="D5DEF3"/>
                </a:solidFill>
                <a:latin typeface="Microsoft Sans Serif"/>
              </a:rPr>
              <a:t>в</a:t>
            </a:r>
            <a:r>
              <a:rPr lang="ru-RU" sz="1200" b="0" strike="noStrike" spc="-12">
                <a:solidFill>
                  <a:srgbClr val="D5DEF3"/>
                </a:solidFill>
                <a:latin typeface="Microsoft Sans Serif"/>
              </a:rPr>
              <a:t> </a:t>
            </a:r>
            <a:r>
              <a:rPr lang="ru-RU" sz="1200" b="0" strike="noStrike" spc="-1">
                <a:solidFill>
                  <a:srgbClr val="D5DEF3"/>
                </a:solidFill>
                <a:latin typeface="Microsoft Sans Serif"/>
              </a:rPr>
              <a:t>сфере</a:t>
            </a:r>
            <a:r>
              <a:rPr lang="ru-RU" sz="1200" b="0" strike="noStrike" spc="-26">
                <a:solidFill>
                  <a:srgbClr val="D5DEF3"/>
                </a:solidFill>
                <a:latin typeface="Microsoft Sans Serif"/>
              </a:rPr>
              <a:t> </a:t>
            </a:r>
            <a:r>
              <a:rPr lang="ru-RU" sz="1200" b="0" strike="noStrike" spc="-12">
                <a:solidFill>
                  <a:srgbClr val="D5DEF3"/>
                </a:solidFill>
                <a:latin typeface="Microsoft Sans Serif"/>
              </a:rPr>
              <a:t>культуры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98" name="object 17"/>
          <p:cNvGrpSpPr/>
          <p:nvPr/>
        </p:nvGrpSpPr>
        <p:grpSpPr>
          <a:xfrm>
            <a:off x="7209360" y="-129240"/>
            <a:ext cx="5035320" cy="5065200"/>
            <a:chOff x="7209360" y="-129240"/>
            <a:chExt cx="5035320" cy="5065200"/>
          </a:xfrm>
        </p:grpSpPr>
        <p:pic>
          <p:nvPicPr>
            <p:cNvPr id="99" name="object 18"/>
            <p:cNvPicPr/>
            <p:nvPr/>
          </p:nvPicPr>
          <p:blipFill>
            <a:blip r:embed="rId5"/>
            <a:stretch/>
          </p:blipFill>
          <p:spPr>
            <a:xfrm>
              <a:off x="12171240" y="4412520"/>
              <a:ext cx="73440" cy="5234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00" name="object 19"/>
            <p:cNvPicPr/>
            <p:nvPr/>
          </p:nvPicPr>
          <p:blipFill>
            <a:blip r:embed="rId6"/>
            <a:stretch/>
          </p:blipFill>
          <p:spPr>
            <a:xfrm>
              <a:off x="7209360" y="1010880"/>
              <a:ext cx="4556160" cy="34376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01" name="object 20"/>
            <p:cNvPicPr/>
            <p:nvPr/>
          </p:nvPicPr>
          <p:blipFill>
            <a:blip r:embed="rId7"/>
            <a:stretch/>
          </p:blipFill>
          <p:spPr>
            <a:xfrm>
              <a:off x="7436160" y="1227240"/>
              <a:ext cx="4113360" cy="30160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02" name="object 21"/>
            <p:cNvSpPr/>
            <p:nvPr/>
          </p:nvSpPr>
          <p:spPr>
            <a:xfrm>
              <a:off x="7436160" y="1227240"/>
              <a:ext cx="4113720" cy="3016440"/>
            </a:xfrm>
            <a:custGeom>
              <a:avLst/>
              <a:gdLst>
                <a:gd name="textAreaLeft" fmla="*/ 0 w 4113720"/>
                <a:gd name="textAreaRight" fmla="*/ 4116600 w 4113720"/>
                <a:gd name="textAreaTop" fmla="*/ 0 h 3016440"/>
                <a:gd name="textAreaBottom" fmla="*/ 3019320 h 3016440"/>
              </a:gdLst>
              <a:ahLst/>
              <a:cxnLst/>
              <a:rect l="textAreaLeft" t="textAreaTop" r="textAreaRight" b="textAreaBottom"/>
              <a:pathLst>
                <a:path w="4116704" h="3019425">
                  <a:moveTo>
                    <a:pt x="316229" y="0"/>
                  </a:moveTo>
                  <a:lnTo>
                    <a:pt x="4116324" y="0"/>
                  </a:lnTo>
                  <a:lnTo>
                    <a:pt x="4116324" y="2702814"/>
                  </a:lnTo>
                  <a:lnTo>
                    <a:pt x="4112894" y="2749538"/>
                  </a:lnTo>
                  <a:lnTo>
                    <a:pt x="4102933" y="2794136"/>
                  </a:lnTo>
                  <a:lnTo>
                    <a:pt x="4086928" y="2836118"/>
                  </a:lnTo>
                  <a:lnTo>
                    <a:pt x="4065371" y="2874993"/>
                  </a:lnTo>
                  <a:lnTo>
                    <a:pt x="4038749" y="2910274"/>
                  </a:lnTo>
                  <a:lnTo>
                    <a:pt x="4007554" y="2941469"/>
                  </a:lnTo>
                  <a:lnTo>
                    <a:pt x="3972273" y="2968091"/>
                  </a:lnTo>
                  <a:lnTo>
                    <a:pt x="3933398" y="2989648"/>
                  </a:lnTo>
                  <a:lnTo>
                    <a:pt x="3891416" y="3005653"/>
                  </a:lnTo>
                  <a:lnTo>
                    <a:pt x="3846818" y="3015614"/>
                  </a:lnTo>
                  <a:lnTo>
                    <a:pt x="3800094" y="3019043"/>
                  </a:lnTo>
                  <a:lnTo>
                    <a:pt x="0" y="3019043"/>
                  </a:lnTo>
                  <a:lnTo>
                    <a:pt x="0" y="316229"/>
                  </a:lnTo>
                  <a:lnTo>
                    <a:pt x="3429" y="269505"/>
                  </a:lnTo>
                  <a:lnTo>
                    <a:pt x="13390" y="224907"/>
                  </a:lnTo>
                  <a:lnTo>
                    <a:pt x="29395" y="182925"/>
                  </a:lnTo>
                  <a:lnTo>
                    <a:pt x="50952" y="144050"/>
                  </a:lnTo>
                  <a:lnTo>
                    <a:pt x="77574" y="108769"/>
                  </a:lnTo>
                  <a:lnTo>
                    <a:pt x="108769" y="77574"/>
                  </a:lnTo>
                  <a:lnTo>
                    <a:pt x="144050" y="50952"/>
                  </a:lnTo>
                  <a:lnTo>
                    <a:pt x="182925" y="29395"/>
                  </a:lnTo>
                  <a:lnTo>
                    <a:pt x="224907" y="13390"/>
                  </a:lnTo>
                  <a:lnTo>
                    <a:pt x="269505" y="3429"/>
                  </a:lnTo>
                  <a:lnTo>
                    <a:pt x="316229" y="0"/>
                  </a:lnTo>
                  <a:close/>
                </a:path>
              </a:pathLst>
            </a:custGeom>
            <a:noFill/>
            <a:ln w="12700">
              <a:solidFill>
                <a:srgbClr val="E9EFFA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103" name="object 22"/>
            <p:cNvPicPr/>
            <p:nvPr/>
          </p:nvPicPr>
          <p:blipFill>
            <a:blip r:embed="rId8"/>
            <a:stretch/>
          </p:blipFill>
          <p:spPr>
            <a:xfrm>
              <a:off x="7541640" y="1307880"/>
              <a:ext cx="3968640" cy="29034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04" name="object 23"/>
            <p:cNvPicPr/>
            <p:nvPr/>
          </p:nvPicPr>
          <p:blipFill>
            <a:blip r:embed="rId9"/>
            <a:stretch/>
          </p:blipFill>
          <p:spPr>
            <a:xfrm>
              <a:off x="9419040" y="-129240"/>
              <a:ext cx="2815920" cy="40075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05" name="object 24"/>
            <p:cNvPicPr/>
            <p:nvPr/>
          </p:nvPicPr>
          <p:blipFill>
            <a:blip r:embed="rId10"/>
            <a:stretch/>
          </p:blipFill>
          <p:spPr>
            <a:xfrm>
              <a:off x="9629280" y="93240"/>
              <a:ext cx="2406600" cy="35740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06" name="object 25"/>
            <p:cNvSpPr/>
            <p:nvPr/>
          </p:nvSpPr>
          <p:spPr>
            <a:xfrm>
              <a:off x="9609480" y="98280"/>
              <a:ext cx="2406960" cy="3574080"/>
            </a:xfrm>
            <a:custGeom>
              <a:avLst/>
              <a:gdLst>
                <a:gd name="textAreaLeft" fmla="*/ 0 w 2406960"/>
                <a:gd name="textAreaRight" fmla="*/ 2409840 w 2406960"/>
                <a:gd name="textAreaTop" fmla="*/ 0 h 3574080"/>
                <a:gd name="textAreaBottom" fmla="*/ 3576960 h 3574080"/>
              </a:gdLst>
              <a:ahLst/>
              <a:cxnLst/>
              <a:rect l="textAreaLeft" t="textAreaTop" r="textAreaRight" b="textAreaBottom"/>
              <a:pathLst>
                <a:path w="2409825" h="3576954">
                  <a:moveTo>
                    <a:pt x="252349" y="0"/>
                  </a:moveTo>
                  <a:lnTo>
                    <a:pt x="2409444" y="0"/>
                  </a:lnTo>
                  <a:lnTo>
                    <a:pt x="2409444" y="3324352"/>
                  </a:lnTo>
                  <a:lnTo>
                    <a:pt x="2405376" y="3369736"/>
                  </a:lnTo>
                  <a:lnTo>
                    <a:pt x="2393650" y="3412452"/>
                  </a:lnTo>
                  <a:lnTo>
                    <a:pt x="2374979" y="3451784"/>
                  </a:lnTo>
                  <a:lnTo>
                    <a:pt x="2350078" y="3487022"/>
                  </a:lnTo>
                  <a:lnTo>
                    <a:pt x="2319659" y="3517451"/>
                  </a:lnTo>
                  <a:lnTo>
                    <a:pt x="2284438" y="3542359"/>
                  </a:lnTo>
                  <a:lnTo>
                    <a:pt x="2245127" y="3561033"/>
                  </a:lnTo>
                  <a:lnTo>
                    <a:pt x="2202442" y="3572760"/>
                  </a:lnTo>
                  <a:lnTo>
                    <a:pt x="2157095" y="3576828"/>
                  </a:lnTo>
                  <a:lnTo>
                    <a:pt x="0" y="3576828"/>
                  </a:lnTo>
                  <a:lnTo>
                    <a:pt x="0" y="252349"/>
                  </a:lnTo>
                  <a:lnTo>
                    <a:pt x="4067" y="207001"/>
                  </a:lnTo>
                  <a:lnTo>
                    <a:pt x="15793" y="164316"/>
                  </a:lnTo>
                  <a:lnTo>
                    <a:pt x="34464" y="125005"/>
                  </a:lnTo>
                  <a:lnTo>
                    <a:pt x="59365" y="89784"/>
                  </a:lnTo>
                  <a:lnTo>
                    <a:pt x="89784" y="59365"/>
                  </a:lnTo>
                  <a:lnTo>
                    <a:pt x="125005" y="34464"/>
                  </a:lnTo>
                  <a:lnTo>
                    <a:pt x="164316" y="15793"/>
                  </a:lnTo>
                  <a:lnTo>
                    <a:pt x="207001" y="4067"/>
                  </a:lnTo>
                  <a:lnTo>
                    <a:pt x="252349" y="0"/>
                  </a:lnTo>
                  <a:close/>
                </a:path>
              </a:pathLst>
            </a:custGeom>
            <a:noFill/>
            <a:ln w="12700">
              <a:solidFill>
                <a:srgbClr val="E9EFFA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107" name="object 26"/>
            <p:cNvPicPr/>
            <p:nvPr/>
          </p:nvPicPr>
          <p:blipFill>
            <a:blip r:embed="rId11"/>
            <a:stretch/>
          </p:blipFill>
          <p:spPr>
            <a:xfrm>
              <a:off x="9701640" y="166680"/>
              <a:ext cx="2263320" cy="34657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08" name="object 28"/>
          <p:cNvSpPr/>
          <p:nvPr/>
        </p:nvSpPr>
        <p:spPr>
          <a:xfrm>
            <a:off x="154440" y="5374800"/>
            <a:ext cx="1953000" cy="1220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0600" rIns="0" bIns="0" anchor="t">
            <a:spAutoFit/>
          </a:bodyPr>
          <a:lstStyle/>
          <a:p>
            <a:pPr marL="12600" defTabSz="914400">
              <a:lnSpc>
                <a:spcPct val="93000"/>
              </a:lnSpc>
              <a:spcBef>
                <a:spcPts val="241"/>
              </a:spcBef>
            </a:pPr>
            <a:r>
              <a:rPr lang="ru-RU" sz="1400" b="1" strike="noStrike" spc="-1">
                <a:solidFill>
                  <a:srgbClr val="1B1B1B"/>
                </a:solidFill>
                <a:latin typeface="Tahoma"/>
              </a:rPr>
              <a:t>Сроки</a:t>
            </a:r>
            <a:r>
              <a:rPr lang="ru-RU" sz="1400" b="1" strike="noStrike" spc="-92">
                <a:solidFill>
                  <a:srgbClr val="1B1B1B"/>
                </a:solidFill>
                <a:latin typeface="Tahoma"/>
              </a:rPr>
              <a:t> </a:t>
            </a:r>
            <a:r>
              <a:rPr lang="ru-RU" sz="1400" b="1" strike="noStrike" spc="-26">
                <a:solidFill>
                  <a:srgbClr val="1B1B1B"/>
                </a:solidFill>
                <a:latin typeface="Tahoma"/>
              </a:rPr>
              <a:t>реализации:</a:t>
            </a:r>
            <a:r>
              <a:rPr lang="ru-RU" sz="1400" b="1" strike="noStrike" spc="-46">
                <a:solidFill>
                  <a:srgbClr val="1B1B1B"/>
                </a:solidFill>
                <a:latin typeface="Tahoma"/>
              </a:rPr>
              <a:t> </a:t>
            </a: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2</a:t>
            </a:r>
            <a:r>
              <a:rPr lang="ru-RU" sz="1400" b="0" strike="noStrike" spc="1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– 3</a:t>
            </a:r>
            <a:r>
              <a:rPr lang="ru-RU" sz="1400" b="0" strike="noStrike" spc="1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400" b="0" strike="noStrike" spc="-12">
                <a:solidFill>
                  <a:srgbClr val="000000"/>
                </a:solidFill>
                <a:latin typeface="Calibri"/>
              </a:rPr>
              <a:t>месяца </a:t>
            </a:r>
            <a:r>
              <a:rPr lang="ru-RU" sz="1400" b="1" strike="noStrike" spc="-32">
                <a:solidFill>
                  <a:srgbClr val="1B1B1B"/>
                </a:solidFill>
                <a:latin typeface="Tahoma"/>
              </a:rPr>
              <a:t>Финансирование:</a:t>
            </a:r>
            <a:r>
              <a:rPr lang="ru-RU" sz="1400" b="1" strike="noStrike" spc="12">
                <a:solidFill>
                  <a:srgbClr val="1B1B1B"/>
                </a:solidFill>
                <a:latin typeface="Tahoma"/>
              </a:rPr>
              <a:t> </a:t>
            </a:r>
            <a:r>
              <a:rPr lang="ru-RU" sz="1400" b="0" strike="noStrike" spc="-12">
                <a:solidFill>
                  <a:srgbClr val="1B1B1B"/>
                </a:solidFill>
                <a:latin typeface="Tahoma"/>
              </a:rPr>
              <a:t>незначительный </a:t>
            </a:r>
            <a:r>
              <a:rPr lang="ru-RU" sz="1400" b="0" strike="noStrike" spc="72">
                <a:solidFill>
                  <a:srgbClr val="1B1B1B"/>
                </a:solidFill>
                <a:latin typeface="Tahoma"/>
              </a:rPr>
              <a:t>объём</a:t>
            </a:r>
            <a:r>
              <a:rPr lang="ru-RU" sz="1400" b="0" strike="noStrike" spc="-106">
                <a:solidFill>
                  <a:srgbClr val="1B1B1B"/>
                </a:solidFill>
                <a:latin typeface="Tahoma"/>
              </a:rPr>
              <a:t> </a:t>
            </a:r>
            <a:r>
              <a:rPr lang="ru-RU" sz="1400" b="0" strike="noStrike" spc="21">
                <a:solidFill>
                  <a:srgbClr val="1B1B1B"/>
                </a:solidFill>
                <a:latin typeface="Tahoma"/>
              </a:rPr>
              <a:t>финансирования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-1131480" y="-26280"/>
            <a:ext cx="11721960" cy="979200"/>
          </a:xfrm>
          <a:prstGeom prst="rect">
            <a:avLst/>
          </a:prstGeom>
          <a:noFill/>
          <a:ln w="0">
            <a:noFill/>
          </a:ln>
        </p:spPr>
        <p:txBody>
          <a:bodyPr lIns="0" tIns="214560" rIns="0" bIns="0" anchor="t">
            <a:noAutofit/>
          </a:bodyPr>
          <a:lstStyle/>
          <a:p>
            <a:pPr marL="1353960" indent="0" defTabSz="914400">
              <a:lnSpc>
                <a:spcPts val="2049"/>
              </a:lnSpc>
              <a:spcBef>
                <a:spcPts val="99"/>
              </a:spcBef>
              <a:buNone/>
              <a:tabLst>
                <a:tab pos="0" algn="l"/>
              </a:tabLst>
            </a:pPr>
            <a:r>
              <a:rPr lang="ru-RU" sz="1800" b="1" strike="noStrike" spc="-35">
                <a:solidFill>
                  <a:schemeClr val="lt1"/>
                </a:solidFill>
                <a:latin typeface="Tahoma"/>
              </a:rPr>
              <a:t>Примеры: Повышение</a:t>
            </a:r>
            <a:r>
              <a:rPr lang="ru-RU" sz="1800" b="1" strike="noStrike" spc="-7">
                <a:solidFill>
                  <a:schemeClr val="lt1"/>
                </a:solidFill>
                <a:latin typeface="Tahoma"/>
              </a:rPr>
              <a:t> </a:t>
            </a:r>
            <a:r>
              <a:rPr lang="ru-RU" sz="1800" b="1" strike="noStrike" spc="-35">
                <a:solidFill>
                  <a:schemeClr val="lt1"/>
                </a:solidFill>
                <a:latin typeface="Tahoma"/>
              </a:rPr>
              <a:t>информированности</a:t>
            </a:r>
            <a:r>
              <a:rPr lang="ru-RU" sz="1800" b="1" strike="noStrike" spc="-7">
                <a:solidFill>
                  <a:schemeClr val="lt1"/>
                </a:solidFill>
                <a:latin typeface="Tahoma"/>
              </a:rPr>
              <a:t> </a:t>
            </a:r>
            <a:r>
              <a:rPr lang="ru-RU" sz="1800" b="1" strike="noStrike" spc="-32">
                <a:solidFill>
                  <a:schemeClr val="lt1"/>
                </a:solidFill>
                <a:latin typeface="Tahoma"/>
              </a:rPr>
              <a:t>потенциальных</a:t>
            </a:r>
            <a:r>
              <a:rPr lang="ru-RU" sz="1800" b="1" strike="noStrike" spc="-21">
                <a:solidFill>
                  <a:schemeClr val="lt1"/>
                </a:solidFill>
                <a:latin typeface="Tahoma"/>
              </a:rPr>
              <a:t> </a:t>
            </a:r>
            <a:r>
              <a:rPr lang="ru-RU" sz="1800" b="1" strike="noStrike" spc="-12">
                <a:solidFill>
                  <a:schemeClr val="lt1"/>
                </a:solidFill>
                <a:latin typeface="Tahoma"/>
              </a:rPr>
              <a:t>посетителей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1353960" indent="0" defTabSz="914400">
              <a:lnSpc>
                <a:spcPts val="2049"/>
              </a:lnSpc>
              <a:buNone/>
              <a:tabLst>
                <a:tab pos="0" algn="l"/>
              </a:tabLst>
            </a:pPr>
            <a:r>
              <a:rPr lang="ru-RU" sz="1800" b="1" strike="noStrike" spc="-32">
                <a:solidFill>
                  <a:schemeClr val="lt1"/>
                </a:solidFill>
                <a:latin typeface="Tahoma"/>
              </a:rPr>
              <a:t>культурно-</a:t>
            </a:r>
            <a:r>
              <a:rPr lang="ru-RU" sz="1800" b="1" strike="noStrike" spc="-26">
                <a:solidFill>
                  <a:schemeClr val="lt1"/>
                </a:solidFill>
                <a:latin typeface="Tahoma"/>
              </a:rPr>
              <a:t>досуговых</a:t>
            </a:r>
            <a:r>
              <a:rPr lang="ru-RU" sz="1800" b="1" strike="noStrike" spc="-21">
                <a:solidFill>
                  <a:schemeClr val="lt1"/>
                </a:solidFill>
                <a:latin typeface="Tahoma"/>
              </a:rPr>
              <a:t> учреждений</a:t>
            </a:r>
            <a:r>
              <a:rPr lang="ru-RU" sz="1800" b="1" strike="noStrike" spc="-66">
                <a:solidFill>
                  <a:schemeClr val="lt1"/>
                </a:solidFill>
                <a:latin typeface="Tahoma"/>
              </a:rPr>
              <a:t> </a:t>
            </a:r>
            <a:r>
              <a:rPr lang="ru-RU" sz="1800" b="1" strike="noStrike" spc="-1">
                <a:solidFill>
                  <a:schemeClr val="lt1"/>
                </a:solidFill>
                <a:latin typeface="Tahoma"/>
              </a:rPr>
              <a:t>о</a:t>
            </a:r>
            <a:r>
              <a:rPr lang="ru-RU" sz="1800" b="1" strike="noStrike" spc="-66">
                <a:solidFill>
                  <a:schemeClr val="lt1"/>
                </a:solidFill>
                <a:latin typeface="Tahoma"/>
              </a:rPr>
              <a:t> </a:t>
            </a:r>
            <a:r>
              <a:rPr lang="ru-RU" sz="1800" b="1" strike="noStrike" spc="-32">
                <a:solidFill>
                  <a:schemeClr val="lt1"/>
                </a:solidFill>
                <a:latin typeface="Tahoma"/>
              </a:rPr>
              <a:t>планируемых</a:t>
            </a:r>
            <a:r>
              <a:rPr lang="ru-RU" sz="1800" b="1" strike="noStrike" spc="-80">
                <a:solidFill>
                  <a:schemeClr val="lt1"/>
                </a:solidFill>
                <a:latin typeface="Tahoma"/>
              </a:rPr>
              <a:t> </a:t>
            </a:r>
            <a:r>
              <a:rPr lang="ru-RU" sz="1800" b="1" strike="noStrike" spc="-12">
                <a:solidFill>
                  <a:schemeClr val="lt1"/>
                </a:solidFill>
                <a:latin typeface="Tahoma"/>
              </a:rPr>
              <a:t>мероприятиях/</a:t>
            </a:r>
            <a:r>
              <a:rPr lang="ru-RU" sz="1800" b="1" strike="noStrike" spc="-35">
                <a:solidFill>
                  <a:srgbClr val="FFFFFF"/>
                </a:solidFill>
                <a:latin typeface="Tahoma"/>
              </a:rPr>
              <a:t>Развитие</a:t>
            </a:r>
            <a:r>
              <a:rPr lang="ru-RU" sz="1800" b="1" strike="noStrike" spc="-52">
                <a:solidFill>
                  <a:srgbClr val="FFFFFF"/>
                </a:solidFill>
                <a:latin typeface="Tahoma"/>
              </a:rPr>
              <a:t> </a:t>
            </a:r>
            <a:r>
              <a:rPr lang="ru-RU" sz="1800" b="1" strike="noStrike" spc="-46">
                <a:solidFill>
                  <a:srgbClr val="FFFFFF"/>
                </a:solidFill>
                <a:latin typeface="Tahoma"/>
              </a:rPr>
              <a:t>каналов</a:t>
            </a:r>
            <a:r>
              <a:rPr lang="ru-RU" sz="1800" b="1" strike="noStrike" spc="-80">
                <a:solidFill>
                  <a:srgbClr val="FFFFFF"/>
                </a:solidFill>
                <a:latin typeface="Tahoma"/>
              </a:rPr>
              <a:t> </a:t>
            </a:r>
            <a:r>
              <a:rPr lang="ru-RU" sz="1800" b="1" strike="noStrike" spc="-26">
                <a:solidFill>
                  <a:srgbClr val="FFFFFF"/>
                </a:solidFill>
                <a:latin typeface="Tahoma"/>
              </a:rPr>
              <a:t>продвижения</a:t>
            </a:r>
            <a:r>
              <a:rPr lang="ru-RU" sz="1800" b="1" strike="noStrike" spc="-41">
                <a:solidFill>
                  <a:srgbClr val="FFFFFF"/>
                </a:solidFill>
                <a:latin typeface="Tahoma"/>
              </a:rPr>
              <a:t> </a:t>
            </a:r>
            <a:r>
              <a:rPr lang="ru-RU" sz="1800" b="1" strike="noStrike" spc="-12">
                <a:solidFill>
                  <a:srgbClr val="FFFFFF"/>
                </a:solidFill>
                <a:latin typeface="Tahoma"/>
              </a:rPr>
              <a:t>мероприятий </a:t>
            </a:r>
            <a:r>
              <a:rPr lang="ru-RU" sz="1800" b="1" strike="noStrike" spc="-32">
                <a:solidFill>
                  <a:srgbClr val="FFFFFF"/>
                </a:solidFill>
                <a:latin typeface="Tahoma"/>
              </a:rPr>
              <a:t>культурно-досугового</a:t>
            </a:r>
            <a:r>
              <a:rPr lang="ru-RU" sz="1800" b="1" strike="noStrike" spc="-15">
                <a:solidFill>
                  <a:srgbClr val="FFFFFF"/>
                </a:solidFill>
                <a:latin typeface="Tahoma"/>
              </a:rPr>
              <a:t> </a:t>
            </a:r>
            <a:r>
              <a:rPr lang="ru-RU" sz="1800" b="1" strike="noStrike" spc="-12">
                <a:solidFill>
                  <a:srgbClr val="FFFFFF"/>
                </a:solidFill>
                <a:latin typeface="Tahoma"/>
              </a:rPr>
              <a:t>учреждения</a:t>
            </a:r>
            <a:r>
              <a:rPr lang="ru-RU" sz="1800" b="1" strike="noStrike" spc="-12">
                <a:solidFill>
                  <a:schemeClr val="lt1"/>
                </a:solidFill>
                <a:latin typeface="Tahoma"/>
              </a:rPr>
              <a:t>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object 19"/>
          <p:cNvSpPr/>
          <p:nvPr/>
        </p:nvSpPr>
        <p:spPr>
          <a:xfrm>
            <a:off x="8285400" y="2640960"/>
            <a:ext cx="3939840" cy="4011480"/>
          </a:xfrm>
          <a:custGeom>
            <a:avLst/>
            <a:gdLst>
              <a:gd name="textAreaLeft" fmla="*/ 0 w 3939840"/>
              <a:gd name="textAreaRight" fmla="*/ 3942720 w 3939840"/>
              <a:gd name="textAreaTop" fmla="*/ 0 h 4011480"/>
              <a:gd name="textAreaBottom" fmla="*/ 4014360 h 4011480"/>
            </a:gdLst>
            <a:ahLst/>
            <a:cxnLst/>
            <a:rect l="textAreaLeft" t="textAreaTop" r="textAreaRight" b="textAreaBottom"/>
            <a:pathLst>
              <a:path w="3942715" h="4014470">
                <a:moveTo>
                  <a:pt x="334010" y="0"/>
                </a:moveTo>
                <a:lnTo>
                  <a:pt x="3942588" y="0"/>
                </a:lnTo>
                <a:lnTo>
                  <a:pt x="3942588" y="3680205"/>
                </a:lnTo>
                <a:lnTo>
                  <a:pt x="3938965" y="3729548"/>
                </a:lnTo>
                <a:lnTo>
                  <a:pt x="3928441" y="3776648"/>
                </a:lnTo>
                <a:lnTo>
                  <a:pt x="3911533" y="3820988"/>
                </a:lnTo>
                <a:lnTo>
                  <a:pt x="3888760" y="3862049"/>
                </a:lnTo>
                <a:lnTo>
                  <a:pt x="3860639" y="3899314"/>
                </a:lnTo>
                <a:lnTo>
                  <a:pt x="3827686" y="3932267"/>
                </a:lnTo>
                <a:lnTo>
                  <a:pt x="3790421" y="3960388"/>
                </a:lnTo>
                <a:lnTo>
                  <a:pt x="3749360" y="3983161"/>
                </a:lnTo>
                <a:lnTo>
                  <a:pt x="3705020" y="4000069"/>
                </a:lnTo>
                <a:lnTo>
                  <a:pt x="3657920" y="4010593"/>
                </a:lnTo>
                <a:lnTo>
                  <a:pt x="3608578" y="4014216"/>
                </a:lnTo>
                <a:lnTo>
                  <a:pt x="0" y="4014216"/>
                </a:lnTo>
                <a:lnTo>
                  <a:pt x="0" y="334010"/>
                </a:lnTo>
                <a:lnTo>
                  <a:pt x="3622" y="284667"/>
                </a:lnTo>
                <a:lnTo>
                  <a:pt x="14146" y="237567"/>
                </a:lnTo>
                <a:lnTo>
                  <a:pt x="31054" y="193227"/>
                </a:lnTo>
                <a:lnTo>
                  <a:pt x="53827" y="152166"/>
                </a:lnTo>
                <a:lnTo>
                  <a:pt x="81948" y="114901"/>
                </a:lnTo>
                <a:lnTo>
                  <a:pt x="114901" y="81948"/>
                </a:lnTo>
                <a:lnTo>
                  <a:pt x="152166" y="53827"/>
                </a:lnTo>
                <a:lnTo>
                  <a:pt x="193227" y="31054"/>
                </a:lnTo>
                <a:lnTo>
                  <a:pt x="237567" y="14146"/>
                </a:lnTo>
                <a:lnTo>
                  <a:pt x="284667" y="3622"/>
                </a:lnTo>
                <a:lnTo>
                  <a:pt x="334010" y="0"/>
                </a:lnTo>
                <a:close/>
              </a:path>
            </a:pathLst>
          </a:custGeom>
          <a:noFill/>
          <a:ln w="12700">
            <a:solidFill>
              <a:srgbClr val="E9EFF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1" name="object 20"/>
          <p:cNvPicPr/>
          <p:nvPr/>
        </p:nvPicPr>
        <p:blipFill>
          <a:blip r:embed="rId12"/>
          <a:stretch/>
        </p:blipFill>
        <p:spPr>
          <a:xfrm>
            <a:off x="8376840" y="2732400"/>
            <a:ext cx="3793320" cy="3857400"/>
          </a:xfrm>
          <a:prstGeom prst="rect">
            <a:avLst/>
          </a:prstGeom>
          <a:ln w="0">
            <a:noFill/>
          </a:ln>
        </p:spPr>
      </p:pic>
      <p:sp>
        <p:nvSpPr>
          <p:cNvPr id="112" name="Прямоугольник 1"/>
          <p:cNvSpPr/>
          <p:nvPr/>
        </p:nvSpPr>
        <p:spPr>
          <a:xfrm>
            <a:off x="2358000" y="3984840"/>
            <a:ext cx="6094080" cy="2656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1680" defTabSz="914400">
              <a:lnSpc>
                <a:spcPts val="1874"/>
              </a:lnSpc>
              <a:spcBef>
                <a:spcPts val="1596"/>
              </a:spcBef>
            </a:pPr>
            <a:r>
              <a:rPr lang="ru-RU" sz="1400" b="1" strike="noStrike" spc="-12">
                <a:solidFill>
                  <a:srgbClr val="1B1B1B"/>
                </a:solidFill>
                <a:latin typeface="Tahoma"/>
              </a:rPr>
              <a:t>Проблема (Пример 2)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marL="12600" defTabSz="914400">
              <a:lnSpc>
                <a:spcPts val="1599"/>
              </a:lnSpc>
              <a:spcBef>
                <a:spcPts val="275"/>
              </a:spcBef>
            </a:pPr>
            <a:r>
              <a:rPr lang="ru-RU" sz="1400" b="0" strike="noStrike" spc="46">
                <a:solidFill>
                  <a:srgbClr val="1B1B1B"/>
                </a:solidFill>
                <a:latin typeface="Tahoma"/>
              </a:rPr>
              <a:t>Рекламная</a:t>
            </a:r>
            <a:r>
              <a:rPr lang="ru-RU" sz="1400" b="0" strike="noStrike" spc="-66">
                <a:solidFill>
                  <a:srgbClr val="1B1B1B"/>
                </a:solidFill>
                <a:latin typeface="Tahoma"/>
              </a:rPr>
              <a:t> </a:t>
            </a:r>
            <a:r>
              <a:rPr lang="ru-RU" sz="1400" b="0" strike="noStrike" spc="35">
                <a:solidFill>
                  <a:srgbClr val="1B1B1B"/>
                </a:solidFill>
                <a:latin typeface="Tahoma"/>
              </a:rPr>
              <a:t>кампания</a:t>
            </a:r>
            <a:r>
              <a:rPr lang="ru-RU" sz="1400" b="0" strike="noStrike" spc="-72">
                <a:solidFill>
                  <a:srgbClr val="1B1B1B"/>
                </a:solidFill>
                <a:latin typeface="Tahoma"/>
              </a:rPr>
              <a:t> </a:t>
            </a:r>
            <a:r>
              <a:rPr lang="ru-RU" sz="1400" b="0" strike="noStrike" spc="55">
                <a:solidFill>
                  <a:srgbClr val="1B1B1B"/>
                </a:solidFill>
                <a:latin typeface="Tahoma"/>
              </a:rPr>
              <a:t>мероприятий</a:t>
            </a:r>
            <a:r>
              <a:rPr lang="ru-RU" sz="1400" b="0" strike="noStrike" spc="-66">
                <a:solidFill>
                  <a:srgbClr val="1B1B1B"/>
                </a:solidFill>
                <a:latin typeface="Tahoma"/>
              </a:rPr>
              <a:t> </a:t>
            </a:r>
            <a:r>
              <a:rPr lang="ru-RU" sz="1400" b="0" strike="noStrike" spc="41">
                <a:solidFill>
                  <a:srgbClr val="1B1B1B"/>
                </a:solidFill>
                <a:latin typeface="Tahoma"/>
              </a:rPr>
              <a:t>через</a:t>
            </a:r>
            <a:r>
              <a:rPr lang="ru-RU" sz="1400" b="0" strike="noStrike" spc="-86">
                <a:solidFill>
                  <a:srgbClr val="1B1B1B"/>
                </a:solidFill>
                <a:latin typeface="Tahoma"/>
              </a:rPr>
              <a:t> </a:t>
            </a:r>
            <a:r>
              <a:rPr lang="ru-RU" sz="1400" b="0" strike="noStrike" spc="41">
                <a:solidFill>
                  <a:srgbClr val="1B1B1B"/>
                </a:solidFill>
                <a:latin typeface="Tahoma"/>
              </a:rPr>
              <a:t>цифровые </a:t>
            </a:r>
            <a:r>
              <a:rPr lang="ru-RU" sz="1400" b="0" strike="noStrike" spc="32">
                <a:solidFill>
                  <a:srgbClr val="1B1B1B"/>
                </a:solidFill>
                <a:latin typeface="Tahoma"/>
              </a:rPr>
              <a:t>каналы</a:t>
            </a:r>
            <a:r>
              <a:rPr lang="ru-RU" sz="1400" b="0" strike="noStrike" spc="-75">
                <a:solidFill>
                  <a:srgbClr val="1B1B1B"/>
                </a:solidFill>
                <a:latin typeface="Tahoma"/>
              </a:rPr>
              <a:t> </a:t>
            </a:r>
            <a:r>
              <a:rPr lang="ru-RU" sz="1400" b="0" strike="noStrike" spc="41">
                <a:solidFill>
                  <a:srgbClr val="1B1B1B"/>
                </a:solidFill>
                <a:latin typeface="Tahoma"/>
              </a:rPr>
              <a:t>не</a:t>
            </a:r>
            <a:r>
              <a:rPr lang="ru-RU" sz="1400" b="0" strike="noStrike" spc="-86">
                <a:solidFill>
                  <a:srgbClr val="1B1B1B"/>
                </a:solidFill>
                <a:latin typeface="Tahoma"/>
              </a:rPr>
              <a:t> </a:t>
            </a:r>
            <a:r>
              <a:rPr lang="ru-RU" sz="1400" b="0" strike="noStrike" spc="32">
                <a:solidFill>
                  <a:srgbClr val="1B1B1B"/>
                </a:solidFill>
                <a:latin typeface="Tahoma"/>
              </a:rPr>
              <a:t>обеспечивает</a:t>
            </a:r>
            <a:r>
              <a:rPr lang="ru-RU" sz="1400" b="0" strike="noStrike" spc="-86">
                <a:solidFill>
                  <a:srgbClr val="1B1B1B"/>
                </a:solidFill>
                <a:latin typeface="Tahoma"/>
              </a:rPr>
              <a:t> </a:t>
            </a:r>
            <a:r>
              <a:rPr lang="ru-RU" sz="1400" b="0" strike="noStrike" spc="46">
                <a:solidFill>
                  <a:srgbClr val="1B1B1B"/>
                </a:solidFill>
                <a:latin typeface="Tahoma"/>
              </a:rPr>
              <a:t>приток</a:t>
            </a:r>
            <a:r>
              <a:rPr lang="ru-RU" sz="1400" b="0" strike="noStrike" spc="-75">
                <a:solidFill>
                  <a:srgbClr val="1B1B1B"/>
                </a:solidFill>
                <a:latin typeface="Tahoma"/>
              </a:rPr>
              <a:t> </a:t>
            </a:r>
            <a:r>
              <a:rPr lang="ru-RU" sz="1400" b="0" strike="noStrike" spc="35">
                <a:solidFill>
                  <a:srgbClr val="1B1B1B"/>
                </a:solidFill>
                <a:latin typeface="Tahoma"/>
              </a:rPr>
              <a:t>зрителей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marL="25920" defTabSz="914400">
              <a:lnSpc>
                <a:spcPct val="90000"/>
              </a:lnSpc>
              <a:spcBef>
                <a:spcPts val="1596"/>
              </a:spcBef>
            </a:pPr>
            <a:r>
              <a:rPr lang="ru-RU" sz="1400" b="1" strike="noStrike" spc="-12">
                <a:solidFill>
                  <a:srgbClr val="1B1B1B"/>
                </a:solidFill>
                <a:latin typeface="Tahoma"/>
              </a:rPr>
              <a:t>Решение</a:t>
            </a:r>
            <a:r>
              <a:rPr lang="ru-RU" sz="1400" b="1" strike="noStrike" spc="-72">
                <a:solidFill>
                  <a:srgbClr val="1B1B1B"/>
                </a:solidFill>
                <a:latin typeface="Tahoma"/>
              </a:rPr>
              <a:t> </a:t>
            </a:r>
            <a:r>
              <a:rPr lang="ru-RU" sz="1400" b="1" strike="noStrike" spc="-191">
                <a:solidFill>
                  <a:srgbClr val="1B1B1B"/>
                </a:solidFill>
                <a:latin typeface="Tahoma"/>
              </a:rPr>
              <a:t>1.</a:t>
            </a:r>
            <a:r>
              <a:rPr lang="ru-RU" sz="1400" b="1" strike="noStrike" spc="-75">
                <a:solidFill>
                  <a:srgbClr val="1B1B1B"/>
                </a:solidFill>
                <a:latin typeface="Tahoma"/>
              </a:rPr>
              <a:t> </a:t>
            </a:r>
            <a:r>
              <a:rPr lang="ru-RU" sz="1400" b="0" strike="noStrike" spc="55">
                <a:solidFill>
                  <a:srgbClr val="1B1B1B"/>
                </a:solidFill>
                <a:latin typeface="Tahoma"/>
              </a:rPr>
              <a:t>Внедрение</a:t>
            </a:r>
            <a:r>
              <a:rPr lang="ru-RU" sz="1400" b="0" strike="noStrike" spc="-75">
                <a:solidFill>
                  <a:srgbClr val="1B1B1B"/>
                </a:solidFill>
                <a:latin typeface="Tahoma"/>
              </a:rPr>
              <a:t> </a:t>
            </a:r>
            <a:r>
              <a:rPr lang="ru-RU" sz="1400" b="0" strike="noStrike" spc="55">
                <a:solidFill>
                  <a:srgbClr val="1B1B1B"/>
                </a:solidFill>
                <a:latin typeface="Tahoma"/>
              </a:rPr>
              <a:t>единого</a:t>
            </a:r>
            <a:r>
              <a:rPr lang="ru-RU" sz="1400" b="0" strike="noStrike" spc="-66">
                <a:solidFill>
                  <a:srgbClr val="1B1B1B"/>
                </a:solidFill>
                <a:latin typeface="Tahoma"/>
              </a:rPr>
              <a:t> </a:t>
            </a:r>
            <a:r>
              <a:rPr lang="ru-RU" sz="1400" b="0" strike="noStrike" spc="32">
                <a:solidFill>
                  <a:srgbClr val="1B1B1B"/>
                </a:solidFill>
                <a:latin typeface="Tahoma"/>
              </a:rPr>
              <a:t>формата</a:t>
            </a:r>
            <a:r>
              <a:rPr lang="ru-RU" sz="1400" b="0" strike="noStrike" spc="-80">
                <a:solidFill>
                  <a:srgbClr val="1B1B1B"/>
                </a:solidFill>
                <a:latin typeface="Tahoma"/>
              </a:rPr>
              <a:t> </a:t>
            </a:r>
            <a:r>
              <a:rPr lang="ru-RU" sz="1400" b="0" strike="noStrike" spc="52">
                <a:solidFill>
                  <a:srgbClr val="1B1B1B"/>
                </a:solidFill>
                <a:latin typeface="Tahoma"/>
              </a:rPr>
              <a:t>содержания</a:t>
            </a:r>
            <a:r>
              <a:rPr lang="ru-RU" sz="1400" b="0" strike="noStrike" spc="-80">
                <a:solidFill>
                  <a:srgbClr val="1B1B1B"/>
                </a:solidFill>
                <a:latin typeface="Tahoma"/>
              </a:rPr>
              <a:t> </a:t>
            </a:r>
            <a:r>
              <a:rPr lang="ru-RU" sz="1400" b="0" strike="noStrike" spc="46">
                <a:solidFill>
                  <a:srgbClr val="1B1B1B"/>
                </a:solidFill>
                <a:latin typeface="Tahoma"/>
              </a:rPr>
              <a:t>информации </a:t>
            </a:r>
            <a:r>
              <a:rPr lang="ru-RU" sz="1400" b="0" strike="noStrike" spc="55">
                <a:solidFill>
                  <a:srgbClr val="1B1B1B"/>
                </a:solidFill>
                <a:latin typeface="Tahoma"/>
              </a:rPr>
              <a:t>для</a:t>
            </a:r>
            <a:r>
              <a:rPr lang="ru-RU" sz="1400" b="0" strike="noStrike" spc="-52">
                <a:solidFill>
                  <a:srgbClr val="1B1B1B"/>
                </a:solidFill>
                <a:latin typeface="Tahoma"/>
              </a:rPr>
              <a:t> </a:t>
            </a:r>
            <a:r>
              <a:rPr lang="ru-RU" sz="1400" b="0" strike="noStrike" spc="60">
                <a:solidFill>
                  <a:srgbClr val="1B1B1B"/>
                </a:solidFill>
                <a:latin typeface="Tahoma"/>
              </a:rPr>
              <a:t>освещения</a:t>
            </a:r>
            <a:r>
              <a:rPr lang="ru-RU" sz="1400" b="0" strike="noStrike" spc="-35">
                <a:solidFill>
                  <a:srgbClr val="1B1B1B"/>
                </a:solidFill>
                <a:latin typeface="Tahoma"/>
              </a:rPr>
              <a:t> </a:t>
            </a:r>
            <a:r>
              <a:rPr lang="ru-RU" sz="1400" b="0" strike="noStrike" spc="32">
                <a:solidFill>
                  <a:srgbClr val="1B1B1B"/>
                </a:solidFill>
                <a:latin typeface="Tahoma"/>
              </a:rPr>
              <a:t>в</a:t>
            </a:r>
            <a:r>
              <a:rPr lang="ru-RU" sz="1400" b="0" strike="noStrike" spc="-60">
                <a:solidFill>
                  <a:srgbClr val="1B1B1B"/>
                </a:solidFill>
                <a:latin typeface="Tahoma"/>
              </a:rPr>
              <a:t> </a:t>
            </a:r>
            <a:r>
              <a:rPr lang="ru-RU" sz="1400" b="0" strike="noStrike" spc="41">
                <a:solidFill>
                  <a:srgbClr val="1B1B1B"/>
                </a:solidFill>
                <a:latin typeface="Tahoma"/>
              </a:rPr>
              <a:t>социальных</a:t>
            </a:r>
            <a:r>
              <a:rPr lang="ru-RU" sz="1400" b="0" strike="noStrike" spc="-55">
                <a:solidFill>
                  <a:srgbClr val="1B1B1B"/>
                </a:solidFill>
                <a:latin typeface="Tahoma"/>
              </a:rPr>
              <a:t> </a:t>
            </a:r>
            <a:r>
              <a:rPr lang="ru-RU" sz="1400" b="0" strike="noStrike" spc="-1">
                <a:solidFill>
                  <a:srgbClr val="1B1B1B"/>
                </a:solidFill>
                <a:latin typeface="Tahoma"/>
              </a:rPr>
              <a:t>сетях</a:t>
            </a:r>
            <a:r>
              <a:rPr lang="ru-RU" sz="1400" b="0" strike="noStrike" spc="-72">
                <a:solidFill>
                  <a:srgbClr val="1B1B1B"/>
                </a:solidFill>
                <a:latin typeface="Tahoma"/>
              </a:rPr>
              <a:t> </a:t>
            </a:r>
            <a:r>
              <a:rPr lang="ru-RU" sz="1400" b="0" strike="noStrike" spc="46">
                <a:solidFill>
                  <a:srgbClr val="1B1B1B"/>
                </a:solidFill>
                <a:latin typeface="Tahoma"/>
              </a:rPr>
              <a:t>(определение</a:t>
            </a:r>
            <a:r>
              <a:rPr lang="ru-RU" sz="1400" b="0" strike="noStrike" spc="-35">
                <a:solidFill>
                  <a:srgbClr val="1B1B1B"/>
                </a:solidFill>
                <a:latin typeface="Tahoma"/>
              </a:rPr>
              <a:t> </a:t>
            </a:r>
            <a:r>
              <a:rPr lang="ru-RU" sz="1400" b="0" strike="noStrike" spc="52">
                <a:solidFill>
                  <a:srgbClr val="1B1B1B"/>
                </a:solidFill>
                <a:latin typeface="Tahoma"/>
              </a:rPr>
              <a:t>блоков</a:t>
            </a:r>
            <a:r>
              <a:rPr lang="ru-RU" sz="1400" b="0" strike="noStrike" spc="-26">
                <a:solidFill>
                  <a:srgbClr val="1B1B1B"/>
                </a:solidFill>
                <a:latin typeface="Tahoma"/>
              </a:rPr>
              <a:t> </a:t>
            </a:r>
            <a:r>
              <a:rPr lang="ru-RU" sz="1400" b="0" strike="noStrike" spc="32">
                <a:solidFill>
                  <a:srgbClr val="1B1B1B"/>
                </a:solidFill>
                <a:latin typeface="Tahoma"/>
              </a:rPr>
              <a:t>для </a:t>
            </a:r>
            <a:r>
              <a:rPr lang="ru-RU" sz="1400" b="0" strike="noStrike" spc="46">
                <a:solidFill>
                  <a:srgbClr val="1B1B1B"/>
                </a:solidFill>
                <a:latin typeface="Tahoma"/>
              </a:rPr>
              <a:t>публикации</a:t>
            </a:r>
            <a:r>
              <a:rPr lang="ru-RU" sz="1400" b="0" strike="noStrike" spc="-35">
                <a:solidFill>
                  <a:srgbClr val="1B1B1B"/>
                </a:solidFill>
                <a:latin typeface="Tahoma"/>
              </a:rPr>
              <a:t> </a:t>
            </a:r>
            <a:r>
              <a:rPr lang="ru-RU" sz="1400" b="0" strike="noStrike" spc="32">
                <a:solidFill>
                  <a:srgbClr val="1B1B1B"/>
                </a:solidFill>
                <a:latin typeface="Tahoma"/>
              </a:rPr>
              <a:t>в</a:t>
            </a:r>
            <a:r>
              <a:rPr lang="ru-RU" sz="1400" b="0" strike="noStrike" spc="-35">
                <a:solidFill>
                  <a:srgbClr val="1B1B1B"/>
                </a:solidFill>
                <a:latin typeface="Tahoma"/>
              </a:rPr>
              <a:t> </a:t>
            </a:r>
            <a:r>
              <a:rPr lang="ru-RU" sz="1400" b="0" strike="noStrike" spc="41">
                <a:solidFill>
                  <a:srgbClr val="1B1B1B"/>
                </a:solidFill>
                <a:latin typeface="Tahoma"/>
              </a:rPr>
              <a:t>социальных</a:t>
            </a:r>
            <a:r>
              <a:rPr lang="ru-RU" sz="1400" b="0" strike="noStrike" spc="-35">
                <a:solidFill>
                  <a:srgbClr val="1B1B1B"/>
                </a:solidFill>
                <a:latin typeface="Tahoma"/>
              </a:rPr>
              <a:t> </a:t>
            </a:r>
            <a:r>
              <a:rPr lang="ru-RU" sz="1400" b="0" strike="noStrike" spc="-1">
                <a:solidFill>
                  <a:srgbClr val="1B1B1B"/>
                </a:solidFill>
                <a:latin typeface="Tahoma"/>
              </a:rPr>
              <a:t>группах:</a:t>
            </a:r>
            <a:r>
              <a:rPr lang="ru-RU" sz="1400" b="0" strike="noStrike" spc="-35">
                <a:solidFill>
                  <a:srgbClr val="1B1B1B"/>
                </a:solidFill>
                <a:latin typeface="Tahoma"/>
              </a:rPr>
              <a:t> </a:t>
            </a:r>
            <a:r>
              <a:rPr lang="ru-RU" sz="1400" b="0" strike="noStrike" spc="52">
                <a:solidFill>
                  <a:srgbClr val="1B1B1B"/>
                </a:solidFill>
                <a:latin typeface="Tahoma"/>
              </a:rPr>
              <a:t>пресс-</a:t>
            </a:r>
            <a:r>
              <a:rPr lang="ru-RU" sz="1400" b="0" strike="noStrike" spc="26">
                <a:solidFill>
                  <a:srgbClr val="1B1B1B"/>
                </a:solidFill>
                <a:latin typeface="Tahoma"/>
              </a:rPr>
              <a:t>релиза,</a:t>
            </a:r>
            <a:r>
              <a:rPr lang="ru-RU" sz="1400" b="0" strike="noStrike" spc="-26">
                <a:solidFill>
                  <a:srgbClr val="1B1B1B"/>
                </a:solidFill>
                <a:latin typeface="Tahoma"/>
              </a:rPr>
              <a:t> </a:t>
            </a:r>
            <a:r>
              <a:rPr lang="ru-RU" sz="1400" b="0" strike="noStrike" spc="32">
                <a:solidFill>
                  <a:srgbClr val="1B1B1B"/>
                </a:solidFill>
                <a:latin typeface="Tahoma"/>
              </a:rPr>
              <a:t>пост-</a:t>
            </a:r>
            <a:r>
              <a:rPr lang="ru-RU" sz="1400" b="0" strike="noStrike" spc="15">
                <a:solidFill>
                  <a:srgbClr val="1B1B1B"/>
                </a:solidFill>
                <a:latin typeface="Tahoma"/>
              </a:rPr>
              <a:t>релиза, </a:t>
            </a:r>
            <a:r>
              <a:rPr lang="ru-RU" sz="1400" b="0" strike="noStrike" spc="32">
                <a:solidFill>
                  <a:srgbClr val="1B1B1B"/>
                </a:solidFill>
                <a:latin typeface="Tahoma"/>
              </a:rPr>
              <a:t>значимых</a:t>
            </a:r>
            <a:r>
              <a:rPr lang="ru-RU" sz="1400" b="0" strike="noStrike" spc="-12">
                <a:solidFill>
                  <a:srgbClr val="1B1B1B"/>
                </a:solidFill>
                <a:latin typeface="Tahoma"/>
              </a:rPr>
              <a:t> </a:t>
            </a:r>
            <a:r>
              <a:rPr lang="ru-RU" sz="1400" b="0" strike="noStrike" spc="-1">
                <a:solidFill>
                  <a:srgbClr val="1B1B1B"/>
                </a:solidFill>
                <a:latin typeface="Tahoma"/>
              </a:rPr>
              <a:t>новостей, </a:t>
            </a:r>
            <a:r>
              <a:rPr lang="ru-RU" sz="1400" b="0" strike="noStrike" spc="60">
                <a:solidFill>
                  <a:srgbClr val="1B1B1B"/>
                </a:solidFill>
                <a:latin typeface="Tahoma"/>
              </a:rPr>
              <a:t>освещения</a:t>
            </a:r>
            <a:r>
              <a:rPr lang="ru-RU" sz="1400" b="0" strike="noStrike" spc="-1">
                <a:solidFill>
                  <a:srgbClr val="1B1B1B"/>
                </a:solidFill>
                <a:latin typeface="Tahoma"/>
              </a:rPr>
              <a:t> </a:t>
            </a:r>
            <a:r>
              <a:rPr lang="ru-RU" sz="1400" b="0" strike="noStrike" spc="46">
                <a:solidFill>
                  <a:srgbClr val="1B1B1B"/>
                </a:solidFill>
                <a:latin typeface="Tahoma"/>
              </a:rPr>
              <a:t>работы</a:t>
            </a:r>
            <a:r>
              <a:rPr lang="ru-RU" sz="1400" b="0" strike="noStrike" spc="-15">
                <a:solidFill>
                  <a:srgbClr val="1B1B1B"/>
                </a:solidFill>
                <a:latin typeface="Tahoma"/>
              </a:rPr>
              <a:t> </a:t>
            </a:r>
            <a:r>
              <a:rPr lang="ru-RU" sz="1400" b="0" strike="noStrike" spc="35">
                <a:solidFill>
                  <a:srgbClr val="1B1B1B"/>
                </a:solidFill>
                <a:latin typeface="Tahoma"/>
              </a:rPr>
              <a:t>клубных</a:t>
            </a:r>
            <a:r>
              <a:rPr lang="ru-RU" sz="1400" b="0" strike="noStrike" spc="-1">
                <a:solidFill>
                  <a:srgbClr val="1B1B1B"/>
                </a:solidFill>
                <a:latin typeface="Tahoma"/>
              </a:rPr>
              <a:t> </a:t>
            </a:r>
            <a:r>
              <a:rPr lang="ru-RU" sz="1400" b="0" strike="noStrike" spc="32">
                <a:solidFill>
                  <a:srgbClr val="1B1B1B"/>
                </a:solidFill>
                <a:latin typeface="Tahoma"/>
              </a:rPr>
              <a:t>формирований, </a:t>
            </a:r>
            <a:r>
              <a:rPr lang="ru-RU" sz="1400" b="0" strike="noStrike" spc="52">
                <a:solidFill>
                  <a:srgbClr val="1B1B1B"/>
                </a:solidFill>
                <a:latin typeface="Tahoma"/>
              </a:rPr>
              <a:t>поздравления</a:t>
            </a:r>
            <a:r>
              <a:rPr lang="ru-RU" sz="1400" b="0" strike="noStrike" spc="-41">
                <a:solidFill>
                  <a:srgbClr val="1B1B1B"/>
                </a:solidFill>
                <a:latin typeface="Tahoma"/>
              </a:rPr>
              <a:t> </a:t>
            </a:r>
            <a:r>
              <a:rPr lang="ru-RU" sz="1400" b="0" strike="noStrike" spc="35">
                <a:solidFill>
                  <a:srgbClr val="1B1B1B"/>
                </a:solidFill>
                <a:latin typeface="Tahoma"/>
              </a:rPr>
              <a:t>сотрудников,</a:t>
            </a:r>
            <a:r>
              <a:rPr lang="ru-RU" sz="1400" b="0" strike="noStrike" spc="-41">
                <a:solidFill>
                  <a:srgbClr val="1B1B1B"/>
                </a:solidFill>
                <a:latin typeface="Tahoma"/>
              </a:rPr>
              <a:t> </a:t>
            </a:r>
            <a:r>
              <a:rPr lang="ru-RU" sz="1400" b="0" strike="noStrike" spc="46">
                <a:solidFill>
                  <a:srgbClr val="1B1B1B"/>
                </a:solidFill>
                <a:latin typeface="Tahoma"/>
              </a:rPr>
              <a:t>обратной</a:t>
            </a:r>
            <a:r>
              <a:rPr lang="ru-RU" sz="1400" b="0" strike="noStrike" spc="-52">
                <a:solidFill>
                  <a:srgbClr val="1B1B1B"/>
                </a:solidFill>
                <a:latin typeface="Tahoma"/>
              </a:rPr>
              <a:t> </a:t>
            </a:r>
            <a:r>
              <a:rPr lang="ru-RU" sz="1400" b="0" strike="noStrike" spc="-12">
                <a:solidFill>
                  <a:srgbClr val="1B1B1B"/>
                </a:solidFill>
                <a:latin typeface="Tahoma"/>
              </a:rPr>
              <a:t>связи)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marL="44280" algn="just" defTabSz="914400">
              <a:lnSpc>
                <a:spcPts val="1729"/>
              </a:lnSpc>
              <a:spcBef>
                <a:spcPts val="516"/>
              </a:spcBef>
            </a:pPr>
            <a:r>
              <a:rPr lang="ru-RU" sz="1400" b="1" strike="noStrike" spc="-12">
                <a:solidFill>
                  <a:srgbClr val="1B1B1B"/>
                </a:solidFill>
                <a:latin typeface="Tahoma"/>
              </a:rPr>
              <a:t>Решение</a:t>
            </a:r>
            <a:r>
              <a:rPr lang="ru-RU" sz="1400" b="1" strike="noStrike" spc="-106">
                <a:solidFill>
                  <a:srgbClr val="1B1B1B"/>
                </a:solidFill>
                <a:latin typeface="Tahoma"/>
              </a:rPr>
              <a:t> </a:t>
            </a:r>
            <a:r>
              <a:rPr lang="ru-RU" sz="1400" b="1" strike="noStrike" spc="-111">
                <a:solidFill>
                  <a:srgbClr val="1B1B1B"/>
                </a:solidFill>
                <a:latin typeface="Tahoma"/>
              </a:rPr>
              <a:t>2.</a:t>
            </a:r>
            <a:r>
              <a:rPr lang="ru-RU" sz="1400" b="1" strike="noStrike" spc="-12">
                <a:solidFill>
                  <a:srgbClr val="1B1B1B"/>
                </a:solidFill>
                <a:latin typeface="Tahoma"/>
              </a:rPr>
              <a:t> </a:t>
            </a:r>
            <a:r>
              <a:rPr lang="ru-RU" sz="1400" b="0" strike="noStrike" spc="41">
                <a:solidFill>
                  <a:srgbClr val="1B1B1B"/>
                </a:solidFill>
                <a:latin typeface="Tahoma"/>
              </a:rPr>
              <a:t>Организовать</a:t>
            </a:r>
            <a:r>
              <a:rPr lang="ru-RU" sz="1400" b="0" strike="noStrike" spc="-52">
                <a:solidFill>
                  <a:srgbClr val="1B1B1B"/>
                </a:solidFill>
                <a:latin typeface="Tahoma"/>
              </a:rPr>
              <a:t> </a:t>
            </a:r>
            <a:r>
              <a:rPr lang="ru-RU" sz="1400" b="0" strike="noStrike" spc="46">
                <a:solidFill>
                  <a:srgbClr val="1B1B1B"/>
                </a:solidFill>
                <a:latin typeface="Tahoma"/>
              </a:rPr>
              <a:t>партнерскую</a:t>
            </a:r>
            <a:r>
              <a:rPr lang="ru-RU" sz="1400" b="0" strike="noStrike" spc="-52">
                <a:solidFill>
                  <a:srgbClr val="1B1B1B"/>
                </a:solidFill>
                <a:latin typeface="Tahoma"/>
              </a:rPr>
              <a:t> </a:t>
            </a:r>
            <a:r>
              <a:rPr lang="ru-RU" sz="1400" b="0" strike="noStrike" spc="35">
                <a:solidFill>
                  <a:srgbClr val="1B1B1B"/>
                </a:solidFill>
                <a:latin typeface="Tahoma"/>
              </a:rPr>
              <a:t>работу</a:t>
            </a:r>
            <a:r>
              <a:rPr lang="ru-RU" sz="1400" b="0" strike="noStrike" spc="-75">
                <a:solidFill>
                  <a:srgbClr val="1B1B1B"/>
                </a:solidFill>
                <a:latin typeface="Tahoma"/>
              </a:rPr>
              <a:t> </a:t>
            </a:r>
            <a:r>
              <a:rPr lang="ru-RU" sz="1400" b="0" strike="noStrike" spc="52">
                <a:solidFill>
                  <a:srgbClr val="1B1B1B"/>
                </a:solidFill>
                <a:latin typeface="Tahoma"/>
              </a:rPr>
              <a:t>с</a:t>
            </a:r>
            <a:r>
              <a:rPr lang="ru-RU" sz="1400" b="0" strike="noStrike" spc="-75">
                <a:solidFill>
                  <a:srgbClr val="1B1B1B"/>
                </a:solidFill>
                <a:latin typeface="Tahoma"/>
              </a:rPr>
              <a:t> </a:t>
            </a:r>
            <a:r>
              <a:rPr lang="ru-RU" sz="1400" b="0" strike="noStrike" spc="41">
                <a:solidFill>
                  <a:srgbClr val="1B1B1B"/>
                </a:solidFill>
                <a:latin typeface="Tahoma"/>
              </a:rPr>
              <a:t>социальными пространствами</a:t>
            </a:r>
            <a:r>
              <a:rPr lang="ru-RU" sz="1400" b="0" strike="noStrike" spc="-80">
                <a:solidFill>
                  <a:srgbClr val="1B1B1B"/>
                </a:solidFill>
                <a:latin typeface="Tahoma"/>
              </a:rPr>
              <a:t> </a:t>
            </a:r>
            <a:r>
              <a:rPr lang="ru-RU" sz="1400" b="0" strike="noStrike" spc="35">
                <a:solidFill>
                  <a:srgbClr val="1B1B1B"/>
                </a:solidFill>
                <a:latin typeface="Tahoma"/>
              </a:rPr>
              <a:t>потенциальных</a:t>
            </a:r>
            <a:r>
              <a:rPr lang="ru-RU" sz="1400" b="0" strike="noStrike" spc="-66">
                <a:solidFill>
                  <a:srgbClr val="1B1B1B"/>
                </a:solidFill>
                <a:latin typeface="Tahoma"/>
              </a:rPr>
              <a:t> </a:t>
            </a:r>
            <a:r>
              <a:rPr lang="ru-RU" sz="1400" b="0" strike="noStrike" spc="35">
                <a:solidFill>
                  <a:srgbClr val="1B1B1B"/>
                </a:solidFill>
                <a:latin typeface="Tahoma"/>
              </a:rPr>
              <a:t>посетителей</a:t>
            </a:r>
            <a:r>
              <a:rPr lang="ru-RU" sz="1400" b="0" strike="noStrike" spc="-75">
                <a:solidFill>
                  <a:srgbClr val="1B1B1B"/>
                </a:solidFill>
                <a:latin typeface="Tahoma"/>
              </a:rPr>
              <a:t> </a:t>
            </a:r>
            <a:r>
              <a:rPr lang="ru-RU" sz="1400" b="0" strike="noStrike" spc="55">
                <a:solidFill>
                  <a:srgbClr val="1B1B1B"/>
                </a:solidFill>
                <a:latin typeface="Tahoma"/>
              </a:rPr>
              <a:t>для</a:t>
            </a:r>
            <a:r>
              <a:rPr lang="ru-RU" sz="1400" b="0" strike="noStrike" spc="-55">
                <a:solidFill>
                  <a:srgbClr val="1B1B1B"/>
                </a:solidFill>
                <a:latin typeface="Tahoma"/>
              </a:rPr>
              <a:t> </a:t>
            </a:r>
            <a:r>
              <a:rPr lang="ru-RU" sz="1400" b="0" strike="noStrike" spc="46">
                <a:solidFill>
                  <a:srgbClr val="1B1B1B"/>
                </a:solidFill>
                <a:latin typeface="Tahoma"/>
              </a:rPr>
              <a:t>расширения </a:t>
            </a:r>
            <a:r>
              <a:rPr lang="ru-RU" sz="1400" b="0" strike="noStrike" spc="41">
                <a:solidFill>
                  <a:srgbClr val="1B1B1B"/>
                </a:solidFill>
                <a:latin typeface="Tahoma"/>
              </a:rPr>
              <a:t>цифровых</a:t>
            </a:r>
            <a:r>
              <a:rPr lang="ru-RU" sz="1400" b="0" strike="noStrike" spc="-66">
                <a:solidFill>
                  <a:srgbClr val="1B1B1B"/>
                </a:solidFill>
                <a:latin typeface="Tahoma"/>
              </a:rPr>
              <a:t> </a:t>
            </a:r>
            <a:r>
              <a:rPr lang="ru-RU" sz="1400" b="0" strike="noStrike" spc="32">
                <a:solidFill>
                  <a:srgbClr val="1B1B1B"/>
                </a:solidFill>
                <a:latin typeface="Tahoma"/>
              </a:rPr>
              <a:t>каналов</a:t>
            </a:r>
            <a:r>
              <a:rPr lang="ru-RU" sz="1400" b="0" strike="noStrike" spc="-52">
                <a:solidFill>
                  <a:srgbClr val="1B1B1B"/>
                </a:solidFill>
                <a:latin typeface="Tahoma"/>
              </a:rPr>
              <a:t> </a:t>
            </a:r>
            <a:r>
              <a:rPr lang="ru-RU" sz="1400" b="0" strike="noStrike" spc="52">
                <a:solidFill>
                  <a:srgbClr val="1B1B1B"/>
                </a:solidFill>
                <a:latin typeface="Tahoma"/>
              </a:rPr>
              <a:t>продвижения</a:t>
            </a:r>
            <a:r>
              <a:rPr lang="ru-RU" sz="1400" b="0" strike="noStrike" spc="-21">
                <a:solidFill>
                  <a:srgbClr val="1B1B1B"/>
                </a:solidFill>
                <a:latin typeface="Tahoma"/>
              </a:rPr>
              <a:t> </a:t>
            </a:r>
            <a:r>
              <a:rPr lang="ru-RU" sz="1400" b="0" strike="noStrike" spc="46">
                <a:solidFill>
                  <a:srgbClr val="1B1B1B"/>
                </a:solidFill>
                <a:latin typeface="Tahoma"/>
              </a:rPr>
              <a:t>мероприятий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object 2"/>
          <p:cNvGrpSpPr/>
          <p:nvPr/>
        </p:nvGrpSpPr>
        <p:grpSpPr>
          <a:xfrm>
            <a:off x="0" y="0"/>
            <a:ext cx="12189240" cy="6855120"/>
            <a:chOff x="0" y="0"/>
            <a:chExt cx="12189240" cy="6855120"/>
          </a:xfrm>
        </p:grpSpPr>
        <p:pic>
          <p:nvPicPr>
            <p:cNvPr id="114" name="object 3"/>
            <p:cNvPicPr/>
            <p:nvPr/>
          </p:nvPicPr>
          <p:blipFill>
            <a:blip r:embed="rId2"/>
            <a:stretch/>
          </p:blipFill>
          <p:spPr>
            <a:xfrm>
              <a:off x="0" y="0"/>
              <a:ext cx="12189240" cy="68551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15" name="object 4"/>
            <p:cNvPicPr/>
            <p:nvPr/>
          </p:nvPicPr>
          <p:blipFill>
            <a:blip r:embed="rId3"/>
            <a:stretch/>
          </p:blipFill>
          <p:spPr>
            <a:xfrm>
              <a:off x="0" y="0"/>
              <a:ext cx="12189240" cy="68551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16" name="object 5"/>
            <p:cNvSpPr/>
            <p:nvPr/>
          </p:nvSpPr>
          <p:spPr>
            <a:xfrm>
              <a:off x="0" y="1188720"/>
              <a:ext cx="12021480" cy="5494320"/>
            </a:xfrm>
            <a:custGeom>
              <a:avLst/>
              <a:gdLst>
                <a:gd name="textAreaLeft" fmla="*/ 0 w 12021480"/>
                <a:gd name="textAreaRight" fmla="*/ 12024360 w 12021480"/>
                <a:gd name="textAreaTop" fmla="*/ 0 h 5494320"/>
                <a:gd name="textAreaBottom" fmla="*/ 5497200 h 5494320"/>
              </a:gdLst>
              <a:ahLst/>
              <a:cxnLst/>
              <a:rect l="textAreaLeft" t="textAreaTop" r="textAreaRight" b="textAreaBottom"/>
              <a:pathLst>
                <a:path w="12024360" h="5497195">
                  <a:moveTo>
                    <a:pt x="0" y="5497068"/>
                  </a:moveTo>
                  <a:lnTo>
                    <a:pt x="12024360" y="5497068"/>
                  </a:lnTo>
                  <a:lnTo>
                    <a:pt x="12024360" y="0"/>
                  </a:lnTo>
                  <a:lnTo>
                    <a:pt x="0" y="0"/>
                  </a:lnTo>
                  <a:lnTo>
                    <a:pt x="0" y="5497068"/>
                  </a:lnTo>
                  <a:close/>
                </a:path>
              </a:pathLst>
            </a:custGeom>
            <a:solidFill>
              <a:srgbClr val="FBFCFD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17" name="object 7"/>
          <p:cNvGrpSpPr/>
          <p:nvPr/>
        </p:nvGrpSpPr>
        <p:grpSpPr>
          <a:xfrm>
            <a:off x="0" y="0"/>
            <a:ext cx="12197160" cy="6855120"/>
            <a:chOff x="0" y="0"/>
            <a:chExt cx="12197160" cy="6855120"/>
          </a:xfrm>
        </p:grpSpPr>
        <p:pic>
          <p:nvPicPr>
            <p:cNvPr id="118" name="object 8"/>
            <p:cNvPicPr/>
            <p:nvPr/>
          </p:nvPicPr>
          <p:blipFill>
            <a:blip r:embed="rId4"/>
            <a:stretch/>
          </p:blipFill>
          <p:spPr>
            <a:xfrm>
              <a:off x="6658200" y="2209680"/>
              <a:ext cx="5530680" cy="46454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19" name="object 9"/>
            <p:cNvPicPr/>
            <p:nvPr/>
          </p:nvPicPr>
          <p:blipFill>
            <a:blip r:embed="rId5"/>
            <a:stretch/>
          </p:blipFill>
          <p:spPr>
            <a:xfrm>
              <a:off x="11709360" y="2986200"/>
              <a:ext cx="487800" cy="27162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20" name="object 10"/>
            <p:cNvSpPr/>
            <p:nvPr/>
          </p:nvSpPr>
          <p:spPr>
            <a:xfrm>
              <a:off x="7839360" y="2458080"/>
              <a:ext cx="4349880" cy="3513240"/>
            </a:xfrm>
            <a:custGeom>
              <a:avLst/>
              <a:gdLst>
                <a:gd name="textAreaLeft" fmla="*/ 0 w 4349880"/>
                <a:gd name="textAreaRight" fmla="*/ 4352760 w 4349880"/>
                <a:gd name="textAreaTop" fmla="*/ 0 h 3513240"/>
                <a:gd name="textAreaBottom" fmla="*/ 3516120 h 3513240"/>
              </a:gdLst>
              <a:ahLst/>
              <a:cxnLst/>
              <a:rect l="textAreaLeft" t="textAreaTop" r="textAreaRight" b="textAreaBottom"/>
              <a:pathLst>
                <a:path w="4352925" h="3515995">
                  <a:moveTo>
                    <a:pt x="4352544" y="0"/>
                  </a:moveTo>
                  <a:lnTo>
                    <a:pt x="0" y="0"/>
                  </a:lnTo>
                  <a:lnTo>
                    <a:pt x="0" y="3515867"/>
                  </a:lnTo>
                  <a:lnTo>
                    <a:pt x="4352544" y="3515867"/>
                  </a:lnTo>
                  <a:lnTo>
                    <a:pt x="4352544" y="0"/>
                  </a:lnTo>
                  <a:close/>
                </a:path>
              </a:pathLst>
            </a:custGeom>
            <a:solidFill>
              <a:srgbClr val="0A407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pic>
          <p:nvPicPr>
            <p:cNvPr id="121" name="object 11"/>
            <p:cNvPicPr/>
            <p:nvPr/>
          </p:nvPicPr>
          <p:blipFill>
            <a:blip r:embed="rId6"/>
            <a:stretch/>
          </p:blipFill>
          <p:spPr>
            <a:xfrm>
              <a:off x="7855200" y="2605320"/>
              <a:ext cx="4341960" cy="31273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22" name="object 12"/>
            <p:cNvSpPr/>
            <p:nvPr/>
          </p:nvSpPr>
          <p:spPr>
            <a:xfrm>
              <a:off x="10155960" y="6058080"/>
              <a:ext cx="457560" cy="117720"/>
            </a:xfrm>
            <a:custGeom>
              <a:avLst/>
              <a:gdLst>
                <a:gd name="textAreaLeft" fmla="*/ 0 w 457560"/>
                <a:gd name="textAreaRight" fmla="*/ 460440 w 457560"/>
                <a:gd name="textAreaTop" fmla="*/ 0 h 117720"/>
                <a:gd name="textAreaBottom" fmla="*/ 120600 h 117720"/>
              </a:gdLst>
              <a:ahLst/>
              <a:cxnLst/>
              <a:rect l="textAreaLeft" t="textAreaTop" r="textAreaRight" b="textAreaBottom"/>
              <a:pathLst>
                <a:path w="460375" h="120650">
                  <a:moveTo>
                    <a:pt x="460248" y="0"/>
                  </a:moveTo>
                  <a:lnTo>
                    <a:pt x="0" y="0"/>
                  </a:lnTo>
                  <a:lnTo>
                    <a:pt x="0" y="120395"/>
                  </a:lnTo>
                  <a:lnTo>
                    <a:pt x="460248" y="120395"/>
                  </a:lnTo>
                  <a:lnTo>
                    <a:pt x="460248" y="0"/>
                  </a:lnTo>
                  <a:close/>
                </a:path>
              </a:pathLst>
            </a:custGeom>
            <a:solidFill>
              <a:srgbClr val="13172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3" name="object 13"/>
            <p:cNvSpPr/>
            <p:nvPr/>
          </p:nvSpPr>
          <p:spPr>
            <a:xfrm>
              <a:off x="0" y="0"/>
              <a:ext cx="12189240" cy="1185840"/>
            </a:xfrm>
            <a:custGeom>
              <a:avLst/>
              <a:gdLst>
                <a:gd name="textAreaLeft" fmla="*/ 0 w 12189240"/>
                <a:gd name="textAreaRight" fmla="*/ 12192120 w 12189240"/>
                <a:gd name="textAreaTop" fmla="*/ 0 h 1185840"/>
                <a:gd name="textAreaBottom" fmla="*/ 1188720 h 1185840"/>
              </a:gdLst>
              <a:ahLst/>
              <a:cxnLst/>
              <a:rect l="textAreaLeft" t="textAreaTop" r="textAreaRight" b="textAreaBottom"/>
              <a:pathLst>
                <a:path w="12192000" h="1188720">
                  <a:moveTo>
                    <a:pt x="0" y="1188720"/>
                  </a:moveTo>
                  <a:lnTo>
                    <a:pt x="12192000" y="118872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1188720"/>
                  </a:lnTo>
                  <a:close/>
                </a:path>
              </a:pathLst>
            </a:custGeom>
            <a:solidFill>
              <a:srgbClr val="769EE6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24" name="object 14"/>
          <p:cNvSpPr/>
          <p:nvPr/>
        </p:nvSpPr>
        <p:spPr>
          <a:xfrm>
            <a:off x="-158760" y="-428400"/>
            <a:ext cx="4315320" cy="2023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lang="ru-RU" sz="13200" b="1" strike="noStrike" spc="-52">
                <a:solidFill>
                  <a:srgbClr val="FBFCFD"/>
                </a:solidFill>
                <a:latin typeface="Roboto"/>
              </a:rPr>
              <a:t>1-2-3</a:t>
            </a:r>
            <a:endParaRPr lang="ru-RU" sz="1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5" name="object 15"/>
          <p:cNvPicPr/>
          <p:nvPr/>
        </p:nvPicPr>
        <p:blipFill>
          <a:blip r:embed="rId7"/>
          <a:stretch/>
        </p:blipFill>
        <p:spPr>
          <a:xfrm>
            <a:off x="9358920" y="517680"/>
            <a:ext cx="2051640" cy="588600"/>
          </a:xfrm>
          <a:prstGeom prst="rect">
            <a:avLst/>
          </a:prstGeom>
          <a:ln w="0">
            <a:noFill/>
          </a:ln>
        </p:spPr>
      </p:pic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469400" y="66600"/>
            <a:ext cx="6629760" cy="115488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 anchor="t">
            <a:noAutofit/>
          </a:bodyPr>
          <a:lstStyle/>
          <a:p>
            <a:pPr marL="12600" indent="0" defTabSz="914400">
              <a:lnSpc>
                <a:spcPct val="100000"/>
              </a:lnSpc>
              <a:spcBef>
                <a:spcPts val="96"/>
              </a:spcBef>
              <a:buNone/>
              <a:tabLst>
                <a:tab pos="0" algn="l"/>
              </a:tabLst>
            </a:pPr>
            <a:r>
              <a:rPr lang="ru-RU" sz="2800" b="1" strike="noStrike" spc="-41">
                <a:solidFill>
                  <a:schemeClr val="lt1"/>
                </a:solidFill>
                <a:latin typeface="Tahoma"/>
              </a:rPr>
              <a:t>Оформление, согласование з</a:t>
            </a:r>
            <a:r>
              <a:rPr lang="ru-RU" sz="2800" b="1" strike="noStrike" spc="-21">
                <a:solidFill>
                  <a:schemeClr val="lt1"/>
                </a:solidFill>
                <a:latin typeface="Tahoma"/>
              </a:rPr>
              <a:t>аявки, открытие проекта 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27" name="object 2"/>
          <p:cNvGrpSpPr/>
          <p:nvPr/>
        </p:nvGrpSpPr>
        <p:grpSpPr>
          <a:xfrm>
            <a:off x="201240" y="1263240"/>
            <a:ext cx="4928040" cy="5463360"/>
            <a:chOff x="201240" y="1263240"/>
            <a:chExt cx="4928040" cy="5463360"/>
          </a:xfrm>
        </p:grpSpPr>
        <p:pic>
          <p:nvPicPr>
            <p:cNvPr id="128" name="object 3"/>
            <p:cNvPicPr/>
            <p:nvPr/>
          </p:nvPicPr>
          <p:blipFill>
            <a:blip r:embed="rId8"/>
            <a:stretch/>
          </p:blipFill>
          <p:spPr>
            <a:xfrm>
              <a:off x="201240" y="1263240"/>
              <a:ext cx="4928040" cy="54633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29" name="object 4"/>
            <p:cNvPicPr/>
            <p:nvPr/>
          </p:nvPicPr>
          <p:blipFill>
            <a:blip r:embed="rId9"/>
            <a:stretch/>
          </p:blipFill>
          <p:spPr>
            <a:xfrm>
              <a:off x="387000" y="1455480"/>
              <a:ext cx="4567680" cy="50904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30" name="object 5"/>
            <p:cNvSpPr/>
            <p:nvPr/>
          </p:nvSpPr>
          <p:spPr>
            <a:xfrm>
              <a:off x="387000" y="1455480"/>
              <a:ext cx="4567680" cy="5090400"/>
            </a:xfrm>
            <a:custGeom>
              <a:avLst/>
              <a:gdLst>
                <a:gd name="textAreaLeft" fmla="*/ 0 w 4567680"/>
                <a:gd name="textAreaRight" fmla="*/ 4570560 w 4567680"/>
                <a:gd name="textAreaTop" fmla="*/ 0 h 5090400"/>
                <a:gd name="textAreaBottom" fmla="*/ 5093280 h 5090400"/>
              </a:gdLst>
              <a:ahLst/>
              <a:cxnLst/>
              <a:rect l="textAreaLeft" t="textAreaTop" r="textAreaRight" b="textAreaBottom"/>
              <a:pathLst>
                <a:path w="4570730" h="5093334">
                  <a:moveTo>
                    <a:pt x="475234" y="0"/>
                  </a:moveTo>
                  <a:lnTo>
                    <a:pt x="4570476" y="0"/>
                  </a:lnTo>
                  <a:lnTo>
                    <a:pt x="4570476" y="4617974"/>
                  </a:lnTo>
                  <a:lnTo>
                    <a:pt x="4568022" y="4666562"/>
                  </a:lnTo>
                  <a:lnTo>
                    <a:pt x="4560822" y="4713748"/>
                  </a:lnTo>
                  <a:lnTo>
                    <a:pt x="4549114" y="4759291"/>
                  </a:lnTo>
                  <a:lnTo>
                    <a:pt x="4533136" y="4802953"/>
                  </a:lnTo>
                  <a:lnTo>
                    <a:pt x="4513126" y="4844495"/>
                  </a:lnTo>
                  <a:lnTo>
                    <a:pt x="4489325" y="4883679"/>
                  </a:lnTo>
                  <a:lnTo>
                    <a:pt x="4461970" y="4920264"/>
                  </a:lnTo>
                  <a:lnTo>
                    <a:pt x="4431299" y="4954012"/>
                  </a:lnTo>
                  <a:lnTo>
                    <a:pt x="4397553" y="4984685"/>
                  </a:lnTo>
                  <a:lnTo>
                    <a:pt x="4360969" y="5012043"/>
                  </a:lnTo>
                  <a:lnTo>
                    <a:pt x="4321786" y="5035848"/>
                  </a:lnTo>
                  <a:lnTo>
                    <a:pt x="4280243" y="5055860"/>
                  </a:lnTo>
                  <a:lnTo>
                    <a:pt x="4236578" y="5071841"/>
                  </a:lnTo>
                  <a:lnTo>
                    <a:pt x="4191031" y="5083552"/>
                  </a:lnTo>
                  <a:lnTo>
                    <a:pt x="4143839" y="5090754"/>
                  </a:lnTo>
                  <a:lnTo>
                    <a:pt x="4095241" y="5093208"/>
                  </a:lnTo>
                  <a:lnTo>
                    <a:pt x="0" y="5093208"/>
                  </a:lnTo>
                  <a:lnTo>
                    <a:pt x="0" y="475233"/>
                  </a:lnTo>
                  <a:lnTo>
                    <a:pt x="2453" y="426636"/>
                  </a:lnTo>
                  <a:lnTo>
                    <a:pt x="9655" y="379444"/>
                  </a:lnTo>
                  <a:lnTo>
                    <a:pt x="21366" y="333897"/>
                  </a:lnTo>
                  <a:lnTo>
                    <a:pt x="37347" y="290232"/>
                  </a:lnTo>
                  <a:lnTo>
                    <a:pt x="57359" y="248689"/>
                  </a:lnTo>
                  <a:lnTo>
                    <a:pt x="81164" y="209506"/>
                  </a:lnTo>
                  <a:lnTo>
                    <a:pt x="108522" y="172922"/>
                  </a:lnTo>
                  <a:lnTo>
                    <a:pt x="139195" y="139176"/>
                  </a:lnTo>
                  <a:lnTo>
                    <a:pt x="172943" y="108505"/>
                  </a:lnTo>
                  <a:lnTo>
                    <a:pt x="209528" y="81150"/>
                  </a:lnTo>
                  <a:lnTo>
                    <a:pt x="248712" y="57349"/>
                  </a:lnTo>
                  <a:lnTo>
                    <a:pt x="290254" y="37339"/>
                  </a:lnTo>
                  <a:lnTo>
                    <a:pt x="333916" y="21361"/>
                  </a:lnTo>
                  <a:lnTo>
                    <a:pt x="379459" y="9653"/>
                  </a:lnTo>
                  <a:lnTo>
                    <a:pt x="426645" y="2453"/>
                  </a:lnTo>
                  <a:lnTo>
                    <a:pt x="475234" y="0"/>
                  </a:lnTo>
                  <a:close/>
                </a:path>
              </a:pathLst>
            </a:custGeom>
            <a:noFill/>
            <a:ln w="12700">
              <a:solidFill>
                <a:srgbClr val="E9EFFA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131" name="object 6"/>
            <p:cNvPicPr/>
            <p:nvPr/>
          </p:nvPicPr>
          <p:blipFill>
            <a:blip r:embed="rId10"/>
            <a:stretch/>
          </p:blipFill>
          <p:spPr>
            <a:xfrm>
              <a:off x="454320" y="1533240"/>
              <a:ext cx="4445640" cy="49532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32" name="object 7"/>
            <p:cNvSpPr/>
            <p:nvPr/>
          </p:nvSpPr>
          <p:spPr>
            <a:xfrm>
              <a:off x="439920" y="1518840"/>
              <a:ext cx="4474440" cy="4982400"/>
            </a:xfrm>
            <a:custGeom>
              <a:avLst/>
              <a:gdLst>
                <a:gd name="textAreaLeft" fmla="*/ 0 w 4474440"/>
                <a:gd name="textAreaRight" fmla="*/ 4477320 w 4474440"/>
                <a:gd name="textAreaTop" fmla="*/ 0 h 4982400"/>
                <a:gd name="textAreaBottom" fmla="*/ 4985280 h 4982400"/>
              </a:gdLst>
              <a:ahLst/>
              <a:cxnLst/>
              <a:rect l="textAreaLeft" t="textAreaTop" r="textAreaRight" b="textAreaBottom"/>
              <a:pathLst>
                <a:path w="4477385" h="4985384">
                  <a:moveTo>
                    <a:pt x="405180" y="0"/>
                  </a:moveTo>
                  <a:lnTo>
                    <a:pt x="4477194" y="0"/>
                  </a:lnTo>
                  <a:lnTo>
                    <a:pt x="4477194" y="4517999"/>
                  </a:lnTo>
                  <a:lnTo>
                    <a:pt x="4475162" y="4565370"/>
                  </a:lnTo>
                  <a:lnTo>
                    <a:pt x="4469066" y="4611458"/>
                  </a:lnTo>
                  <a:lnTo>
                    <a:pt x="4459160" y="4655921"/>
                  </a:lnTo>
                  <a:lnTo>
                    <a:pt x="4445698" y="4698822"/>
                  </a:lnTo>
                  <a:lnTo>
                    <a:pt x="4428553" y="4739665"/>
                  </a:lnTo>
                  <a:lnTo>
                    <a:pt x="4408487" y="4778095"/>
                  </a:lnTo>
                  <a:lnTo>
                    <a:pt x="4385246" y="4814150"/>
                  </a:lnTo>
                  <a:lnTo>
                    <a:pt x="4358957" y="4847323"/>
                  </a:lnTo>
                  <a:lnTo>
                    <a:pt x="4330636" y="4877269"/>
                  </a:lnTo>
                  <a:lnTo>
                    <a:pt x="4299394" y="4904397"/>
                  </a:lnTo>
                  <a:lnTo>
                    <a:pt x="4265993" y="4927892"/>
                  </a:lnTo>
                  <a:lnTo>
                    <a:pt x="4230306" y="4947640"/>
                  </a:lnTo>
                  <a:lnTo>
                    <a:pt x="4193095" y="4963731"/>
                  </a:lnTo>
                  <a:lnTo>
                    <a:pt x="4154233" y="4975326"/>
                  </a:lnTo>
                  <a:lnTo>
                    <a:pt x="4113720" y="4982362"/>
                  </a:lnTo>
                  <a:lnTo>
                    <a:pt x="4072318" y="4984813"/>
                  </a:lnTo>
                  <a:lnTo>
                    <a:pt x="0" y="4984813"/>
                  </a:lnTo>
                  <a:lnTo>
                    <a:pt x="0" y="466852"/>
                  </a:lnTo>
                  <a:lnTo>
                    <a:pt x="2019" y="419481"/>
                  </a:lnTo>
                  <a:lnTo>
                    <a:pt x="8140" y="373380"/>
                  </a:lnTo>
                  <a:lnTo>
                    <a:pt x="17945" y="328930"/>
                  </a:lnTo>
                  <a:lnTo>
                    <a:pt x="31813" y="286004"/>
                  </a:lnTo>
                  <a:lnTo>
                    <a:pt x="48564" y="245237"/>
                  </a:lnTo>
                  <a:lnTo>
                    <a:pt x="69011" y="206756"/>
                  </a:lnTo>
                  <a:lnTo>
                    <a:pt x="91922" y="170815"/>
                  </a:lnTo>
                  <a:lnTo>
                    <a:pt x="118198" y="137541"/>
                  </a:lnTo>
                  <a:lnTo>
                    <a:pt x="146900" y="107569"/>
                  </a:lnTo>
                  <a:lnTo>
                    <a:pt x="178104" y="80518"/>
                  </a:lnTo>
                  <a:lnTo>
                    <a:pt x="211467" y="57023"/>
                  </a:lnTo>
                  <a:lnTo>
                    <a:pt x="246888" y="37211"/>
                  </a:lnTo>
                  <a:lnTo>
                    <a:pt x="284454" y="21082"/>
                  </a:lnTo>
                  <a:lnTo>
                    <a:pt x="323354" y="9525"/>
                  </a:lnTo>
                  <a:lnTo>
                    <a:pt x="363867" y="2540"/>
                  </a:lnTo>
                  <a:lnTo>
                    <a:pt x="405180" y="0"/>
                  </a:lnTo>
                  <a:close/>
                </a:path>
              </a:pathLst>
            </a:custGeom>
            <a:noFill/>
            <a:ln w="2857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33" name="object 4"/>
          <p:cNvGrpSpPr/>
          <p:nvPr/>
        </p:nvGrpSpPr>
        <p:grpSpPr>
          <a:xfrm>
            <a:off x="2092320" y="1202040"/>
            <a:ext cx="4131000" cy="5139720"/>
            <a:chOff x="2092320" y="1202040"/>
            <a:chExt cx="4131000" cy="5139720"/>
          </a:xfrm>
        </p:grpSpPr>
        <p:pic>
          <p:nvPicPr>
            <p:cNvPr id="134" name="object 5"/>
            <p:cNvPicPr/>
            <p:nvPr/>
          </p:nvPicPr>
          <p:blipFill>
            <a:blip r:embed="rId11"/>
            <a:stretch/>
          </p:blipFill>
          <p:spPr>
            <a:xfrm>
              <a:off x="2092320" y="1202040"/>
              <a:ext cx="4131000" cy="51397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35" name="object 6"/>
            <p:cNvPicPr/>
            <p:nvPr/>
          </p:nvPicPr>
          <p:blipFill>
            <a:blip r:embed="rId12"/>
            <a:stretch/>
          </p:blipFill>
          <p:spPr>
            <a:xfrm>
              <a:off x="2316240" y="1435320"/>
              <a:ext cx="3694320" cy="46850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36" name="object 7"/>
            <p:cNvSpPr/>
            <p:nvPr/>
          </p:nvSpPr>
          <p:spPr>
            <a:xfrm>
              <a:off x="2316240" y="1435320"/>
              <a:ext cx="3694680" cy="4685400"/>
            </a:xfrm>
            <a:custGeom>
              <a:avLst/>
              <a:gdLst>
                <a:gd name="textAreaLeft" fmla="*/ 0 w 3694680"/>
                <a:gd name="textAreaRight" fmla="*/ 3697560 w 3694680"/>
                <a:gd name="textAreaTop" fmla="*/ 0 h 4685400"/>
                <a:gd name="textAreaBottom" fmla="*/ 4688280 h 4685400"/>
              </a:gdLst>
              <a:ahLst/>
              <a:cxnLst/>
              <a:rect l="textAreaLeft" t="textAreaTop" r="textAreaRight" b="textAreaBottom"/>
              <a:pathLst>
                <a:path w="3697604" h="4688205">
                  <a:moveTo>
                    <a:pt x="387350" y="0"/>
                  </a:moveTo>
                  <a:lnTo>
                    <a:pt x="3697224" y="0"/>
                  </a:lnTo>
                  <a:lnTo>
                    <a:pt x="3697224" y="4300499"/>
                  </a:lnTo>
                  <a:lnTo>
                    <a:pt x="3694207" y="4349085"/>
                  </a:lnTo>
                  <a:lnTo>
                    <a:pt x="3685398" y="4395870"/>
                  </a:lnTo>
                  <a:lnTo>
                    <a:pt x="3671159" y="4440491"/>
                  </a:lnTo>
                  <a:lnTo>
                    <a:pt x="3651853" y="4482585"/>
                  </a:lnTo>
                  <a:lnTo>
                    <a:pt x="3627842" y="4521788"/>
                  </a:lnTo>
                  <a:lnTo>
                    <a:pt x="3599488" y="4557739"/>
                  </a:lnTo>
                  <a:lnTo>
                    <a:pt x="3567155" y="4590073"/>
                  </a:lnTo>
                  <a:lnTo>
                    <a:pt x="3531204" y="4618429"/>
                  </a:lnTo>
                  <a:lnTo>
                    <a:pt x="3491999" y="4642443"/>
                  </a:lnTo>
                  <a:lnTo>
                    <a:pt x="3449900" y="4661753"/>
                  </a:lnTo>
                  <a:lnTo>
                    <a:pt x="3405271" y="4675995"/>
                  </a:lnTo>
                  <a:lnTo>
                    <a:pt x="3358475" y="4684806"/>
                  </a:lnTo>
                  <a:lnTo>
                    <a:pt x="3309874" y="4687824"/>
                  </a:lnTo>
                  <a:lnTo>
                    <a:pt x="0" y="4687824"/>
                  </a:lnTo>
                  <a:lnTo>
                    <a:pt x="0" y="387350"/>
                  </a:lnTo>
                  <a:lnTo>
                    <a:pt x="3016" y="338748"/>
                  </a:lnTo>
                  <a:lnTo>
                    <a:pt x="11825" y="291952"/>
                  </a:lnTo>
                  <a:lnTo>
                    <a:pt x="26064" y="247323"/>
                  </a:lnTo>
                  <a:lnTo>
                    <a:pt x="45370" y="205224"/>
                  </a:lnTo>
                  <a:lnTo>
                    <a:pt x="69381" y="166019"/>
                  </a:lnTo>
                  <a:lnTo>
                    <a:pt x="97735" y="130068"/>
                  </a:lnTo>
                  <a:lnTo>
                    <a:pt x="130068" y="97735"/>
                  </a:lnTo>
                  <a:lnTo>
                    <a:pt x="166019" y="69381"/>
                  </a:lnTo>
                  <a:lnTo>
                    <a:pt x="205224" y="45370"/>
                  </a:lnTo>
                  <a:lnTo>
                    <a:pt x="247323" y="26064"/>
                  </a:lnTo>
                  <a:lnTo>
                    <a:pt x="291952" y="11825"/>
                  </a:lnTo>
                  <a:lnTo>
                    <a:pt x="338748" y="3016"/>
                  </a:lnTo>
                  <a:lnTo>
                    <a:pt x="387350" y="0"/>
                  </a:lnTo>
                  <a:close/>
                </a:path>
              </a:pathLst>
            </a:custGeom>
            <a:noFill/>
            <a:ln w="12700">
              <a:solidFill>
                <a:srgbClr val="E9EFFA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137" name="object 8"/>
            <p:cNvPicPr/>
            <p:nvPr/>
          </p:nvPicPr>
          <p:blipFill>
            <a:blip r:embed="rId13"/>
            <a:stretch/>
          </p:blipFill>
          <p:spPr>
            <a:xfrm>
              <a:off x="2445840" y="1567800"/>
              <a:ext cx="3519000" cy="449892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138" name="object 4"/>
          <p:cNvGrpSpPr/>
          <p:nvPr/>
        </p:nvGrpSpPr>
        <p:grpSpPr>
          <a:xfrm>
            <a:off x="3745800" y="1387800"/>
            <a:ext cx="4641840" cy="5319720"/>
            <a:chOff x="3745800" y="1387800"/>
            <a:chExt cx="4641840" cy="5319720"/>
          </a:xfrm>
        </p:grpSpPr>
        <p:pic>
          <p:nvPicPr>
            <p:cNvPr id="139" name="object 5"/>
            <p:cNvPicPr/>
            <p:nvPr/>
          </p:nvPicPr>
          <p:blipFill>
            <a:blip r:embed="rId14"/>
            <a:stretch/>
          </p:blipFill>
          <p:spPr>
            <a:xfrm>
              <a:off x="3745800" y="1387800"/>
              <a:ext cx="4641840" cy="53197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40" name="object 6"/>
            <p:cNvPicPr/>
            <p:nvPr/>
          </p:nvPicPr>
          <p:blipFill>
            <a:blip r:embed="rId15"/>
            <a:stretch/>
          </p:blipFill>
          <p:spPr>
            <a:xfrm>
              <a:off x="3929040" y="1578240"/>
              <a:ext cx="4287240" cy="49500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41" name="object 7"/>
            <p:cNvSpPr/>
            <p:nvPr/>
          </p:nvSpPr>
          <p:spPr>
            <a:xfrm>
              <a:off x="3929040" y="1578240"/>
              <a:ext cx="4287240" cy="4950000"/>
            </a:xfrm>
            <a:custGeom>
              <a:avLst/>
              <a:gdLst>
                <a:gd name="textAreaLeft" fmla="*/ 0 w 4287240"/>
                <a:gd name="textAreaRight" fmla="*/ 4290120 w 4287240"/>
                <a:gd name="textAreaTop" fmla="*/ 0 h 4950000"/>
                <a:gd name="textAreaBottom" fmla="*/ 4952880 h 4950000"/>
              </a:gdLst>
              <a:ahLst/>
              <a:cxnLst/>
              <a:rect l="textAreaLeft" t="textAreaTop" r="textAreaRight" b="textAreaBottom"/>
              <a:pathLst>
                <a:path w="4290059" h="4953000">
                  <a:moveTo>
                    <a:pt x="449452" y="0"/>
                  </a:moveTo>
                  <a:lnTo>
                    <a:pt x="4290059" y="0"/>
                  </a:lnTo>
                  <a:lnTo>
                    <a:pt x="4290059" y="4503572"/>
                  </a:lnTo>
                  <a:lnTo>
                    <a:pt x="4287423" y="4552541"/>
                  </a:lnTo>
                  <a:lnTo>
                    <a:pt x="4279696" y="4599984"/>
                  </a:lnTo>
                  <a:lnTo>
                    <a:pt x="4267152" y="4645625"/>
                  </a:lnTo>
                  <a:lnTo>
                    <a:pt x="4250065" y="4689190"/>
                  </a:lnTo>
                  <a:lnTo>
                    <a:pt x="4228709" y="4730405"/>
                  </a:lnTo>
                  <a:lnTo>
                    <a:pt x="4203358" y="4768997"/>
                  </a:lnTo>
                  <a:lnTo>
                    <a:pt x="4174286" y="4804690"/>
                  </a:lnTo>
                  <a:lnTo>
                    <a:pt x="4141766" y="4837211"/>
                  </a:lnTo>
                  <a:lnTo>
                    <a:pt x="4106073" y="4866285"/>
                  </a:lnTo>
                  <a:lnTo>
                    <a:pt x="4067480" y="4891639"/>
                  </a:lnTo>
                  <a:lnTo>
                    <a:pt x="4026262" y="4912997"/>
                  </a:lnTo>
                  <a:lnTo>
                    <a:pt x="3982691" y="4930087"/>
                  </a:lnTo>
                  <a:lnTo>
                    <a:pt x="3937042" y="4942633"/>
                  </a:lnTo>
                  <a:lnTo>
                    <a:pt x="3889590" y="4950362"/>
                  </a:lnTo>
                  <a:lnTo>
                    <a:pt x="3840606" y="4953000"/>
                  </a:lnTo>
                  <a:lnTo>
                    <a:pt x="0" y="4953000"/>
                  </a:lnTo>
                  <a:lnTo>
                    <a:pt x="0" y="449452"/>
                  </a:lnTo>
                  <a:lnTo>
                    <a:pt x="2636" y="400469"/>
                  </a:lnTo>
                  <a:lnTo>
                    <a:pt x="10363" y="353017"/>
                  </a:lnTo>
                  <a:lnTo>
                    <a:pt x="22907" y="307368"/>
                  </a:lnTo>
                  <a:lnTo>
                    <a:pt x="39994" y="263797"/>
                  </a:lnTo>
                  <a:lnTo>
                    <a:pt x="61350" y="222579"/>
                  </a:lnTo>
                  <a:lnTo>
                    <a:pt x="86701" y="183986"/>
                  </a:lnTo>
                  <a:lnTo>
                    <a:pt x="115773" y="148293"/>
                  </a:lnTo>
                  <a:lnTo>
                    <a:pt x="148293" y="115773"/>
                  </a:lnTo>
                  <a:lnTo>
                    <a:pt x="183986" y="86701"/>
                  </a:lnTo>
                  <a:lnTo>
                    <a:pt x="222579" y="61350"/>
                  </a:lnTo>
                  <a:lnTo>
                    <a:pt x="263797" y="39994"/>
                  </a:lnTo>
                  <a:lnTo>
                    <a:pt x="307368" y="22907"/>
                  </a:lnTo>
                  <a:lnTo>
                    <a:pt x="353017" y="10363"/>
                  </a:lnTo>
                  <a:lnTo>
                    <a:pt x="400469" y="2636"/>
                  </a:lnTo>
                  <a:lnTo>
                    <a:pt x="449452" y="0"/>
                  </a:lnTo>
                  <a:close/>
                </a:path>
              </a:pathLst>
            </a:custGeom>
            <a:noFill/>
            <a:ln w="12700">
              <a:solidFill>
                <a:srgbClr val="E9EFFA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142" name="object 8"/>
            <p:cNvPicPr/>
            <p:nvPr/>
          </p:nvPicPr>
          <p:blipFill>
            <a:blip r:embed="rId16"/>
            <a:stretch/>
          </p:blipFill>
          <p:spPr>
            <a:xfrm>
              <a:off x="4058640" y="1703520"/>
              <a:ext cx="4067640" cy="4726080"/>
            </a:xfrm>
            <a:prstGeom prst="rect">
              <a:avLst/>
            </a:prstGeom>
            <a:ln w="0">
              <a:noFill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object 2"/>
          <p:cNvGrpSpPr/>
          <p:nvPr/>
        </p:nvGrpSpPr>
        <p:grpSpPr>
          <a:xfrm>
            <a:off x="0" y="1253160"/>
            <a:ext cx="12189240" cy="1549440"/>
            <a:chOff x="0" y="1253160"/>
            <a:chExt cx="12189240" cy="1549440"/>
          </a:xfrm>
        </p:grpSpPr>
        <p:sp>
          <p:nvSpPr>
            <p:cNvPr id="144" name="object 3"/>
            <p:cNvSpPr/>
            <p:nvPr/>
          </p:nvSpPr>
          <p:spPr>
            <a:xfrm>
              <a:off x="0" y="1262520"/>
              <a:ext cx="12189240" cy="1530720"/>
            </a:xfrm>
            <a:custGeom>
              <a:avLst/>
              <a:gdLst>
                <a:gd name="textAreaLeft" fmla="*/ 0 w 12189240"/>
                <a:gd name="textAreaRight" fmla="*/ 12192120 w 12189240"/>
                <a:gd name="textAreaTop" fmla="*/ 0 h 1530720"/>
                <a:gd name="textAreaBottom" fmla="*/ 1533600 h 1530720"/>
              </a:gdLst>
              <a:ahLst/>
              <a:cxnLst/>
              <a:rect l="textAreaLeft" t="textAreaTop" r="textAreaRight" b="textAreaBottom"/>
              <a:pathLst>
                <a:path w="12192000" h="1533525">
                  <a:moveTo>
                    <a:pt x="0" y="0"/>
                  </a:moveTo>
                  <a:lnTo>
                    <a:pt x="0" y="1533144"/>
                  </a:lnTo>
                  <a:lnTo>
                    <a:pt x="12191999" y="1533144"/>
                  </a:lnTo>
                  <a:lnTo>
                    <a:pt x="12192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B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145" name="object 4"/>
            <p:cNvPicPr/>
            <p:nvPr/>
          </p:nvPicPr>
          <p:blipFill>
            <a:blip r:embed="rId2"/>
            <a:stretch/>
          </p:blipFill>
          <p:spPr>
            <a:xfrm>
              <a:off x="0" y="1253160"/>
              <a:ext cx="12189240" cy="162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46" name="object 5"/>
            <p:cNvPicPr/>
            <p:nvPr/>
          </p:nvPicPr>
          <p:blipFill>
            <a:blip r:embed="rId3"/>
            <a:stretch/>
          </p:blipFill>
          <p:spPr>
            <a:xfrm>
              <a:off x="0" y="2786400"/>
              <a:ext cx="12189240" cy="162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47" name="object 7"/>
          <p:cNvSpPr/>
          <p:nvPr/>
        </p:nvSpPr>
        <p:spPr>
          <a:xfrm>
            <a:off x="0" y="0"/>
            <a:ext cx="12189240" cy="1073520"/>
          </a:xfrm>
          <a:custGeom>
            <a:avLst/>
            <a:gdLst>
              <a:gd name="textAreaLeft" fmla="*/ 0 w 12189240"/>
              <a:gd name="textAreaRight" fmla="*/ 12192120 w 12189240"/>
              <a:gd name="textAreaTop" fmla="*/ 0 h 1073520"/>
              <a:gd name="textAreaBottom" fmla="*/ 1076400 h 1073520"/>
            </a:gdLst>
            <a:ahLst/>
            <a:cxnLst/>
            <a:rect l="textAreaLeft" t="textAreaTop" r="textAreaRight" b="textAreaBottom"/>
            <a:pathLst>
              <a:path w="12192000" h="1076325">
                <a:moveTo>
                  <a:pt x="0" y="1075944"/>
                </a:moveTo>
                <a:lnTo>
                  <a:pt x="12192000" y="1075944"/>
                </a:lnTo>
                <a:lnTo>
                  <a:pt x="12192000" y="0"/>
                </a:lnTo>
                <a:lnTo>
                  <a:pt x="0" y="0"/>
                </a:lnTo>
                <a:lnTo>
                  <a:pt x="0" y="1075944"/>
                </a:lnTo>
                <a:close/>
              </a:path>
            </a:pathLst>
          </a:custGeom>
          <a:solidFill>
            <a:srgbClr val="769EE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object 8"/>
          <p:cNvSpPr/>
          <p:nvPr/>
        </p:nvSpPr>
        <p:spPr>
          <a:xfrm>
            <a:off x="-14040" y="-464400"/>
            <a:ext cx="9407880" cy="2023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defTabSz="914400">
              <a:lnSpc>
                <a:spcPct val="100000"/>
              </a:lnSpc>
            </a:pPr>
            <a:r>
              <a:rPr lang="ru-RU" sz="13200" b="1" strike="noStrike" spc="-52">
                <a:solidFill>
                  <a:srgbClr val="FBFCFD"/>
                </a:solidFill>
                <a:latin typeface="Roboto"/>
              </a:rPr>
              <a:t>4-5-6</a:t>
            </a:r>
            <a:endParaRPr lang="ru-RU" sz="1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3893400" y="75240"/>
            <a:ext cx="8214480" cy="115524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marL="12600" indent="0" defTabSz="914400">
              <a:lnSpc>
                <a:spcPts val="3626"/>
              </a:lnSpc>
              <a:spcBef>
                <a:spcPts val="99"/>
              </a:spcBef>
              <a:buNone/>
              <a:tabLst>
                <a:tab pos="0" algn="l"/>
              </a:tabLst>
            </a:pPr>
            <a:r>
              <a:rPr lang="ru-RU" sz="3200" b="1" strike="noStrike" spc="-21">
                <a:solidFill>
                  <a:schemeClr val="lt1"/>
                </a:solidFill>
                <a:latin typeface="Tahoma"/>
              </a:rPr>
              <a:t>Обучение</a:t>
            </a:r>
            <a:r>
              <a:rPr lang="ru-RU" sz="3200" b="1" strike="noStrike" spc="-26">
                <a:solidFill>
                  <a:schemeClr val="lt1"/>
                </a:solidFill>
                <a:latin typeface="Tahoma"/>
              </a:rPr>
              <a:t>, разработка проектных документов, реализация проекта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50" name="object 33"/>
          <p:cNvGrpSpPr/>
          <p:nvPr/>
        </p:nvGrpSpPr>
        <p:grpSpPr>
          <a:xfrm>
            <a:off x="177120" y="2050200"/>
            <a:ext cx="12026160" cy="3316320"/>
            <a:chOff x="177120" y="2050200"/>
            <a:chExt cx="12026160" cy="3316320"/>
          </a:xfrm>
        </p:grpSpPr>
        <p:pic>
          <p:nvPicPr>
            <p:cNvPr id="151" name="object 34"/>
            <p:cNvPicPr/>
            <p:nvPr/>
          </p:nvPicPr>
          <p:blipFill>
            <a:blip r:embed="rId4"/>
            <a:stretch/>
          </p:blipFill>
          <p:spPr>
            <a:xfrm>
              <a:off x="7492320" y="2050200"/>
              <a:ext cx="4710960" cy="29926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52" name="object 35"/>
            <p:cNvPicPr/>
            <p:nvPr/>
          </p:nvPicPr>
          <p:blipFill>
            <a:blip r:embed="rId5"/>
            <a:stretch/>
          </p:blipFill>
          <p:spPr>
            <a:xfrm>
              <a:off x="7722360" y="2262240"/>
              <a:ext cx="4311720" cy="25801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53" name="object 36"/>
            <p:cNvSpPr/>
            <p:nvPr/>
          </p:nvSpPr>
          <p:spPr>
            <a:xfrm>
              <a:off x="7722360" y="2262240"/>
              <a:ext cx="4312080" cy="2580480"/>
            </a:xfrm>
            <a:custGeom>
              <a:avLst/>
              <a:gdLst>
                <a:gd name="textAreaLeft" fmla="*/ 0 w 4312080"/>
                <a:gd name="textAreaRight" fmla="*/ 4314960 w 4312080"/>
                <a:gd name="textAreaTop" fmla="*/ 0 h 2580480"/>
                <a:gd name="textAreaBottom" fmla="*/ 2583360 h 2580480"/>
              </a:gdLst>
              <a:ahLst/>
              <a:cxnLst/>
              <a:rect l="textAreaLeft" t="textAreaTop" r="textAreaRight" b="textAreaBottom"/>
              <a:pathLst>
                <a:path w="4314825" h="2583179">
                  <a:moveTo>
                    <a:pt x="151129" y="0"/>
                  </a:moveTo>
                  <a:lnTo>
                    <a:pt x="4314443" y="0"/>
                  </a:lnTo>
                  <a:lnTo>
                    <a:pt x="4314443" y="2432050"/>
                  </a:lnTo>
                  <a:lnTo>
                    <a:pt x="4306736" y="2479808"/>
                  </a:lnTo>
                  <a:lnTo>
                    <a:pt x="4285276" y="2521293"/>
                  </a:lnTo>
                  <a:lnTo>
                    <a:pt x="4252557" y="2554012"/>
                  </a:lnTo>
                  <a:lnTo>
                    <a:pt x="4211072" y="2575472"/>
                  </a:lnTo>
                  <a:lnTo>
                    <a:pt x="4163313" y="2583179"/>
                  </a:lnTo>
                  <a:lnTo>
                    <a:pt x="0" y="2583179"/>
                  </a:lnTo>
                  <a:lnTo>
                    <a:pt x="0" y="151129"/>
                  </a:lnTo>
                  <a:lnTo>
                    <a:pt x="7707" y="103371"/>
                  </a:lnTo>
                  <a:lnTo>
                    <a:pt x="29167" y="61886"/>
                  </a:lnTo>
                  <a:lnTo>
                    <a:pt x="61886" y="29167"/>
                  </a:lnTo>
                  <a:lnTo>
                    <a:pt x="103371" y="7707"/>
                  </a:lnTo>
                  <a:lnTo>
                    <a:pt x="151129" y="0"/>
                  </a:lnTo>
                  <a:close/>
                </a:path>
              </a:pathLst>
            </a:custGeom>
            <a:noFill/>
            <a:ln w="12699">
              <a:solidFill>
                <a:srgbClr val="E9EFFA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154" name="object 37"/>
            <p:cNvPicPr/>
            <p:nvPr/>
          </p:nvPicPr>
          <p:blipFill>
            <a:blip r:embed="rId6"/>
            <a:stretch/>
          </p:blipFill>
          <p:spPr>
            <a:xfrm>
              <a:off x="7824600" y="2372040"/>
              <a:ext cx="4165200" cy="24156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55" name="object 38"/>
            <p:cNvPicPr/>
            <p:nvPr/>
          </p:nvPicPr>
          <p:blipFill>
            <a:blip r:embed="rId7"/>
            <a:stretch/>
          </p:blipFill>
          <p:spPr>
            <a:xfrm>
              <a:off x="177120" y="4260240"/>
              <a:ext cx="2859840" cy="11062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56" name="object 40"/>
          <p:cNvSpPr/>
          <p:nvPr/>
        </p:nvSpPr>
        <p:spPr>
          <a:xfrm>
            <a:off x="703800" y="1337760"/>
            <a:ext cx="11404080" cy="57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58320" rIns="0" bIns="0" anchor="t">
            <a:spAutoFit/>
          </a:bodyPr>
          <a:lstStyle/>
          <a:p>
            <a:pPr marL="16560" defTabSz="914400">
              <a:lnSpc>
                <a:spcPts val="1800"/>
              </a:lnSpc>
              <a:spcBef>
                <a:spcPts val="459"/>
              </a:spcBef>
            </a:pPr>
            <a:r>
              <a:rPr lang="ru-RU" sz="1800" b="1" strike="noStrike" spc="-21">
                <a:solidFill>
                  <a:srgbClr val="1B1B1B"/>
                </a:solidFill>
                <a:latin typeface="Tahoma"/>
              </a:rPr>
              <a:t>Электронные</a:t>
            </a:r>
            <a:r>
              <a:rPr lang="ru-RU" sz="1800" b="1" strike="noStrike" spc="-72">
                <a:solidFill>
                  <a:srgbClr val="1B1B1B"/>
                </a:solidFill>
                <a:latin typeface="Tahoma"/>
              </a:rPr>
              <a:t> </a:t>
            </a:r>
            <a:r>
              <a:rPr lang="ru-RU" sz="1800" b="1" strike="noStrike" spc="-12">
                <a:solidFill>
                  <a:srgbClr val="1B1B1B"/>
                </a:solidFill>
                <a:latin typeface="Tahoma"/>
              </a:rPr>
              <a:t>курсы</a:t>
            </a:r>
            <a:r>
              <a:rPr lang="ru-RU" sz="1800" b="1" strike="noStrike" spc="-72">
                <a:solidFill>
                  <a:srgbClr val="1B1B1B"/>
                </a:solidFill>
                <a:latin typeface="Tahoma"/>
              </a:rPr>
              <a:t> </a:t>
            </a:r>
            <a:r>
              <a:rPr lang="ru-RU" sz="1800" b="1" strike="noStrike" spc="-35">
                <a:solidFill>
                  <a:srgbClr val="1B1B1B"/>
                </a:solidFill>
                <a:latin typeface="Tahoma"/>
              </a:rPr>
              <a:t>находятся</a:t>
            </a:r>
            <a:r>
              <a:rPr lang="ru-RU" sz="1800" b="1" strike="noStrike" spc="-92">
                <a:solidFill>
                  <a:srgbClr val="1B1B1B"/>
                </a:solidFill>
                <a:latin typeface="Tahoma"/>
              </a:rPr>
              <a:t> </a:t>
            </a:r>
            <a:r>
              <a:rPr lang="ru-RU" sz="1800" b="1" strike="noStrike" spc="-55">
                <a:solidFill>
                  <a:srgbClr val="1B1B1B"/>
                </a:solidFill>
                <a:latin typeface="Tahoma"/>
              </a:rPr>
              <a:t>в</a:t>
            </a:r>
            <a:r>
              <a:rPr lang="ru-RU" sz="1800" b="1" strike="noStrike" spc="-66">
                <a:solidFill>
                  <a:srgbClr val="1B1B1B"/>
                </a:solidFill>
                <a:latin typeface="Tahoma"/>
              </a:rPr>
              <a:t> </a:t>
            </a:r>
            <a:r>
              <a:rPr lang="ru-RU" sz="1800" b="1" strike="noStrike" spc="-35">
                <a:solidFill>
                  <a:srgbClr val="2F6CDC"/>
                </a:solidFill>
                <a:latin typeface="Tahoma"/>
              </a:rPr>
              <a:t>личном</a:t>
            </a:r>
            <a:r>
              <a:rPr lang="ru-RU" sz="1800" b="1" strike="noStrike" spc="-97">
                <a:solidFill>
                  <a:srgbClr val="2F6CDC"/>
                </a:solidFill>
                <a:latin typeface="Tahoma"/>
              </a:rPr>
              <a:t> </a:t>
            </a:r>
            <a:r>
              <a:rPr lang="ru-RU" sz="1800" b="1" strike="noStrike" spc="-12">
                <a:solidFill>
                  <a:srgbClr val="2F6CDC"/>
                </a:solidFill>
                <a:latin typeface="Tahoma"/>
              </a:rPr>
              <a:t>кабинете </a:t>
            </a:r>
            <a:r>
              <a:rPr lang="ru-RU" sz="1800" b="1" strike="noStrike" spc="-35">
                <a:solidFill>
                  <a:srgbClr val="1B1B1B"/>
                </a:solidFill>
                <a:latin typeface="Tahoma"/>
              </a:rPr>
              <a:t>каждого</a:t>
            </a:r>
            <a:r>
              <a:rPr lang="ru-RU" sz="1800" b="1" strike="noStrike" spc="-92">
                <a:solidFill>
                  <a:srgbClr val="1B1B1B"/>
                </a:solidFill>
                <a:latin typeface="Tahoma"/>
              </a:rPr>
              <a:t> </a:t>
            </a:r>
            <a:r>
              <a:rPr lang="ru-RU" sz="1800" b="1" strike="noStrike" spc="-12">
                <a:solidFill>
                  <a:srgbClr val="1B1B1B"/>
                </a:solidFill>
                <a:latin typeface="Tahoma"/>
              </a:rPr>
              <a:t>из</a:t>
            </a:r>
            <a:r>
              <a:rPr lang="ru-RU" sz="1800" b="1" strike="noStrike" spc="-114">
                <a:solidFill>
                  <a:srgbClr val="1B1B1B"/>
                </a:solidFill>
                <a:latin typeface="Tahoma"/>
              </a:rPr>
              <a:t> </a:t>
            </a:r>
            <a:r>
              <a:rPr lang="ru-RU" sz="1800" b="1" strike="noStrike" spc="-12">
                <a:solidFill>
                  <a:srgbClr val="1B1B1B"/>
                </a:solidFill>
                <a:latin typeface="Tahoma"/>
              </a:rPr>
              <a:t>зарегистрированных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16560" defTabSz="914400">
              <a:lnSpc>
                <a:spcPts val="1800"/>
              </a:lnSpc>
              <a:spcBef>
                <a:spcPts val="459"/>
              </a:spcBef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object 9"/>
          <p:cNvSpPr/>
          <p:nvPr/>
        </p:nvSpPr>
        <p:spPr>
          <a:xfrm>
            <a:off x="27720" y="2871000"/>
            <a:ext cx="7620120" cy="3721680"/>
          </a:xfrm>
          <a:custGeom>
            <a:avLst/>
            <a:gdLst>
              <a:gd name="textAreaLeft" fmla="*/ 0 w 7620120"/>
              <a:gd name="textAreaRight" fmla="*/ 7622640 w 7620120"/>
              <a:gd name="textAreaTop" fmla="*/ 0 h 3721680"/>
              <a:gd name="textAreaBottom" fmla="*/ 3724200 h 3721680"/>
            </a:gdLst>
            <a:ahLst/>
            <a:cxnLst/>
            <a:rect l="textAreaLeft" t="textAreaTop" r="textAreaRight" b="textAreaBottom"/>
            <a:pathLst>
              <a:path w="9273540" h="4488180">
                <a:moveTo>
                  <a:pt x="470179" y="0"/>
                </a:moveTo>
                <a:lnTo>
                  <a:pt x="9273540" y="0"/>
                </a:lnTo>
                <a:lnTo>
                  <a:pt x="9273540" y="4018000"/>
                </a:lnTo>
                <a:lnTo>
                  <a:pt x="9271111" y="4066074"/>
                </a:lnTo>
                <a:lnTo>
                  <a:pt x="9263985" y="4112759"/>
                </a:lnTo>
                <a:lnTo>
                  <a:pt x="9252396" y="4157819"/>
                </a:lnTo>
                <a:lnTo>
                  <a:pt x="9236583" y="4201017"/>
                </a:lnTo>
                <a:lnTo>
                  <a:pt x="9216780" y="4242117"/>
                </a:lnTo>
                <a:lnTo>
                  <a:pt x="9193226" y="4280884"/>
                </a:lnTo>
                <a:lnTo>
                  <a:pt x="9166156" y="4317080"/>
                </a:lnTo>
                <a:lnTo>
                  <a:pt x="9135808" y="4350469"/>
                </a:lnTo>
                <a:lnTo>
                  <a:pt x="9102418" y="4380815"/>
                </a:lnTo>
                <a:lnTo>
                  <a:pt x="9066222" y="4407881"/>
                </a:lnTo>
                <a:lnTo>
                  <a:pt x="9027457" y="4431432"/>
                </a:lnTo>
                <a:lnTo>
                  <a:pt x="8986361" y="4451231"/>
                </a:lnTo>
                <a:lnTo>
                  <a:pt x="8943169" y="4467042"/>
                </a:lnTo>
                <a:lnTo>
                  <a:pt x="8898118" y="4478627"/>
                </a:lnTo>
                <a:lnTo>
                  <a:pt x="8851444" y="4485752"/>
                </a:lnTo>
                <a:lnTo>
                  <a:pt x="8803386" y="4488180"/>
                </a:lnTo>
                <a:lnTo>
                  <a:pt x="0" y="4488180"/>
                </a:lnTo>
                <a:lnTo>
                  <a:pt x="0" y="470154"/>
                </a:lnTo>
                <a:lnTo>
                  <a:pt x="2427" y="422095"/>
                </a:lnTo>
                <a:lnTo>
                  <a:pt x="9552" y="375421"/>
                </a:lnTo>
                <a:lnTo>
                  <a:pt x="21137" y="330370"/>
                </a:lnTo>
                <a:lnTo>
                  <a:pt x="36948" y="287178"/>
                </a:lnTo>
                <a:lnTo>
                  <a:pt x="56747" y="246082"/>
                </a:lnTo>
                <a:lnTo>
                  <a:pt x="80298" y="207317"/>
                </a:lnTo>
                <a:lnTo>
                  <a:pt x="107364" y="171121"/>
                </a:lnTo>
                <a:lnTo>
                  <a:pt x="137710" y="137731"/>
                </a:lnTo>
                <a:lnTo>
                  <a:pt x="171099" y="107383"/>
                </a:lnTo>
                <a:lnTo>
                  <a:pt x="207295" y="80313"/>
                </a:lnTo>
                <a:lnTo>
                  <a:pt x="246062" y="56759"/>
                </a:lnTo>
                <a:lnTo>
                  <a:pt x="287162" y="36957"/>
                </a:lnTo>
                <a:lnTo>
                  <a:pt x="330360" y="21143"/>
                </a:lnTo>
                <a:lnTo>
                  <a:pt x="375420" y="9554"/>
                </a:lnTo>
                <a:lnTo>
                  <a:pt x="422105" y="2428"/>
                </a:lnTo>
                <a:lnTo>
                  <a:pt x="470179" y="0"/>
                </a:lnTo>
                <a:close/>
              </a:path>
            </a:pathLst>
          </a:custGeom>
          <a:noFill/>
          <a:ln w="12700">
            <a:solidFill>
              <a:srgbClr val="E9EFF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8" name="object 10"/>
          <p:cNvPicPr/>
          <p:nvPr/>
        </p:nvPicPr>
        <p:blipFill>
          <a:blip r:embed="rId8"/>
          <a:stretch/>
        </p:blipFill>
        <p:spPr>
          <a:xfrm>
            <a:off x="174240" y="2958480"/>
            <a:ext cx="7445880" cy="3555000"/>
          </a:xfrm>
          <a:prstGeom prst="rect">
            <a:avLst/>
          </a:prstGeom>
          <a:ln w="0">
            <a:noFill/>
          </a:ln>
        </p:spPr>
      </p:pic>
      <p:sp>
        <p:nvSpPr>
          <p:cNvPr id="159" name="object 14"/>
          <p:cNvSpPr/>
          <p:nvPr/>
        </p:nvSpPr>
        <p:spPr>
          <a:xfrm>
            <a:off x="540720" y="1828800"/>
            <a:ext cx="11107800" cy="560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96480" defTabSz="914400">
              <a:lnSpc>
                <a:spcPct val="100000"/>
              </a:lnSpc>
              <a:spcBef>
                <a:spcPts val="1888"/>
              </a:spcBef>
              <a:tabLst>
                <a:tab pos="313200" algn="l"/>
              </a:tabLst>
            </a:pPr>
            <a:r>
              <a:rPr lang="ru-RU" sz="1800" b="1" strike="noStrike" spc="-80">
                <a:solidFill>
                  <a:srgbClr val="1B1B1B"/>
                </a:solidFill>
                <a:latin typeface="Tahoma"/>
              </a:rPr>
              <a:t>В</a:t>
            </a:r>
            <a:r>
              <a:rPr lang="ru-RU" sz="1800" b="1" strike="noStrike" spc="-86">
                <a:solidFill>
                  <a:srgbClr val="1B1B1B"/>
                </a:solidFill>
                <a:latin typeface="Tahoma"/>
              </a:rPr>
              <a:t> </a:t>
            </a:r>
            <a:r>
              <a:rPr lang="ru-RU" sz="1800" b="1" strike="noStrike" spc="-35">
                <a:solidFill>
                  <a:srgbClr val="1B1B1B"/>
                </a:solidFill>
                <a:latin typeface="Tahoma"/>
              </a:rPr>
              <a:t>течение</a:t>
            </a:r>
            <a:r>
              <a:rPr lang="ru-RU" sz="1800" b="1" strike="noStrike" spc="-80">
                <a:solidFill>
                  <a:srgbClr val="1B1B1B"/>
                </a:solidFill>
                <a:latin typeface="Tahoma"/>
              </a:rPr>
              <a:t> </a:t>
            </a:r>
            <a:r>
              <a:rPr lang="ru-RU" sz="1800" b="1" strike="noStrike" spc="-145">
                <a:solidFill>
                  <a:srgbClr val="5889E0"/>
                </a:solidFill>
                <a:latin typeface="Tahoma"/>
              </a:rPr>
              <a:t>7</a:t>
            </a:r>
            <a:r>
              <a:rPr lang="ru-RU" sz="1800" b="1" strike="noStrike" spc="-97">
                <a:solidFill>
                  <a:srgbClr val="5889E0"/>
                </a:solidFill>
                <a:latin typeface="Tahoma"/>
              </a:rPr>
              <a:t> </a:t>
            </a:r>
            <a:r>
              <a:rPr lang="ru-RU" sz="1800" b="1" strike="noStrike" spc="-26">
                <a:solidFill>
                  <a:srgbClr val="5889E0"/>
                </a:solidFill>
                <a:latin typeface="Tahoma"/>
              </a:rPr>
              <a:t>рабочих</a:t>
            </a:r>
            <a:r>
              <a:rPr lang="ru-RU" sz="1800" b="1" strike="noStrike" spc="-97">
                <a:solidFill>
                  <a:srgbClr val="5889E0"/>
                </a:solidFill>
                <a:latin typeface="Tahoma"/>
              </a:rPr>
              <a:t> </a:t>
            </a:r>
            <a:r>
              <a:rPr lang="ru-RU" sz="1800" b="1" strike="noStrike" spc="-1">
                <a:solidFill>
                  <a:srgbClr val="5889E0"/>
                </a:solidFill>
                <a:latin typeface="Tahoma"/>
              </a:rPr>
              <a:t>дней</a:t>
            </a:r>
            <a:r>
              <a:rPr lang="ru-RU" sz="1800" b="1" strike="noStrike" spc="-80">
                <a:solidFill>
                  <a:srgbClr val="5889E0"/>
                </a:solidFill>
                <a:latin typeface="Tahoma"/>
              </a:rPr>
              <a:t> </a:t>
            </a:r>
            <a:r>
              <a:rPr lang="ru-RU" sz="1800" b="1" strike="noStrike" spc="-21">
                <a:solidFill>
                  <a:srgbClr val="1B1B1B"/>
                </a:solidFill>
                <a:latin typeface="Tahoma"/>
              </a:rPr>
              <a:t>после</a:t>
            </a:r>
            <a:r>
              <a:rPr lang="ru-RU" sz="1800" b="1" strike="noStrike" spc="-66">
                <a:solidFill>
                  <a:srgbClr val="1B1B1B"/>
                </a:solidFill>
                <a:latin typeface="Tahoma"/>
              </a:rPr>
              <a:t> </a:t>
            </a:r>
            <a:r>
              <a:rPr lang="ru-RU" sz="1800" b="1" strike="noStrike" spc="-21">
                <a:solidFill>
                  <a:srgbClr val="1B1B1B"/>
                </a:solidFill>
                <a:latin typeface="Tahoma"/>
              </a:rPr>
              <a:t>регистрации</a:t>
            </a:r>
            <a:r>
              <a:rPr lang="ru-RU" sz="1800" b="1" strike="noStrike" spc="-97">
                <a:solidFill>
                  <a:srgbClr val="1B1B1B"/>
                </a:solidFill>
                <a:latin typeface="Tahoma"/>
              </a:rPr>
              <a:t> </a:t>
            </a:r>
            <a:r>
              <a:rPr lang="ru-RU" sz="1800" b="1" strike="noStrike" spc="-35">
                <a:solidFill>
                  <a:srgbClr val="1B1B1B"/>
                </a:solidFill>
                <a:latin typeface="Tahoma"/>
              </a:rPr>
              <a:t>на</a:t>
            </a:r>
            <a:r>
              <a:rPr lang="ru-RU" sz="1800" b="1" strike="noStrike" spc="-97">
                <a:solidFill>
                  <a:srgbClr val="1B1B1B"/>
                </a:solidFill>
                <a:latin typeface="Tahoma"/>
              </a:rPr>
              <a:t> </a:t>
            </a:r>
            <a:r>
              <a:rPr lang="ru-RU" sz="1800" b="1" strike="noStrike" spc="-12">
                <a:solidFill>
                  <a:srgbClr val="1B1B1B"/>
                </a:solidFill>
                <a:latin typeface="Tahoma"/>
              </a:rPr>
              <a:t>платформе </a:t>
            </a:r>
            <a:r>
              <a:rPr lang="ru-RU" sz="1800" b="0" strike="noStrike" spc="41">
                <a:solidFill>
                  <a:srgbClr val="1B1B1B"/>
                </a:solidFill>
                <a:latin typeface="Tahoma"/>
              </a:rPr>
              <a:t>обеспечивает</a:t>
            </a:r>
            <a:r>
              <a:rPr lang="ru-RU" sz="1800" b="0" strike="noStrike" spc="-100">
                <a:solidFill>
                  <a:srgbClr val="1B1B1B"/>
                </a:solidFill>
                <a:latin typeface="Tahoma"/>
              </a:rPr>
              <a:t> </a:t>
            </a:r>
            <a:r>
              <a:rPr lang="ru-RU" sz="1800" b="0" strike="noStrike" spc="66">
                <a:solidFill>
                  <a:srgbClr val="1B1B1B"/>
                </a:solidFill>
                <a:latin typeface="Tahoma"/>
              </a:rPr>
              <a:t>прохождение</a:t>
            </a:r>
            <a:r>
              <a:rPr lang="ru-RU" sz="1800" b="0" strike="noStrike" spc="-97">
                <a:solidFill>
                  <a:srgbClr val="1B1B1B"/>
                </a:solidFill>
                <a:latin typeface="Tahoma"/>
              </a:rPr>
              <a:t> </a:t>
            </a:r>
            <a:r>
              <a:rPr lang="ru-RU" sz="1800" b="0" strike="noStrike" spc="52">
                <a:solidFill>
                  <a:srgbClr val="1B1B1B"/>
                </a:solidFill>
                <a:latin typeface="Tahoma"/>
              </a:rPr>
              <a:t>электронных</a:t>
            </a:r>
            <a:r>
              <a:rPr lang="ru-RU" sz="1800" b="0" strike="noStrike" spc="-100">
                <a:solidFill>
                  <a:srgbClr val="1B1B1B"/>
                </a:solidFill>
                <a:latin typeface="Tahoma"/>
              </a:rPr>
              <a:t> </a:t>
            </a:r>
            <a:r>
              <a:rPr lang="ru-RU" sz="1800" b="0" strike="noStrike" spc="-12">
                <a:solidFill>
                  <a:srgbClr val="1B1B1B"/>
                </a:solidFill>
                <a:latin typeface="Tahoma"/>
              </a:rPr>
              <a:t>курсов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object 2"/>
          <p:cNvGrpSpPr/>
          <p:nvPr/>
        </p:nvGrpSpPr>
        <p:grpSpPr>
          <a:xfrm>
            <a:off x="0" y="0"/>
            <a:ext cx="12189240" cy="6855120"/>
            <a:chOff x="0" y="0"/>
            <a:chExt cx="12189240" cy="6855120"/>
          </a:xfrm>
        </p:grpSpPr>
        <p:pic>
          <p:nvPicPr>
            <p:cNvPr id="161" name="object 3"/>
            <p:cNvPicPr/>
            <p:nvPr/>
          </p:nvPicPr>
          <p:blipFill>
            <a:blip r:embed="rId2"/>
            <a:stretch/>
          </p:blipFill>
          <p:spPr>
            <a:xfrm>
              <a:off x="0" y="0"/>
              <a:ext cx="12189240" cy="68551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62" name="object 4"/>
            <p:cNvPicPr/>
            <p:nvPr/>
          </p:nvPicPr>
          <p:blipFill>
            <a:blip r:embed="rId3"/>
            <a:stretch/>
          </p:blipFill>
          <p:spPr>
            <a:xfrm>
              <a:off x="0" y="0"/>
              <a:ext cx="12189240" cy="68551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63" name="object 5"/>
            <p:cNvPicPr/>
            <p:nvPr/>
          </p:nvPicPr>
          <p:blipFill>
            <a:blip r:embed="rId4"/>
            <a:stretch/>
          </p:blipFill>
          <p:spPr>
            <a:xfrm>
              <a:off x="0" y="88200"/>
              <a:ext cx="11965680" cy="67669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64" name="object 6"/>
            <p:cNvSpPr/>
            <p:nvPr/>
          </p:nvSpPr>
          <p:spPr>
            <a:xfrm>
              <a:off x="0" y="352080"/>
              <a:ext cx="11673000" cy="6294240"/>
            </a:xfrm>
            <a:custGeom>
              <a:avLst/>
              <a:gdLst>
                <a:gd name="textAreaLeft" fmla="*/ 0 w 11673000"/>
                <a:gd name="textAreaRight" fmla="*/ 11675880 w 11673000"/>
                <a:gd name="textAreaTop" fmla="*/ 0 h 6294240"/>
                <a:gd name="textAreaBottom" fmla="*/ 6297120 h 6294240"/>
              </a:gdLst>
              <a:ahLst/>
              <a:cxnLst/>
              <a:rect l="textAreaLeft" t="textAreaTop" r="textAreaRight" b="textAreaBottom"/>
              <a:pathLst>
                <a:path w="11675745" h="6297295">
                  <a:moveTo>
                    <a:pt x="11483340" y="0"/>
                  </a:moveTo>
                  <a:lnTo>
                    <a:pt x="0" y="0"/>
                  </a:lnTo>
                  <a:lnTo>
                    <a:pt x="0" y="6297168"/>
                  </a:lnTo>
                  <a:lnTo>
                    <a:pt x="11483340" y="6297168"/>
                  </a:lnTo>
                  <a:lnTo>
                    <a:pt x="11527367" y="6292095"/>
                  </a:lnTo>
                  <a:lnTo>
                    <a:pt x="11567784" y="6277646"/>
                  </a:lnTo>
                  <a:lnTo>
                    <a:pt x="11603438" y="6254973"/>
                  </a:lnTo>
                  <a:lnTo>
                    <a:pt x="11633176" y="6225229"/>
                  </a:lnTo>
                  <a:lnTo>
                    <a:pt x="11655845" y="6189568"/>
                  </a:lnTo>
                  <a:lnTo>
                    <a:pt x="11670292" y="6149143"/>
                  </a:lnTo>
                  <a:lnTo>
                    <a:pt x="11675364" y="6105105"/>
                  </a:lnTo>
                  <a:lnTo>
                    <a:pt x="11675364" y="192023"/>
                  </a:lnTo>
                  <a:lnTo>
                    <a:pt x="11670292" y="147996"/>
                  </a:lnTo>
                  <a:lnTo>
                    <a:pt x="11655845" y="107579"/>
                  </a:lnTo>
                  <a:lnTo>
                    <a:pt x="11633176" y="71925"/>
                  </a:lnTo>
                  <a:lnTo>
                    <a:pt x="11603438" y="42187"/>
                  </a:lnTo>
                  <a:lnTo>
                    <a:pt x="11567784" y="19518"/>
                  </a:lnTo>
                  <a:lnTo>
                    <a:pt x="11527367" y="5071"/>
                  </a:lnTo>
                  <a:lnTo>
                    <a:pt x="11483340" y="0"/>
                  </a:lnTo>
                  <a:close/>
                </a:path>
              </a:pathLst>
            </a:custGeom>
            <a:solidFill>
              <a:srgbClr val="FBFCFD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65" name="object 9"/>
          <p:cNvSpPr/>
          <p:nvPr/>
        </p:nvSpPr>
        <p:spPr>
          <a:xfrm>
            <a:off x="0" y="0"/>
            <a:ext cx="12189240" cy="1200960"/>
          </a:xfrm>
          <a:custGeom>
            <a:avLst/>
            <a:gdLst>
              <a:gd name="textAreaLeft" fmla="*/ 0 w 12189240"/>
              <a:gd name="textAreaRight" fmla="*/ 12192120 w 12189240"/>
              <a:gd name="textAreaTop" fmla="*/ 0 h 1200960"/>
              <a:gd name="textAreaBottom" fmla="*/ 1203840 h 1200960"/>
            </a:gdLst>
            <a:ahLst/>
            <a:cxnLst/>
            <a:rect l="textAreaLeft" t="textAreaTop" r="textAreaRight" b="textAreaBottom"/>
            <a:pathLst>
              <a:path w="12192000" h="1203960">
                <a:moveTo>
                  <a:pt x="0" y="1203960"/>
                </a:moveTo>
                <a:lnTo>
                  <a:pt x="12192000" y="1203960"/>
                </a:lnTo>
                <a:lnTo>
                  <a:pt x="12192000" y="0"/>
                </a:lnTo>
                <a:lnTo>
                  <a:pt x="0" y="0"/>
                </a:lnTo>
                <a:lnTo>
                  <a:pt x="0" y="1203960"/>
                </a:lnTo>
                <a:close/>
              </a:path>
            </a:pathLst>
          </a:custGeom>
          <a:solidFill>
            <a:srgbClr val="769EE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object 10"/>
          <p:cNvSpPr/>
          <p:nvPr/>
        </p:nvSpPr>
        <p:spPr>
          <a:xfrm>
            <a:off x="-108000" y="-452520"/>
            <a:ext cx="4938480" cy="2023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lang="ru-RU" sz="13200" b="1" strike="noStrike" spc="-52">
                <a:solidFill>
                  <a:srgbClr val="FBFCFD"/>
                </a:solidFill>
                <a:latin typeface="Roboto"/>
              </a:rPr>
              <a:t>7-8-9</a:t>
            </a:r>
            <a:endParaRPr lang="ru-RU" sz="1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4140000" y="180000"/>
            <a:ext cx="6118200" cy="128124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marL="12600" indent="0" defTabSz="914400">
              <a:lnSpc>
                <a:spcPts val="3815"/>
              </a:lnSpc>
              <a:spcBef>
                <a:spcPts val="99"/>
              </a:spcBef>
              <a:buNone/>
              <a:tabLst>
                <a:tab pos="0" algn="l"/>
              </a:tabLst>
            </a:pPr>
            <a:r>
              <a:rPr lang="ru-RU" sz="3200" b="1" strike="noStrike" spc="-55">
                <a:solidFill>
                  <a:schemeClr val="lt1"/>
                </a:solidFill>
                <a:latin typeface="Tahoma"/>
              </a:rPr>
              <a:t>Закрытие, согласование,</a:t>
            </a:r>
            <a:r>
              <a:rPr lang="ru-RU" sz="3200" b="1" strike="noStrike" spc="-165">
                <a:solidFill>
                  <a:schemeClr val="lt1"/>
                </a:solidFill>
                <a:latin typeface="Tahoma"/>
              </a:rPr>
              <a:t> </a:t>
            </a:r>
            <a:r>
              <a:rPr lang="ru-RU" sz="3200" b="1" strike="noStrike" spc="-12">
                <a:solidFill>
                  <a:schemeClr val="lt1"/>
                </a:solidFill>
                <a:latin typeface="Tahoma"/>
              </a:rPr>
              <a:t> утверждение проекта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  <a:p>
            <a:pPr marL="52560" indent="0" defTabSz="914400">
              <a:lnSpc>
                <a:spcPts val="2375"/>
              </a:lnSpc>
              <a:buNone/>
              <a:tabLst>
                <a:tab pos="0" algn="l"/>
              </a:tabLst>
            </a:pPr>
            <a:r>
              <a:rPr lang="ru-RU" sz="2000" b="0" strike="noStrike" spc="111">
                <a:solidFill>
                  <a:schemeClr val="lt1"/>
                </a:solidFill>
                <a:latin typeface="Tahoma"/>
              </a:rPr>
              <a:t>Формирование</a:t>
            </a:r>
            <a:r>
              <a:rPr lang="ru-RU" sz="2000" b="0" strike="noStrike" spc="-126">
                <a:solidFill>
                  <a:schemeClr val="lt1"/>
                </a:solidFill>
                <a:latin typeface="Tahoma"/>
              </a:rPr>
              <a:t> </a:t>
            </a:r>
            <a:r>
              <a:rPr lang="ru-RU" sz="2000" b="0" strike="noStrike" spc="26">
                <a:solidFill>
                  <a:schemeClr val="lt1"/>
                </a:solidFill>
                <a:latin typeface="Tahoma"/>
              </a:rPr>
              <a:t>отчёта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object 70"/>
          <p:cNvSpPr/>
          <p:nvPr/>
        </p:nvSpPr>
        <p:spPr>
          <a:xfrm>
            <a:off x="7438680" y="1581840"/>
            <a:ext cx="4095360" cy="4839120"/>
          </a:xfrm>
          <a:custGeom>
            <a:avLst/>
            <a:gdLst>
              <a:gd name="textAreaLeft" fmla="*/ 0 w 4095360"/>
              <a:gd name="textAreaRight" fmla="*/ 4098240 w 4095360"/>
              <a:gd name="textAreaTop" fmla="*/ 0 h 4839120"/>
              <a:gd name="textAreaBottom" fmla="*/ 4842000 h 4839120"/>
            </a:gdLst>
            <a:ahLst/>
            <a:cxnLst/>
            <a:rect l="textAreaLeft" t="textAreaTop" r="textAreaRight" b="textAreaBottom"/>
            <a:pathLst>
              <a:path w="4098290" h="4841875">
                <a:moveTo>
                  <a:pt x="429259" y="0"/>
                </a:moveTo>
                <a:lnTo>
                  <a:pt x="4098035" y="0"/>
                </a:lnTo>
                <a:lnTo>
                  <a:pt x="4098035" y="4412437"/>
                </a:lnTo>
                <a:lnTo>
                  <a:pt x="4095517" y="4459214"/>
                </a:lnTo>
                <a:lnTo>
                  <a:pt x="4088136" y="4504532"/>
                </a:lnTo>
                <a:lnTo>
                  <a:pt x="4076155" y="4548130"/>
                </a:lnTo>
                <a:lnTo>
                  <a:pt x="4059835" y="4589745"/>
                </a:lnTo>
                <a:lnTo>
                  <a:pt x="4039437" y="4629116"/>
                </a:lnTo>
                <a:lnTo>
                  <a:pt x="4015223" y="4665980"/>
                </a:lnTo>
                <a:lnTo>
                  <a:pt x="3987456" y="4700075"/>
                </a:lnTo>
                <a:lnTo>
                  <a:pt x="3956396" y="4731141"/>
                </a:lnTo>
                <a:lnTo>
                  <a:pt x="3922306" y="4758914"/>
                </a:lnTo>
                <a:lnTo>
                  <a:pt x="3885447" y="4783133"/>
                </a:lnTo>
                <a:lnTo>
                  <a:pt x="3846080" y="4803536"/>
                </a:lnTo>
                <a:lnTo>
                  <a:pt x="3804468" y="4819860"/>
                </a:lnTo>
                <a:lnTo>
                  <a:pt x="3760872" y="4831845"/>
                </a:lnTo>
                <a:lnTo>
                  <a:pt x="3715554" y="4839228"/>
                </a:lnTo>
                <a:lnTo>
                  <a:pt x="3668776" y="4841748"/>
                </a:lnTo>
                <a:lnTo>
                  <a:pt x="0" y="4841748"/>
                </a:lnTo>
                <a:lnTo>
                  <a:pt x="0" y="429260"/>
                </a:lnTo>
                <a:lnTo>
                  <a:pt x="2518" y="382481"/>
                </a:lnTo>
                <a:lnTo>
                  <a:pt x="9899" y="337163"/>
                </a:lnTo>
                <a:lnTo>
                  <a:pt x="21880" y="293567"/>
                </a:lnTo>
                <a:lnTo>
                  <a:pt x="38200" y="251955"/>
                </a:lnTo>
                <a:lnTo>
                  <a:pt x="58598" y="212588"/>
                </a:lnTo>
                <a:lnTo>
                  <a:pt x="82812" y="175729"/>
                </a:lnTo>
                <a:lnTo>
                  <a:pt x="110579" y="141639"/>
                </a:lnTo>
                <a:lnTo>
                  <a:pt x="141639" y="110579"/>
                </a:lnTo>
                <a:lnTo>
                  <a:pt x="175729" y="82812"/>
                </a:lnTo>
                <a:lnTo>
                  <a:pt x="212588" y="58598"/>
                </a:lnTo>
                <a:lnTo>
                  <a:pt x="251955" y="38200"/>
                </a:lnTo>
                <a:lnTo>
                  <a:pt x="293567" y="21880"/>
                </a:lnTo>
                <a:lnTo>
                  <a:pt x="337163" y="9899"/>
                </a:lnTo>
                <a:lnTo>
                  <a:pt x="382481" y="2518"/>
                </a:lnTo>
                <a:lnTo>
                  <a:pt x="429259" y="0"/>
                </a:lnTo>
                <a:close/>
              </a:path>
            </a:pathLst>
          </a:custGeom>
          <a:noFill/>
          <a:ln w="12700">
            <a:solidFill>
              <a:srgbClr val="E9EFF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9" name="object 71"/>
          <p:cNvPicPr/>
          <p:nvPr/>
        </p:nvPicPr>
        <p:blipFill>
          <a:blip r:embed="rId5"/>
          <a:stretch/>
        </p:blipFill>
        <p:spPr>
          <a:xfrm>
            <a:off x="7211520" y="1347120"/>
            <a:ext cx="4537800" cy="5296680"/>
          </a:xfrm>
          <a:prstGeom prst="rect">
            <a:avLst/>
          </a:prstGeom>
          <a:ln w="0">
            <a:noFill/>
          </a:ln>
        </p:spPr>
      </p:pic>
      <p:pic>
        <p:nvPicPr>
          <p:cNvPr id="170" name="object 72"/>
          <p:cNvPicPr/>
          <p:nvPr/>
        </p:nvPicPr>
        <p:blipFill>
          <a:blip r:embed="rId6"/>
          <a:stretch/>
        </p:blipFill>
        <p:spPr>
          <a:xfrm>
            <a:off x="7438680" y="1581840"/>
            <a:ext cx="4095000" cy="4838760"/>
          </a:xfrm>
          <a:prstGeom prst="rect">
            <a:avLst/>
          </a:prstGeom>
          <a:ln w="0">
            <a:noFill/>
          </a:ln>
        </p:spPr>
      </p:pic>
      <p:pic>
        <p:nvPicPr>
          <p:cNvPr id="171" name="object 73"/>
          <p:cNvPicPr/>
          <p:nvPr/>
        </p:nvPicPr>
        <p:blipFill>
          <a:blip r:embed="rId7"/>
          <a:stretch/>
        </p:blipFill>
        <p:spPr>
          <a:xfrm>
            <a:off x="7562160" y="1714680"/>
            <a:ext cx="3895560" cy="4637520"/>
          </a:xfrm>
          <a:prstGeom prst="rect">
            <a:avLst/>
          </a:prstGeom>
          <a:ln w="0">
            <a:noFill/>
          </a:ln>
        </p:spPr>
      </p:pic>
      <p:sp>
        <p:nvSpPr>
          <p:cNvPr id="172" name="object 74"/>
          <p:cNvSpPr/>
          <p:nvPr/>
        </p:nvSpPr>
        <p:spPr>
          <a:xfrm>
            <a:off x="2328480" y="5220000"/>
            <a:ext cx="4689720" cy="1164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8160" rIns="0" bIns="0" anchor="t">
            <a:spAutoFit/>
          </a:bodyPr>
          <a:lstStyle/>
          <a:p>
            <a:pPr defTabSz="914400">
              <a:lnSpc>
                <a:spcPts val="2001"/>
              </a:lnSpc>
              <a:spcBef>
                <a:spcPts val="300"/>
              </a:spcBef>
              <a:tabLst>
                <a:tab pos="228600" algn="l"/>
              </a:tabLst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16000" defTabSz="914400">
              <a:lnSpc>
                <a:spcPts val="2075"/>
              </a:lnSpc>
              <a:spcBef>
                <a:spcPts val="646"/>
              </a:spcBef>
              <a:buClr>
                <a:srgbClr val="5785E1"/>
              </a:buClr>
              <a:buFont typeface="Wingdings" charset="2"/>
              <a:buChar char=""/>
              <a:tabLst>
                <a:tab pos="228600" algn="l"/>
              </a:tabLst>
            </a:pPr>
            <a:r>
              <a:rPr lang="ru-RU" sz="1800" b="0" strike="noStrike" spc="55">
                <a:solidFill>
                  <a:srgbClr val="1B1B1B"/>
                </a:solidFill>
                <a:latin typeface="Tahoma"/>
              </a:rPr>
              <a:t>после</a:t>
            </a:r>
            <a:r>
              <a:rPr lang="ru-RU" sz="1800" b="0" strike="noStrike" spc="-120">
                <a:solidFill>
                  <a:srgbClr val="1B1B1B"/>
                </a:solidFill>
                <a:latin typeface="Tahoma"/>
              </a:rPr>
              <a:t> </a:t>
            </a:r>
            <a:r>
              <a:rPr lang="ru-RU" sz="1800" b="0" strike="noStrike" spc="55">
                <a:solidFill>
                  <a:srgbClr val="1B1B1B"/>
                </a:solidFill>
                <a:latin typeface="Tahoma"/>
              </a:rPr>
              <a:t>утверждения</a:t>
            </a:r>
            <a:r>
              <a:rPr lang="ru-RU" sz="1800" b="0" strike="noStrike" spc="-126">
                <a:solidFill>
                  <a:srgbClr val="1B1B1B"/>
                </a:solidFill>
                <a:latin typeface="Tahoma"/>
              </a:rPr>
              <a:t> </a:t>
            </a:r>
            <a:r>
              <a:rPr lang="ru-RU" sz="1800" b="0" strike="noStrike" spc="-12">
                <a:solidFill>
                  <a:srgbClr val="1B1B1B"/>
                </a:solidFill>
                <a:latin typeface="Tahoma"/>
              </a:rPr>
              <a:t>заявка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228600" defTabSz="914400">
              <a:lnSpc>
                <a:spcPts val="2075"/>
              </a:lnSpc>
              <a:tabLst>
                <a:tab pos="228600" algn="l"/>
              </a:tabLst>
            </a:pPr>
            <a:r>
              <a:rPr lang="ru-RU" sz="1800" b="0" strike="noStrike" spc="60">
                <a:solidFill>
                  <a:srgbClr val="1B1B1B"/>
                </a:solidFill>
                <a:latin typeface="Tahoma"/>
              </a:rPr>
              <a:t>переходит</a:t>
            </a:r>
            <a:r>
              <a:rPr lang="ru-RU" sz="1800" b="0" strike="noStrike" spc="-41">
                <a:solidFill>
                  <a:srgbClr val="1B1B1B"/>
                </a:solidFill>
                <a:latin typeface="Tahoma"/>
              </a:rPr>
              <a:t> из статуса «Согласовано» в</a:t>
            </a:r>
            <a:r>
              <a:rPr lang="ru-RU" sz="1800" b="0" strike="noStrike" spc="-15">
                <a:solidFill>
                  <a:srgbClr val="1B1B1B"/>
                </a:solidFill>
                <a:latin typeface="Tahoma"/>
              </a:rPr>
              <a:t> </a:t>
            </a:r>
            <a:r>
              <a:rPr lang="ru-RU" sz="1800" b="0" strike="noStrike" spc="-1">
                <a:solidFill>
                  <a:srgbClr val="1B1B1B"/>
                </a:solidFill>
                <a:latin typeface="Tahoma"/>
              </a:rPr>
              <a:t>статус</a:t>
            </a:r>
            <a:r>
              <a:rPr lang="ru-RU" sz="1800" b="0" strike="noStrike" spc="-41">
                <a:solidFill>
                  <a:srgbClr val="1B1B1B"/>
                </a:solidFill>
                <a:latin typeface="Tahoma"/>
              </a:rPr>
              <a:t> </a:t>
            </a:r>
            <a:r>
              <a:rPr lang="ru-RU" sz="1800" b="0" strike="noStrike" spc="-1">
                <a:solidFill>
                  <a:srgbClr val="2F6CDC"/>
                </a:solidFill>
                <a:latin typeface="Tahoma"/>
              </a:rPr>
              <a:t>«ЛП</a:t>
            </a:r>
            <a:r>
              <a:rPr lang="ru-RU" sz="1800" b="0" strike="noStrike" spc="-12">
                <a:solidFill>
                  <a:srgbClr val="2F6CDC"/>
                </a:solidFill>
                <a:latin typeface="Tahoma"/>
              </a:rPr>
              <a:t> </a:t>
            </a:r>
            <a:r>
              <a:rPr lang="ru-RU" sz="1800" b="0" strike="noStrike" spc="21">
                <a:solidFill>
                  <a:srgbClr val="2F6CDC"/>
                </a:solidFill>
                <a:latin typeface="Tahoma"/>
              </a:rPr>
              <a:t>тиражирована»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object 75"/>
          <p:cNvSpPr/>
          <p:nvPr/>
        </p:nvSpPr>
        <p:spPr>
          <a:xfrm>
            <a:off x="180000" y="3638520"/>
            <a:ext cx="6918120" cy="1761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25920" defTabSz="914400">
              <a:lnSpc>
                <a:spcPts val="1930"/>
              </a:lnSpc>
              <a:spcBef>
                <a:spcPts val="99"/>
              </a:spcBef>
            </a:pPr>
            <a:r>
              <a:rPr lang="ru-RU" sz="1800" b="1" strike="noStrike" spc="-60">
                <a:solidFill>
                  <a:srgbClr val="1B1B1B"/>
                </a:solidFill>
                <a:latin typeface="Tahoma"/>
              </a:rPr>
              <a:t>в</a:t>
            </a:r>
            <a:r>
              <a:rPr lang="ru-RU" sz="1800" b="1" strike="noStrike" spc="-92">
                <a:solidFill>
                  <a:srgbClr val="1B1B1B"/>
                </a:solidFill>
                <a:latin typeface="Tahoma"/>
              </a:rPr>
              <a:t> </a:t>
            </a:r>
            <a:r>
              <a:rPr lang="ru-RU" sz="1800" b="1" strike="noStrike" spc="-35">
                <a:solidFill>
                  <a:srgbClr val="1B1B1B"/>
                </a:solidFill>
                <a:latin typeface="Tahoma"/>
              </a:rPr>
              <a:t>течение</a:t>
            </a:r>
            <a:r>
              <a:rPr lang="ru-RU" sz="1800" b="1" strike="noStrike" spc="-86">
                <a:solidFill>
                  <a:srgbClr val="1B1B1B"/>
                </a:solidFill>
                <a:latin typeface="Tahoma"/>
              </a:rPr>
              <a:t> </a:t>
            </a:r>
            <a:r>
              <a:rPr lang="ru-RU" sz="1800" b="1" strike="noStrike" spc="-111">
                <a:solidFill>
                  <a:srgbClr val="2F6CDC"/>
                </a:solidFill>
                <a:latin typeface="Tahoma"/>
              </a:rPr>
              <a:t>3</a:t>
            </a:r>
            <a:r>
              <a:rPr lang="ru-RU" sz="1800" b="1" strike="noStrike" spc="-92">
                <a:solidFill>
                  <a:srgbClr val="2F6CDC"/>
                </a:solidFill>
                <a:latin typeface="Tahoma"/>
              </a:rPr>
              <a:t> </a:t>
            </a:r>
            <a:r>
              <a:rPr lang="ru-RU" sz="1800" b="1" strike="noStrike" spc="-26">
                <a:solidFill>
                  <a:srgbClr val="2F6CDC"/>
                </a:solidFill>
                <a:latin typeface="Tahoma"/>
              </a:rPr>
              <a:t>рабочих</a:t>
            </a:r>
            <a:r>
              <a:rPr lang="ru-RU" sz="1800" b="1" strike="noStrike" spc="-97">
                <a:solidFill>
                  <a:srgbClr val="2F6CDC"/>
                </a:solidFill>
                <a:latin typeface="Tahoma"/>
              </a:rPr>
              <a:t> </a:t>
            </a:r>
            <a:r>
              <a:rPr lang="ru-RU" sz="1800" b="1" strike="noStrike" spc="-1">
                <a:solidFill>
                  <a:srgbClr val="2F6CDC"/>
                </a:solidFill>
                <a:latin typeface="Tahoma"/>
              </a:rPr>
              <a:t>дней</a:t>
            </a:r>
            <a:r>
              <a:rPr lang="ru-RU" sz="1800" b="1" strike="noStrike" spc="-92">
                <a:solidFill>
                  <a:srgbClr val="2F6CDC"/>
                </a:solidFill>
                <a:latin typeface="Tahoma"/>
              </a:rPr>
              <a:t> </a:t>
            </a:r>
            <a:r>
              <a:rPr lang="ru-RU" sz="1800" b="1" strike="noStrike" spc="-21">
                <a:solidFill>
                  <a:srgbClr val="1B1B1B"/>
                </a:solidFill>
                <a:latin typeface="Tahoma"/>
              </a:rPr>
              <a:t>после</a:t>
            </a:r>
            <a:r>
              <a:rPr lang="ru-RU" sz="1800" b="1" strike="noStrike" spc="-72">
                <a:solidFill>
                  <a:srgbClr val="1B1B1B"/>
                </a:solidFill>
                <a:latin typeface="Tahoma"/>
              </a:rPr>
              <a:t> </a:t>
            </a:r>
            <a:r>
              <a:rPr lang="ru-RU" sz="1800" b="1" strike="noStrike" spc="-12">
                <a:solidFill>
                  <a:srgbClr val="1B1B1B"/>
                </a:solidFill>
                <a:latin typeface="Tahoma"/>
              </a:rPr>
              <a:t>завершения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25920" defTabSz="914400">
              <a:lnSpc>
                <a:spcPts val="1930"/>
              </a:lnSpc>
            </a:pPr>
            <a:r>
              <a:rPr lang="ru-RU" sz="1800" b="1" strike="noStrike" spc="-12">
                <a:solidFill>
                  <a:srgbClr val="1B1B1B"/>
                </a:solidFill>
                <a:latin typeface="Tahoma"/>
              </a:rPr>
              <a:t>реализации</a:t>
            </a:r>
            <a:r>
              <a:rPr lang="ru-RU" sz="1800" b="1" strike="noStrike" spc="-111">
                <a:solidFill>
                  <a:srgbClr val="1B1B1B"/>
                </a:solidFill>
                <a:latin typeface="Tahoma"/>
              </a:rPr>
              <a:t> </a:t>
            </a:r>
            <a:r>
              <a:rPr lang="ru-RU" sz="1800" b="1" strike="noStrike" spc="-26">
                <a:solidFill>
                  <a:srgbClr val="1B1B1B"/>
                </a:solidFill>
                <a:latin typeface="Tahoma"/>
              </a:rPr>
              <a:t>проекта</a:t>
            </a:r>
            <a:r>
              <a:rPr lang="ru-RU" sz="1800" b="1" strike="noStrike" spc="-80">
                <a:solidFill>
                  <a:srgbClr val="1B1B1B"/>
                </a:solidFill>
                <a:latin typeface="Tahoma"/>
              </a:rPr>
              <a:t> </a:t>
            </a:r>
            <a:r>
              <a:rPr lang="ru-RU" sz="1800" b="1" strike="noStrike" spc="-12">
                <a:solidFill>
                  <a:srgbClr val="1B1B1B"/>
                </a:solidFill>
                <a:latin typeface="Tahoma"/>
              </a:rPr>
              <a:t>обеспечивает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16000" defTabSz="914400">
              <a:lnSpc>
                <a:spcPct val="100000"/>
              </a:lnSpc>
              <a:spcBef>
                <a:spcPts val="754"/>
              </a:spcBef>
              <a:buClr>
                <a:srgbClr val="92A6EB"/>
              </a:buClr>
              <a:buFont typeface="Wingdings" charset="2"/>
              <a:buChar char=""/>
              <a:tabLst>
                <a:tab pos="228600" algn="l"/>
              </a:tabLst>
            </a:pPr>
            <a:r>
              <a:rPr lang="ru-RU" sz="1800" b="0" strike="noStrike" spc="66">
                <a:solidFill>
                  <a:srgbClr val="1B1B1B"/>
                </a:solidFill>
                <a:latin typeface="Tahoma"/>
              </a:rPr>
              <a:t>формирование</a:t>
            </a:r>
            <a:r>
              <a:rPr lang="ru-RU" sz="1800" b="0" strike="noStrike" spc="-7">
                <a:solidFill>
                  <a:srgbClr val="1B1B1B"/>
                </a:solidFill>
                <a:latin typeface="Tahoma"/>
              </a:rPr>
              <a:t> </a:t>
            </a:r>
            <a:r>
              <a:rPr lang="ru-RU" sz="1800" b="0" strike="noStrike" spc="-1">
                <a:solidFill>
                  <a:srgbClr val="1B1B1B"/>
                </a:solidFill>
                <a:latin typeface="Tahoma"/>
              </a:rPr>
              <a:t>отчета</a:t>
            </a:r>
            <a:r>
              <a:rPr lang="ru-RU" sz="1800" b="0" strike="noStrike" spc="-15">
                <a:solidFill>
                  <a:srgbClr val="1B1B1B"/>
                </a:solidFill>
                <a:latin typeface="Tahoma"/>
              </a:rPr>
              <a:t> </a:t>
            </a:r>
            <a:r>
              <a:rPr lang="ru-RU" sz="1800" b="0" strike="noStrike" spc="-1">
                <a:solidFill>
                  <a:srgbClr val="1B1B1B"/>
                </a:solidFill>
                <a:latin typeface="Tahoma"/>
              </a:rPr>
              <a:t>на</a:t>
            </a:r>
            <a:r>
              <a:rPr lang="ru-RU" sz="1800" b="0" strike="noStrike" spc="-12">
                <a:solidFill>
                  <a:srgbClr val="1B1B1B"/>
                </a:solidFill>
                <a:latin typeface="Tahoma"/>
              </a:rPr>
              <a:t> </a:t>
            </a:r>
            <a:r>
              <a:rPr lang="ru-RU" sz="1800" b="0" strike="noStrike" spc="21">
                <a:solidFill>
                  <a:srgbClr val="1B1B1B"/>
                </a:solidFill>
                <a:latin typeface="Tahoma"/>
              </a:rPr>
              <a:t>ИТ–платформе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16000" defTabSz="914400">
              <a:lnSpc>
                <a:spcPts val="1981"/>
              </a:lnSpc>
              <a:spcBef>
                <a:spcPts val="431"/>
              </a:spcBef>
              <a:buClr>
                <a:srgbClr val="92A6EB"/>
              </a:buClr>
              <a:buFont typeface="Wingdings" charset="2"/>
              <a:buChar char=""/>
              <a:tabLst>
                <a:tab pos="228600" algn="l"/>
              </a:tabLst>
            </a:pPr>
            <a:r>
              <a:rPr lang="ru-RU" sz="1800" b="0" strike="noStrike" spc="-1">
                <a:solidFill>
                  <a:srgbClr val="1B1B1B"/>
                </a:solidFill>
                <a:latin typeface="Tahoma"/>
              </a:rPr>
              <a:t>распечатку</a:t>
            </a:r>
            <a:r>
              <a:rPr lang="ru-RU" sz="1800" b="0" strike="noStrike" spc="60">
                <a:solidFill>
                  <a:srgbClr val="1B1B1B"/>
                </a:solidFill>
                <a:latin typeface="Tahoma"/>
              </a:rPr>
              <a:t> </a:t>
            </a:r>
            <a:r>
              <a:rPr lang="ru-RU" sz="1800" b="0" strike="noStrike" spc="66">
                <a:solidFill>
                  <a:srgbClr val="1B1B1B"/>
                </a:solidFill>
                <a:latin typeface="Tahoma"/>
              </a:rPr>
              <a:t>сформированной</a:t>
            </a:r>
            <a:r>
              <a:rPr lang="ru-RU" sz="1800" b="0" strike="noStrike" spc="94">
                <a:solidFill>
                  <a:srgbClr val="1B1B1B"/>
                </a:solidFill>
                <a:latin typeface="Tahoma"/>
              </a:rPr>
              <a:t> </a:t>
            </a:r>
            <a:r>
              <a:rPr lang="ru-RU" sz="1800" b="0" strike="noStrike" spc="55">
                <a:solidFill>
                  <a:srgbClr val="1B1B1B"/>
                </a:solidFill>
                <a:latin typeface="Tahoma"/>
              </a:rPr>
              <a:t>версии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228600" defTabSz="914400">
              <a:lnSpc>
                <a:spcPts val="1981"/>
              </a:lnSpc>
              <a:tabLst>
                <a:tab pos="228600" algn="l"/>
              </a:tabLst>
            </a:pPr>
            <a:r>
              <a:rPr lang="ru-RU" sz="1800" b="0" strike="noStrike" spc="72">
                <a:solidFill>
                  <a:srgbClr val="1B1B1B"/>
                </a:solidFill>
                <a:latin typeface="Tahoma"/>
              </a:rPr>
              <a:t>и</a:t>
            </a:r>
            <a:r>
              <a:rPr lang="ru-RU" sz="1800" b="0" strike="noStrike" spc="-111">
                <a:solidFill>
                  <a:srgbClr val="1B1B1B"/>
                </a:solidFill>
                <a:latin typeface="Tahoma"/>
              </a:rPr>
              <a:t> </a:t>
            </a:r>
            <a:r>
              <a:rPr lang="ru-RU" sz="1800" b="0" strike="noStrike" spc="60">
                <a:solidFill>
                  <a:srgbClr val="1B1B1B"/>
                </a:solidFill>
                <a:latin typeface="Tahoma"/>
              </a:rPr>
              <a:t>подписание</a:t>
            </a:r>
            <a:r>
              <a:rPr lang="ru-RU" sz="1800" b="0" strike="noStrike" spc="-97">
                <a:solidFill>
                  <a:srgbClr val="1B1B1B"/>
                </a:solidFill>
                <a:latin typeface="Tahoma"/>
              </a:rPr>
              <a:t> </a:t>
            </a:r>
            <a:r>
              <a:rPr lang="ru-RU" sz="1800" b="0" strike="noStrike" spc="66">
                <a:solidFill>
                  <a:srgbClr val="1B1B1B"/>
                </a:solidFill>
                <a:latin typeface="Tahoma"/>
              </a:rPr>
              <a:t>руководителем</a:t>
            </a:r>
            <a:r>
              <a:rPr lang="ru-RU" sz="1800" b="0" strike="noStrike" spc="-126">
                <a:solidFill>
                  <a:srgbClr val="1B1B1B"/>
                </a:solidFill>
                <a:latin typeface="Tahoma"/>
              </a:rPr>
              <a:t> </a:t>
            </a:r>
            <a:r>
              <a:rPr lang="ru-RU" sz="1800" b="0" strike="noStrike" spc="52">
                <a:solidFill>
                  <a:srgbClr val="1B1B1B"/>
                </a:solidFill>
                <a:latin typeface="Tahoma"/>
              </a:rPr>
              <a:t>организации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16000" defTabSz="914400">
              <a:lnSpc>
                <a:spcPct val="100000"/>
              </a:lnSpc>
              <a:spcBef>
                <a:spcPts val="445"/>
              </a:spcBef>
              <a:buClr>
                <a:srgbClr val="92A6EB"/>
              </a:buClr>
              <a:buFont typeface="Wingdings" charset="2"/>
              <a:buChar char=""/>
              <a:tabLst>
                <a:tab pos="228600" algn="l"/>
              </a:tabLst>
            </a:pPr>
            <a:r>
              <a:rPr lang="ru-RU" sz="1800" b="0" strike="noStrike" spc="41">
                <a:solidFill>
                  <a:srgbClr val="1B1B1B"/>
                </a:solidFill>
                <a:latin typeface="Tahoma"/>
              </a:rPr>
              <a:t>загрузку</a:t>
            </a:r>
            <a:r>
              <a:rPr lang="ru-RU" sz="1800" b="0" strike="noStrike" spc="-86">
                <a:solidFill>
                  <a:srgbClr val="1B1B1B"/>
                </a:solidFill>
                <a:latin typeface="Tahoma"/>
              </a:rPr>
              <a:t> </a:t>
            </a:r>
            <a:r>
              <a:rPr lang="ru-RU" sz="1800" b="0" strike="noStrike" spc="52">
                <a:solidFill>
                  <a:srgbClr val="1B1B1B"/>
                </a:solidFill>
                <a:latin typeface="Tahoma"/>
              </a:rPr>
              <a:t>отсканированного</a:t>
            </a:r>
            <a:r>
              <a:rPr lang="ru-RU" sz="1800" b="0" strike="noStrike" spc="-66">
                <a:solidFill>
                  <a:srgbClr val="1B1B1B"/>
                </a:solidFill>
                <a:latin typeface="Tahoma"/>
              </a:rPr>
              <a:t> </a:t>
            </a:r>
            <a:r>
              <a:rPr lang="ru-RU" sz="1800" b="0" strike="noStrike" spc="35">
                <a:solidFill>
                  <a:srgbClr val="1B1B1B"/>
                </a:solidFill>
                <a:latin typeface="Tahoma"/>
              </a:rPr>
              <a:t>в</a:t>
            </a:r>
            <a:r>
              <a:rPr lang="ru-RU" sz="1800" b="0" strike="noStrike" spc="-75">
                <a:solidFill>
                  <a:srgbClr val="1B1B1B"/>
                </a:solidFill>
                <a:latin typeface="Tahoma"/>
              </a:rPr>
              <a:t> </a:t>
            </a:r>
            <a:r>
              <a:rPr lang="ru-RU" sz="1800" b="0" strike="noStrike" spc="46">
                <a:solidFill>
                  <a:srgbClr val="1B1B1B"/>
                </a:solidFill>
                <a:latin typeface="Tahoma"/>
              </a:rPr>
              <a:t>формате</a:t>
            </a:r>
            <a:r>
              <a:rPr lang="ru-RU" sz="1800" b="0" strike="noStrike" spc="-75">
                <a:solidFill>
                  <a:srgbClr val="1B1B1B"/>
                </a:solidFill>
                <a:latin typeface="Tahoma"/>
              </a:rPr>
              <a:t> </a:t>
            </a:r>
            <a:r>
              <a:rPr lang="ru-RU" sz="1800" b="0" strike="noStrike" spc="106">
                <a:solidFill>
                  <a:srgbClr val="1B1B1B"/>
                </a:solidFill>
                <a:latin typeface="Tahoma"/>
              </a:rPr>
              <a:t>pdf</a:t>
            </a:r>
            <a:r>
              <a:rPr lang="ru-RU" sz="1800" b="0" strike="noStrike" spc="-97">
                <a:solidFill>
                  <a:srgbClr val="1B1B1B"/>
                </a:solidFill>
                <a:latin typeface="Tahoma"/>
              </a:rPr>
              <a:t> </a:t>
            </a:r>
            <a:r>
              <a:rPr lang="ru-RU" sz="1800" b="0" strike="noStrike" spc="-1">
                <a:solidFill>
                  <a:srgbClr val="1B1B1B"/>
                </a:solidFill>
                <a:latin typeface="Tahoma"/>
              </a:rPr>
              <a:t>отчёта</a:t>
            </a:r>
            <a:r>
              <a:rPr lang="ru-RU" sz="1800" b="0" strike="noStrike" spc="-80">
                <a:solidFill>
                  <a:srgbClr val="1B1B1B"/>
                </a:solidFill>
                <a:latin typeface="Tahoma"/>
              </a:rPr>
              <a:t> </a:t>
            </a:r>
            <a:r>
              <a:rPr lang="ru-RU" sz="1800" b="0" strike="noStrike" spc="35">
                <a:solidFill>
                  <a:srgbClr val="1B1B1B"/>
                </a:solidFill>
                <a:latin typeface="Tahoma"/>
              </a:rPr>
              <a:t>в</a:t>
            </a:r>
            <a:r>
              <a:rPr lang="ru-RU" sz="1800" b="0" strike="noStrike" spc="-75">
                <a:solidFill>
                  <a:srgbClr val="1B1B1B"/>
                </a:solidFill>
                <a:latin typeface="Tahoma"/>
              </a:rPr>
              <a:t> </a:t>
            </a:r>
            <a:r>
              <a:rPr lang="ru-RU" sz="1800" b="0" strike="noStrike" spc="46">
                <a:solidFill>
                  <a:srgbClr val="1B1B1B"/>
                </a:solidFill>
                <a:latin typeface="Tahoma"/>
              </a:rPr>
              <a:t>систему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4" name="object 76"/>
          <p:cNvPicPr/>
          <p:nvPr/>
        </p:nvPicPr>
        <p:blipFill>
          <a:blip r:embed="rId8"/>
          <a:stretch/>
        </p:blipFill>
        <p:spPr>
          <a:xfrm>
            <a:off x="180000" y="1530000"/>
            <a:ext cx="3435120" cy="1823040"/>
          </a:xfrm>
          <a:prstGeom prst="rect">
            <a:avLst/>
          </a:prstGeom>
          <a:ln w="0">
            <a:noFill/>
          </a:ln>
        </p:spPr>
      </p:pic>
      <p:pic>
        <p:nvPicPr>
          <p:cNvPr id="175" name="object 11"/>
          <p:cNvPicPr/>
          <p:nvPr/>
        </p:nvPicPr>
        <p:blipFill>
          <a:blip r:embed="rId9"/>
          <a:stretch/>
        </p:blipFill>
        <p:spPr>
          <a:xfrm>
            <a:off x="9642240" y="352080"/>
            <a:ext cx="2051640" cy="5886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object 2"/>
          <p:cNvGrpSpPr/>
          <p:nvPr/>
        </p:nvGrpSpPr>
        <p:grpSpPr>
          <a:xfrm>
            <a:off x="0" y="0"/>
            <a:ext cx="12189240" cy="6855120"/>
            <a:chOff x="0" y="0"/>
            <a:chExt cx="12189240" cy="6855120"/>
          </a:xfrm>
        </p:grpSpPr>
        <p:pic>
          <p:nvPicPr>
            <p:cNvPr id="177" name="object 3"/>
            <p:cNvPicPr/>
            <p:nvPr/>
          </p:nvPicPr>
          <p:blipFill>
            <a:blip r:embed="rId2"/>
            <a:stretch/>
          </p:blipFill>
          <p:spPr>
            <a:xfrm>
              <a:off x="0" y="0"/>
              <a:ext cx="12189240" cy="68551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78" name="object 4"/>
            <p:cNvPicPr/>
            <p:nvPr/>
          </p:nvPicPr>
          <p:blipFill>
            <a:blip r:embed="rId3"/>
            <a:stretch/>
          </p:blipFill>
          <p:spPr>
            <a:xfrm>
              <a:off x="0" y="0"/>
              <a:ext cx="12189240" cy="68522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79" name="object 5"/>
            <p:cNvSpPr/>
            <p:nvPr/>
          </p:nvSpPr>
          <p:spPr>
            <a:xfrm>
              <a:off x="0" y="442080"/>
              <a:ext cx="11843640" cy="6413040"/>
            </a:xfrm>
            <a:custGeom>
              <a:avLst/>
              <a:gdLst>
                <a:gd name="textAreaLeft" fmla="*/ 0 w 11843640"/>
                <a:gd name="textAreaRight" fmla="*/ 11846520 w 11843640"/>
                <a:gd name="textAreaTop" fmla="*/ 0 h 6413040"/>
                <a:gd name="textAreaBottom" fmla="*/ 6415920 h 6413040"/>
              </a:gdLst>
              <a:ahLst/>
              <a:cxnLst/>
              <a:rect l="textAreaLeft" t="textAreaTop" r="textAreaRight" b="textAreaBottom"/>
              <a:pathLst>
                <a:path w="11846560" h="6416040">
                  <a:moveTo>
                    <a:pt x="0" y="6416040"/>
                  </a:moveTo>
                  <a:lnTo>
                    <a:pt x="11846051" y="6416040"/>
                  </a:lnTo>
                  <a:lnTo>
                    <a:pt x="11846052" y="0"/>
                  </a:lnTo>
                  <a:lnTo>
                    <a:pt x="0" y="0"/>
                  </a:lnTo>
                  <a:lnTo>
                    <a:pt x="0" y="641604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180" name="object 6"/>
            <p:cNvPicPr/>
            <p:nvPr/>
          </p:nvPicPr>
          <p:blipFill>
            <a:blip r:embed="rId4"/>
            <a:stretch/>
          </p:blipFill>
          <p:spPr>
            <a:xfrm>
              <a:off x="0" y="0"/>
              <a:ext cx="12189240" cy="12088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81" name="object 7"/>
            <p:cNvSpPr/>
            <p:nvPr/>
          </p:nvSpPr>
          <p:spPr>
            <a:xfrm>
              <a:off x="0" y="0"/>
              <a:ext cx="12189240" cy="1020240"/>
            </a:xfrm>
            <a:custGeom>
              <a:avLst/>
              <a:gdLst>
                <a:gd name="textAreaLeft" fmla="*/ 0 w 12189240"/>
                <a:gd name="textAreaRight" fmla="*/ 12192120 w 12189240"/>
                <a:gd name="textAreaTop" fmla="*/ 0 h 1020240"/>
                <a:gd name="textAreaBottom" fmla="*/ 1023120 h 1020240"/>
              </a:gdLst>
              <a:ahLst/>
              <a:cxnLst/>
              <a:rect l="textAreaLeft" t="textAreaTop" r="textAreaRight" b="textAreaBottom"/>
              <a:pathLst>
                <a:path w="12192000" h="1022985">
                  <a:moveTo>
                    <a:pt x="12192000" y="0"/>
                  </a:moveTo>
                  <a:lnTo>
                    <a:pt x="0" y="0"/>
                  </a:lnTo>
                  <a:lnTo>
                    <a:pt x="0" y="936783"/>
                  </a:lnTo>
                  <a:lnTo>
                    <a:pt x="27208" y="972518"/>
                  </a:lnTo>
                  <a:lnTo>
                    <a:pt x="61805" y="999254"/>
                  </a:lnTo>
                  <a:lnTo>
                    <a:pt x="102639" y="1016494"/>
                  </a:lnTo>
                  <a:lnTo>
                    <a:pt x="148082" y="1022603"/>
                  </a:lnTo>
                  <a:lnTo>
                    <a:pt x="12021058" y="1022603"/>
                  </a:lnTo>
                  <a:lnTo>
                    <a:pt x="12066484" y="1016494"/>
                  </a:lnTo>
                  <a:lnTo>
                    <a:pt x="12107314" y="999254"/>
                  </a:lnTo>
                  <a:lnTo>
                    <a:pt x="12141914" y="972518"/>
                  </a:lnTo>
                  <a:lnTo>
                    <a:pt x="12168650" y="937918"/>
                  </a:lnTo>
                  <a:lnTo>
                    <a:pt x="12185890" y="897088"/>
                  </a:lnTo>
                  <a:lnTo>
                    <a:pt x="12192000" y="851662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769EE6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82" name="object 9"/>
          <p:cNvGrpSpPr/>
          <p:nvPr/>
        </p:nvGrpSpPr>
        <p:grpSpPr>
          <a:xfrm>
            <a:off x="9642240" y="352080"/>
            <a:ext cx="2422080" cy="5823720"/>
            <a:chOff x="9642240" y="352080"/>
            <a:chExt cx="2422080" cy="5823720"/>
          </a:xfrm>
        </p:grpSpPr>
        <p:pic>
          <p:nvPicPr>
            <p:cNvPr id="183" name="object 10"/>
            <p:cNvPicPr/>
            <p:nvPr/>
          </p:nvPicPr>
          <p:blipFill>
            <a:blip r:embed="rId5"/>
            <a:stretch/>
          </p:blipFill>
          <p:spPr>
            <a:xfrm>
              <a:off x="11990880" y="5652360"/>
              <a:ext cx="73440" cy="5234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84" name="object 11"/>
            <p:cNvPicPr/>
            <p:nvPr/>
          </p:nvPicPr>
          <p:blipFill>
            <a:blip r:embed="rId6"/>
            <a:stretch/>
          </p:blipFill>
          <p:spPr>
            <a:xfrm>
              <a:off x="9642240" y="352080"/>
              <a:ext cx="2051640" cy="588600"/>
            </a:xfrm>
            <a:prstGeom prst="rect">
              <a:avLst/>
            </a:prstGeom>
            <a:ln w="0">
              <a:noFill/>
            </a:ln>
          </p:spPr>
        </p:pic>
      </p:grpSp>
      <p:graphicFrame>
        <p:nvGraphicFramePr>
          <p:cNvPr id="185" name="object 13"/>
          <p:cNvGraphicFramePr/>
          <p:nvPr/>
        </p:nvGraphicFramePr>
        <p:xfrm>
          <a:off x="515880" y="1487160"/>
          <a:ext cx="11100240" cy="5116320"/>
        </p:xfrm>
        <a:graphic>
          <a:graphicData uri="http://schemas.openxmlformats.org/drawingml/2006/table">
            <a:tbl>
              <a:tblPr/>
              <a:tblGrid>
                <a:gridCol w="55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25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8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63280"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  <a:spcBef>
                          <a:spcPts val="1324"/>
                        </a:spcBef>
                      </a:pPr>
                      <a:r>
                        <a:rPr lang="ru-RU" sz="1500" b="0" strike="noStrike" spc="-52">
                          <a:solidFill>
                            <a:srgbClr val="FFFFFF"/>
                          </a:solidFill>
                          <a:latin typeface="Tahoma"/>
                        </a:rPr>
                        <a:t>1</a:t>
                      </a:r>
                      <a:endParaRPr lang="ru-RU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9FBEEE"/>
                    </a:solidFill>
                  </a:tcPr>
                </a:tc>
                <a:tc>
                  <a:txBody>
                    <a:bodyPr/>
                    <a:lstStyle/>
                    <a:p>
                      <a:pPr marL="252720" defTabSz="914400">
                        <a:lnSpc>
                          <a:spcPct val="88000"/>
                        </a:lnSpc>
                        <a:spcBef>
                          <a:spcPts val="1026"/>
                        </a:spcBef>
                      </a:pPr>
                      <a:r>
                        <a:rPr lang="ru-RU" sz="1600" b="0" strike="noStrike" spc="52">
                          <a:solidFill>
                            <a:srgbClr val="205AC1"/>
                          </a:solidFill>
                          <a:latin typeface="Tahoma"/>
                        </a:rPr>
                        <a:t>Осуществить</a:t>
                      </a:r>
                      <a:r>
                        <a:rPr lang="ru-RU" sz="1600" b="0" strike="noStrike" spc="-52">
                          <a:solidFill>
                            <a:srgbClr val="205AC1"/>
                          </a:solidFill>
                          <a:latin typeface="Tahoma"/>
                        </a:rPr>
                        <a:t> </a:t>
                      </a:r>
                      <a:r>
                        <a:rPr lang="ru-RU" sz="1600" b="0" strike="noStrike" spc="55">
                          <a:solidFill>
                            <a:srgbClr val="205AC1"/>
                          </a:solidFill>
                          <a:latin typeface="Tahoma"/>
                        </a:rPr>
                        <a:t>регистрацию</a:t>
                      </a:r>
                      <a:r>
                        <a:rPr lang="ru-RU" sz="1600" b="0" strike="noStrike" spc="-41">
                          <a:solidFill>
                            <a:srgbClr val="205AC1"/>
                          </a:solidFill>
                          <a:latin typeface="Tahoma"/>
                        </a:rPr>
                        <a:t> </a:t>
                      </a:r>
                      <a:r>
                        <a:rPr lang="ru-RU" sz="1600" b="0" strike="noStrike" spc="-1">
                          <a:solidFill>
                            <a:srgbClr val="1B1B1B"/>
                          </a:solidFill>
                          <a:latin typeface="Tahoma"/>
                        </a:rPr>
                        <a:t>на</a:t>
                      </a:r>
                      <a:r>
                        <a:rPr lang="ru-RU" sz="1600" b="0" strike="noStrike" spc="-55">
                          <a:solidFill>
                            <a:srgbClr val="1B1B1B"/>
                          </a:solidFill>
                          <a:latin typeface="Tahoma"/>
                        </a:rPr>
                        <a:t> </a:t>
                      </a:r>
                      <a:r>
                        <a:rPr lang="ru-RU" sz="1600" b="0" strike="noStrike" spc="35">
                          <a:solidFill>
                            <a:srgbClr val="1B1B1B"/>
                          </a:solidFill>
                          <a:latin typeface="Tahoma"/>
                        </a:rPr>
                        <a:t>платформе</a:t>
                      </a:r>
                      <a:r>
                        <a:rPr lang="ru-RU" sz="1600" b="0" strike="noStrike" spc="-60">
                          <a:solidFill>
                            <a:srgbClr val="1B1B1B"/>
                          </a:solidFill>
                          <a:latin typeface="Tahoma"/>
                        </a:rPr>
                        <a:t> </a:t>
                      </a:r>
                      <a:r>
                        <a:rPr lang="ru-RU" sz="1600" b="0" strike="noStrike" spc="26">
                          <a:solidFill>
                            <a:srgbClr val="205AC1"/>
                          </a:solidFill>
                          <a:latin typeface="Tahoma"/>
                        </a:rPr>
                        <a:t>производительность.рф </a:t>
                      </a:r>
                      <a:r>
                        <a:rPr lang="ru-RU" sz="1600" b="0" strike="noStrike" spc="26">
                          <a:solidFill>
                            <a:srgbClr val="1B1B1B"/>
                          </a:solidFill>
                          <a:latin typeface="Tahoma"/>
                        </a:rPr>
                        <a:t>ответственных</a:t>
                      </a:r>
                      <a:r>
                        <a:rPr lang="ru-RU" sz="1600" b="0" strike="noStrike" spc="-35">
                          <a:solidFill>
                            <a:srgbClr val="1B1B1B"/>
                          </a:solidFill>
                          <a:latin typeface="Tahoma"/>
                        </a:rPr>
                        <a:t> </a:t>
                      </a:r>
                      <a:r>
                        <a:rPr lang="ru-RU" sz="1600" b="0" strike="noStrike" spc="-1">
                          <a:solidFill>
                            <a:srgbClr val="1B1B1B"/>
                          </a:solidFill>
                          <a:latin typeface="Tahoma"/>
                        </a:rPr>
                        <a:t>от</a:t>
                      </a:r>
                      <a:r>
                        <a:rPr lang="ru-RU" sz="1600" b="0" strike="noStrike" spc="-55">
                          <a:solidFill>
                            <a:srgbClr val="1B1B1B"/>
                          </a:solidFill>
                          <a:latin typeface="Tahoma"/>
                        </a:rPr>
                        <a:t> </a:t>
                      </a:r>
                      <a:r>
                        <a:rPr lang="ru-RU" sz="1600" b="0" strike="noStrike" spc="46">
                          <a:solidFill>
                            <a:srgbClr val="1B1B1B"/>
                          </a:solidFill>
                          <a:latin typeface="Tahoma"/>
                        </a:rPr>
                        <a:t>организации</a:t>
                      </a:r>
                      <a:r>
                        <a:rPr lang="ru-RU" sz="1600" b="0" strike="noStrike" spc="-55">
                          <a:solidFill>
                            <a:srgbClr val="1B1B1B"/>
                          </a:solidFill>
                          <a:latin typeface="Tahoma"/>
                        </a:rPr>
                        <a:t> </a:t>
                      </a:r>
                      <a:r>
                        <a:rPr lang="ru-RU" sz="1600" b="0" strike="noStrike" spc="-1">
                          <a:solidFill>
                            <a:srgbClr val="1B1B1B"/>
                          </a:solidFill>
                          <a:latin typeface="Tahoma"/>
                        </a:rPr>
                        <a:t>за</a:t>
                      </a:r>
                      <a:r>
                        <a:rPr lang="ru-RU" sz="1600" b="0" strike="noStrike" spc="-66">
                          <a:solidFill>
                            <a:srgbClr val="1B1B1B"/>
                          </a:solidFill>
                          <a:latin typeface="Tahoma"/>
                        </a:rPr>
                        <a:t> </a:t>
                      </a:r>
                      <a:r>
                        <a:rPr lang="ru-RU" sz="1600" b="0" strike="noStrike" spc="46">
                          <a:solidFill>
                            <a:srgbClr val="1B1B1B"/>
                          </a:solidFill>
                          <a:latin typeface="Tahoma"/>
                        </a:rPr>
                        <a:t>взаимодействие</a:t>
                      </a:r>
                      <a:r>
                        <a:rPr lang="ru-RU" sz="1600" b="0" strike="noStrike" spc="-26">
                          <a:solidFill>
                            <a:srgbClr val="1B1B1B"/>
                          </a:solidFill>
                          <a:latin typeface="Tahoma"/>
                        </a:rPr>
                        <a:t> </a:t>
                      </a:r>
                      <a:r>
                        <a:rPr lang="ru-RU" sz="1600" b="0" strike="noStrike" spc="52">
                          <a:solidFill>
                            <a:srgbClr val="1B1B1B"/>
                          </a:solidFill>
                          <a:latin typeface="Tahoma"/>
                        </a:rPr>
                        <a:t>с</a:t>
                      </a:r>
                      <a:r>
                        <a:rPr lang="ru-RU" sz="1600" b="0" strike="noStrike" spc="-52">
                          <a:solidFill>
                            <a:srgbClr val="1B1B1B"/>
                          </a:solidFill>
                          <a:latin typeface="Tahoma"/>
                        </a:rPr>
                        <a:t> </a:t>
                      </a:r>
                      <a:r>
                        <a:rPr lang="ru-RU" sz="1600" b="0" strike="noStrike" spc="15">
                          <a:solidFill>
                            <a:srgbClr val="1B1B1B"/>
                          </a:solidFill>
                          <a:latin typeface="Tahoma"/>
                        </a:rPr>
                        <a:t>ИТ–платформой </a:t>
                      </a:r>
                      <a:r>
                        <a:rPr lang="ru-RU" sz="1600" b="0" strike="noStrike" spc="32">
                          <a:solidFill>
                            <a:srgbClr val="1B1B1B"/>
                          </a:solidFill>
                          <a:latin typeface="Tahoma"/>
                        </a:rPr>
                        <a:t>в</a:t>
                      </a:r>
                      <a:r>
                        <a:rPr lang="ru-RU" sz="1600" b="0" strike="noStrike" spc="-55">
                          <a:solidFill>
                            <a:srgbClr val="1B1B1B"/>
                          </a:solidFill>
                          <a:latin typeface="Tahoma"/>
                        </a:rPr>
                        <a:t> </a:t>
                      </a:r>
                      <a:r>
                        <a:rPr lang="ru-RU" sz="1600" b="0" strike="noStrike" spc="-1">
                          <a:solidFill>
                            <a:srgbClr val="1B1B1B"/>
                          </a:solidFill>
                          <a:latin typeface="Tahoma"/>
                        </a:rPr>
                        <a:t>случае</a:t>
                      </a:r>
                      <a:r>
                        <a:rPr lang="ru-RU" sz="1600" b="0" strike="noStrike" spc="-55">
                          <a:solidFill>
                            <a:srgbClr val="1B1B1B"/>
                          </a:solidFill>
                          <a:latin typeface="Tahoma"/>
                        </a:rPr>
                        <a:t> </a:t>
                      </a:r>
                      <a:r>
                        <a:rPr lang="ru-RU" sz="1600" b="0" strike="noStrike" spc="52">
                          <a:solidFill>
                            <a:srgbClr val="1B1B1B"/>
                          </a:solidFill>
                          <a:latin typeface="Tahoma"/>
                        </a:rPr>
                        <a:t>изменения</a:t>
                      </a:r>
                      <a:r>
                        <a:rPr lang="ru-RU" sz="1600" b="0" strike="noStrike" spc="-41">
                          <a:solidFill>
                            <a:srgbClr val="1B1B1B"/>
                          </a:solidFill>
                          <a:latin typeface="Tahoma"/>
                        </a:rPr>
                        <a:t> </a:t>
                      </a:r>
                      <a:r>
                        <a:rPr lang="ru-RU" sz="1600" b="0" strike="noStrike" spc="52">
                          <a:solidFill>
                            <a:srgbClr val="1B1B1B"/>
                          </a:solidFill>
                          <a:latin typeface="Tahoma"/>
                        </a:rPr>
                        <a:t>и</a:t>
                      </a:r>
                      <a:r>
                        <a:rPr lang="ru-RU" sz="1600" b="0" strike="noStrike" spc="-52">
                          <a:solidFill>
                            <a:srgbClr val="1B1B1B"/>
                          </a:solidFill>
                          <a:latin typeface="Tahoma"/>
                        </a:rPr>
                        <a:t> </a:t>
                      </a:r>
                      <a:r>
                        <a:rPr lang="ru-RU" sz="1600" b="0" strike="noStrike" spc="46">
                          <a:solidFill>
                            <a:srgbClr val="1B1B1B"/>
                          </a:solidFill>
                          <a:latin typeface="Tahoma"/>
                        </a:rPr>
                        <a:t>уведомить</a:t>
                      </a:r>
                      <a:r>
                        <a:rPr lang="ru-RU" sz="1600" b="0" strike="noStrike" spc="-35">
                          <a:solidFill>
                            <a:srgbClr val="1B1B1B"/>
                          </a:solidFill>
                          <a:latin typeface="Tahoma"/>
                        </a:rPr>
                        <a:t> </a:t>
                      </a:r>
                      <a:r>
                        <a:rPr lang="ru-RU" sz="1600" b="0" strike="noStrike" spc="46">
                          <a:solidFill>
                            <a:srgbClr val="1B1B1B"/>
                          </a:solidFill>
                          <a:latin typeface="Tahoma"/>
                        </a:rPr>
                        <a:t>Минкультуры</a:t>
                      </a:r>
                      <a:r>
                        <a:rPr lang="ru-RU" sz="1600" b="0" strike="noStrike" spc="-41">
                          <a:solidFill>
                            <a:srgbClr val="1B1B1B"/>
                          </a:solidFill>
                          <a:latin typeface="Tahoma"/>
                        </a:rPr>
                        <a:t> </a:t>
                      </a:r>
                      <a:r>
                        <a:rPr lang="ru-RU" sz="1600" b="0" strike="noStrike" spc="46">
                          <a:solidFill>
                            <a:srgbClr val="1B1B1B"/>
                          </a:solidFill>
                          <a:latin typeface="Tahoma"/>
                        </a:rPr>
                        <a:t>России</a:t>
                      </a:r>
                      <a:endParaRPr lang="ru-RU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E1EBF9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B3C5E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3440" defTabSz="914400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ru-RU" sz="1600" b="0" strike="noStrike" spc="32">
                          <a:solidFill>
                            <a:srgbClr val="1B1B1B"/>
                          </a:solidFill>
                          <a:latin typeface="Tahoma"/>
                        </a:rPr>
                        <a:t>в</a:t>
                      </a:r>
                      <a:r>
                        <a:rPr lang="ru-RU" sz="1600" b="0" strike="noStrike" spc="-1">
                          <a:solidFill>
                            <a:srgbClr val="1B1B1B"/>
                          </a:solidFill>
                          <a:latin typeface="Tahoma"/>
                        </a:rPr>
                        <a:t> течение</a:t>
                      </a:r>
                      <a:r>
                        <a:rPr lang="ru-RU" sz="1600" b="0" strike="noStrike" spc="1">
                          <a:solidFill>
                            <a:srgbClr val="1B1B1B"/>
                          </a:solidFill>
                          <a:latin typeface="Tahoma"/>
                        </a:rPr>
                        <a:t> </a:t>
                      </a:r>
                      <a:r>
                        <a:rPr lang="ru-RU" sz="1600" b="0" strike="noStrike" spc="-1">
                          <a:solidFill>
                            <a:srgbClr val="205AC1"/>
                          </a:solidFill>
                          <a:latin typeface="Tahoma"/>
                        </a:rPr>
                        <a:t>3 </a:t>
                      </a:r>
                      <a:r>
                        <a:rPr lang="ru-RU" sz="1600" b="0" strike="noStrike" spc="32">
                          <a:solidFill>
                            <a:srgbClr val="205AC1"/>
                          </a:solidFill>
                          <a:latin typeface="Tahoma"/>
                        </a:rPr>
                        <a:t>рабочих </a:t>
                      </a:r>
                      <a:r>
                        <a:rPr lang="ru-RU" sz="1600" b="0" strike="noStrike" spc="66">
                          <a:solidFill>
                            <a:srgbClr val="205AC1"/>
                          </a:solidFill>
                          <a:latin typeface="Tahoma"/>
                        </a:rPr>
                        <a:t>дней</a:t>
                      </a:r>
                      <a:r>
                        <a:rPr lang="ru-RU" sz="1600" b="0" strike="noStrike" spc="-92">
                          <a:solidFill>
                            <a:srgbClr val="205AC1"/>
                          </a:solidFill>
                          <a:latin typeface="Tahoma"/>
                        </a:rPr>
                        <a:t> </a:t>
                      </a:r>
                      <a:r>
                        <a:rPr lang="ru-RU" sz="1600" b="0" strike="noStrike" spc="46">
                          <a:solidFill>
                            <a:srgbClr val="1B1B1B"/>
                          </a:solidFill>
                          <a:latin typeface="Tahoma"/>
                        </a:rPr>
                        <a:t>после</a:t>
                      </a:r>
                      <a:r>
                        <a:rPr lang="ru-RU" sz="1600" b="0" strike="noStrike" spc="-80">
                          <a:solidFill>
                            <a:srgbClr val="1B1B1B"/>
                          </a:solidFill>
                          <a:latin typeface="Tahoma"/>
                        </a:rPr>
                        <a:t> </a:t>
                      </a:r>
                      <a:r>
                        <a:rPr lang="ru-RU" sz="1600" b="0" strike="noStrike" spc="-12">
                          <a:solidFill>
                            <a:srgbClr val="1B1B1B"/>
                          </a:solidFill>
                          <a:latin typeface="Tahoma"/>
                        </a:rPr>
                        <a:t>назначения</a:t>
                      </a:r>
                      <a:endParaRPr lang="ru-RU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E1EBF9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B3C5E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280"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  <a:spcBef>
                          <a:spcPts val="1420"/>
                        </a:spcBef>
                      </a:pPr>
                      <a:r>
                        <a:rPr lang="ru-RU" sz="1500" b="0" strike="noStrike" spc="-1">
                          <a:solidFill>
                            <a:srgbClr val="FFFFFF"/>
                          </a:solidFill>
                          <a:latin typeface="Tahoma"/>
                        </a:rPr>
                        <a:t>2</a:t>
                      </a:r>
                      <a:endParaRPr lang="ru-RU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9FBEEE"/>
                    </a:solidFill>
                  </a:tcPr>
                </a:tc>
                <a:tc>
                  <a:txBody>
                    <a:bodyPr/>
                    <a:lstStyle/>
                    <a:p>
                      <a:pPr marL="252720" defTabSz="914400">
                        <a:lnSpc>
                          <a:spcPts val="1709"/>
                        </a:lnSpc>
                        <a:spcBef>
                          <a:spcPts val="380"/>
                        </a:spcBef>
                      </a:pPr>
                      <a:r>
                        <a:rPr lang="ru-RU" sz="1600" b="0" strike="noStrike" spc="41">
                          <a:solidFill>
                            <a:srgbClr val="205AC1"/>
                          </a:solidFill>
                          <a:latin typeface="Tahoma"/>
                        </a:rPr>
                        <a:t>Обеспечить</a:t>
                      </a:r>
                      <a:r>
                        <a:rPr lang="ru-RU" sz="1600" b="0" strike="noStrike" spc="-75">
                          <a:solidFill>
                            <a:srgbClr val="205AC1"/>
                          </a:solidFill>
                          <a:latin typeface="Tahoma"/>
                        </a:rPr>
                        <a:t> </a:t>
                      </a:r>
                      <a:r>
                        <a:rPr lang="ru-RU" sz="1600" b="0" strike="noStrike" spc="46">
                          <a:solidFill>
                            <a:srgbClr val="205AC1"/>
                          </a:solidFill>
                          <a:latin typeface="Tahoma"/>
                        </a:rPr>
                        <a:t>ознакомление</a:t>
                      </a:r>
                      <a:r>
                        <a:rPr lang="ru-RU" sz="1600" b="0" strike="noStrike" spc="-52">
                          <a:solidFill>
                            <a:srgbClr val="205AC1"/>
                          </a:solidFill>
                          <a:latin typeface="Tahoma"/>
                        </a:rPr>
                        <a:t> </a:t>
                      </a:r>
                      <a:r>
                        <a:rPr lang="ru-RU" sz="1600" b="0" strike="noStrike" spc="52">
                          <a:solidFill>
                            <a:srgbClr val="205AC1"/>
                          </a:solidFill>
                          <a:latin typeface="Tahoma"/>
                        </a:rPr>
                        <a:t>и</a:t>
                      </a:r>
                      <a:r>
                        <a:rPr lang="ru-RU" sz="1600" b="0" strike="noStrike" spc="-86">
                          <a:solidFill>
                            <a:srgbClr val="205AC1"/>
                          </a:solidFill>
                          <a:latin typeface="Tahoma"/>
                        </a:rPr>
                        <a:t> </a:t>
                      </a:r>
                      <a:r>
                        <a:rPr lang="ru-RU" sz="1600" b="0" strike="noStrike" spc="55">
                          <a:solidFill>
                            <a:srgbClr val="205AC1"/>
                          </a:solidFill>
                          <a:latin typeface="Tahoma"/>
                        </a:rPr>
                        <a:t>отбор</a:t>
                      </a:r>
                      <a:r>
                        <a:rPr lang="ru-RU" sz="1600" b="0" strike="noStrike" spc="-80">
                          <a:solidFill>
                            <a:srgbClr val="205AC1"/>
                          </a:solidFill>
                          <a:latin typeface="Tahoma"/>
                        </a:rPr>
                        <a:t> </a:t>
                      </a:r>
                      <a:r>
                        <a:rPr lang="ru-RU" sz="1600" b="0" strike="noStrike" spc="52">
                          <a:solidFill>
                            <a:srgbClr val="205AC1"/>
                          </a:solidFill>
                          <a:latin typeface="Tahoma"/>
                        </a:rPr>
                        <a:t>ЛП</a:t>
                      </a:r>
                      <a:endParaRPr lang="ru-RU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52720" defTabSz="914400">
                        <a:lnSpc>
                          <a:spcPts val="1709"/>
                        </a:lnSpc>
                      </a:pPr>
                      <a:r>
                        <a:rPr lang="ru-RU" sz="1600" b="0" strike="noStrike" spc="55">
                          <a:solidFill>
                            <a:srgbClr val="1B1B1B"/>
                          </a:solidFill>
                          <a:latin typeface="Tahoma"/>
                        </a:rPr>
                        <a:t>для</a:t>
                      </a:r>
                      <a:r>
                        <a:rPr lang="ru-RU" sz="1600" b="0" strike="noStrike" spc="-72">
                          <a:solidFill>
                            <a:srgbClr val="1B1B1B"/>
                          </a:solidFill>
                          <a:latin typeface="Tahoma"/>
                        </a:rPr>
                        <a:t> </a:t>
                      </a:r>
                      <a:r>
                        <a:rPr lang="ru-RU" sz="1600" b="0" strike="noStrike" spc="52">
                          <a:solidFill>
                            <a:srgbClr val="1B1B1B"/>
                          </a:solidFill>
                          <a:latin typeface="Tahoma"/>
                        </a:rPr>
                        <a:t>реализации</a:t>
                      </a:r>
                      <a:r>
                        <a:rPr lang="ru-RU" sz="1600" b="0" strike="noStrike" spc="-86">
                          <a:solidFill>
                            <a:srgbClr val="1B1B1B"/>
                          </a:solidFill>
                          <a:latin typeface="Tahoma"/>
                        </a:rPr>
                        <a:t> </a:t>
                      </a:r>
                      <a:r>
                        <a:rPr lang="ru-RU" sz="1600" b="0" strike="noStrike" spc="35">
                          <a:solidFill>
                            <a:srgbClr val="1B1B1B"/>
                          </a:solidFill>
                          <a:latin typeface="Tahoma"/>
                        </a:rPr>
                        <a:t>проекта</a:t>
                      </a:r>
                      <a:r>
                        <a:rPr lang="ru-RU" sz="1600" b="0" strike="noStrike" spc="-80">
                          <a:solidFill>
                            <a:srgbClr val="1B1B1B"/>
                          </a:solidFill>
                          <a:latin typeface="Tahoma"/>
                        </a:rPr>
                        <a:t> </a:t>
                      </a:r>
                      <a:r>
                        <a:rPr lang="ru-RU" sz="1600" b="0" strike="noStrike" spc="52">
                          <a:solidFill>
                            <a:srgbClr val="1B1B1B"/>
                          </a:solidFill>
                          <a:latin typeface="Tahoma"/>
                        </a:rPr>
                        <a:t>по</a:t>
                      </a:r>
                      <a:r>
                        <a:rPr lang="ru-RU" sz="1600" b="0" strike="noStrike" spc="-75">
                          <a:solidFill>
                            <a:srgbClr val="1B1B1B"/>
                          </a:solidFill>
                          <a:latin typeface="Tahoma"/>
                        </a:rPr>
                        <a:t> </a:t>
                      </a:r>
                      <a:r>
                        <a:rPr lang="ru-RU" sz="1600" b="0" strike="noStrike" spc="35">
                          <a:solidFill>
                            <a:srgbClr val="1B1B1B"/>
                          </a:solidFill>
                          <a:latin typeface="Tahoma"/>
                        </a:rPr>
                        <a:t>тиражированию</a:t>
                      </a:r>
                      <a:endParaRPr lang="ru-RU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E1EBF9"/>
                      </a:solidFill>
                      <a:prstDash val="solid"/>
                    </a:lnR>
                    <a:lnT w="12240">
                      <a:solidFill>
                        <a:srgbClr val="B3C5E7"/>
                      </a:solidFill>
                      <a:prstDash val="solid"/>
                    </a:lnT>
                    <a:lnB w="12240">
                      <a:solidFill>
                        <a:srgbClr val="B3C5E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3440" defTabSz="914400">
                        <a:lnSpc>
                          <a:spcPct val="100000"/>
                        </a:lnSpc>
                        <a:spcBef>
                          <a:spcPts val="754"/>
                        </a:spcBef>
                      </a:pPr>
                      <a:r>
                        <a:rPr lang="ru-RU" sz="1600" b="0" strike="noStrike" spc="92">
                          <a:solidFill>
                            <a:srgbClr val="205AC1"/>
                          </a:solidFill>
                          <a:latin typeface="Tahoma"/>
                        </a:rPr>
                        <a:t>до</a:t>
                      </a:r>
                      <a:r>
                        <a:rPr lang="ru-RU" sz="1600" b="0" strike="noStrike" spc="-92">
                          <a:solidFill>
                            <a:srgbClr val="205AC1"/>
                          </a:solidFill>
                          <a:latin typeface="Tahoma"/>
                        </a:rPr>
                        <a:t> 10</a:t>
                      </a:r>
                      <a:r>
                        <a:rPr lang="ru-RU" sz="1600" b="0" strike="noStrike" spc="-12">
                          <a:solidFill>
                            <a:srgbClr val="205AC1"/>
                          </a:solidFill>
                          <a:latin typeface="Tahoma"/>
                        </a:rPr>
                        <a:t>.06.2026</a:t>
                      </a:r>
                      <a:endParaRPr lang="ru-RU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E1EBF9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B3C5E7"/>
                      </a:solidFill>
                      <a:prstDash val="solid"/>
                    </a:lnT>
                    <a:lnB w="12240">
                      <a:solidFill>
                        <a:srgbClr val="B3C5E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7000"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  <a:spcBef>
                          <a:spcPts val="1426"/>
                        </a:spcBef>
                      </a:pPr>
                      <a:r>
                        <a:rPr lang="ru-RU" sz="1500" b="0" strike="noStrike" spc="-52">
                          <a:solidFill>
                            <a:srgbClr val="FFFFFF"/>
                          </a:solidFill>
                          <a:latin typeface="Tahoma"/>
                        </a:rPr>
                        <a:t>3</a:t>
                      </a:r>
                      <a:endParaRPr lang="ru-RU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9FBEEE"/>
                    </a:solidFill>
                  </a:tcPr>
                </a:tc>
                <a:tc>
                  <a:txBody>
                    <a:bodyPr/>
                    <a:lstStyle/>
                    <a:p>
                      <a:pPr marL="252720" defTabSz="914400">
                        <a:lnSpc>
                          <a:spcPct val="78000"/>
                        </a:lnSpc>
                        <a:spcBef>
                          <a:spcPts val="799"/>
                        </a:spcBef>
                      </a:pPr>
                      <a:r>
                        <a:rPr lang="ru-RU" sz="1600" b="0" strike="noStrike" spc="66">
                          <a:solidFill>
                            <a:srgbClr val="205AC1"/>
                          </a:solidFill>
                          <a:latin typeface="Tahoma"/>
                        </a:rPr>
                        <a:t>Определить</a:t>
                      </a:r>
                      <a:r>
                        <a:rPr lang="ru-RU" sz="1600" b="0" strike="noStrike" spc="-35">
                          <a:solidFill>
                            <a:srgbClr val="205AC1"/>
                          </a:solidFill>
                          <a:latin typeface="Tahoma"/>
                        </a:rPr>
                        <a:t> </a:t>
                      </a:r>
                      <a:r>
                        <a:rPr lang="ru-RU" sz="1600" b="0" strike="noStrike" spc="26">
                          <a:solidFill>
                            <a:srgbClr val="205AC1"/>
                          </a:solidFill>
                          <a:latin typeface="Tahoma"/>
                        </a:rPr>
                        <a:t>ответственного</a:t>
                      </a:r>
                      <a:r>
                        <a:rPr lang="ru-RU" sz="1600" b="0" strike="noStrike" spc="-35">
                          <a:solidFill>
                            <a:srgbClr val="205AC1"/>
                          </a:solidFill>
                          <a:latin typeface="Tahoma"/>
                        </a:rPr>
                        <a:t> </a:t>
                      </a:r>
                      <a:r>
                        <a:rPr lang="ru-RU" sz="1600" b="0" strike="noStrike" spc="-1">
                          <a:solidFill>
                            <a:srgbClr val="1B1B1B"/>
                          </a:solidFill>
                          <a:latin typeface="Tahoma"/>
                        </a:rPr>
                        <a:t>за</a:t>
                      </a:r>
                      <a:r>
                        <a:rPr lang="ru-RU" sz="1600" b="0" strike="noStrike" spc="-60">
                          <a:solidFill>
                            <a:srgbClr val="1B1B1B"/>
                          </a:solidFill>
                          <a:latin typeface="Tahoma"/>
                        </a:rPr>
                        <a:t> </a:t>
                      </a:r>
                      <a:r>
                        <a:rPr lang="ru-RU" sz="1600" b="0" strike="noStrike" spc="55">
                          <a:solidFill>
                            <a:srgbClr val="1B1B1B"/>
                          </a:solidFill>
                          <a:latin typeface="Tahoma"/>
                        </a:rPr>
                        <a:t>реализацию</a:t>
                      </a:r>
                      <a:r>
                        <a:rPr lang="ru-RU" sz="1600" b="0" strike="noStrike" spc="-52">
                          <a:solidFill>
                            <a:srgbClr val="1B1B1B"/>
                          </a:solidFill>
                          <a:latin typeface="Tahoma"/>
                        </a:rPr>
                        <a:t> </a:t>
                      </a:r>
                      <a:r>
                        <a:rPr lang="ru-RU" sz="1600" b="0" strike="noStrike" spc="26">
                          <a:solidFill>
                            <a:srgbClr val="1B1B1B"/>
                          </a:solidFill>
                          <a:latin typeface="Tahoma"/>
                        </a:rPr>
                        <a:t>проекта </a:t>
                      </a:r>
                      <a:r>
                        <a:rPr lang="ru-RU" sz="1600" b="0" strike="noStrike" spc="52">
                          <a:solidFill>
                            <a:srgbClr val="1B1B1B"/>
                          </a:solidFill>
                          <a:latin typeface="Tahoma"/>
                        </a:rPr>
                        <a:t>по</a:t>
                      </a:r>
                      <a:r>
                        <a:rPr lang="ru-RU" sz="1600" b="0" strike="noStrike" spc="-80">
                          <a:solidFill>
                            <a:srgbClr val="1B1B1B"/>
                          </a:solidFill>
                          <a:latin typeface="Tahoma"/>
                        </a:rPr>
                        <a:t> </a:t>
                      </a:r>
                      <a:r>
                        <a:rPr lang="ru-RU" sz="1600" b="0" strike="noStrike" spc="46">
                          <a:solidFill>
                            <a:srgbClr val="1B1B1B"/>
                          </a:solidFill>
                          <a:latin typeface="Tahoma"/>
                        </a:rPr>
                        <a:t>тиражированию</a:t>
                      </a:r>
                      <a:r>
                        <a:rPr lang="ru-RU" sz="1600" b="0" strike="noStrike" spc="-60">
                          <a:solidFill>
                            <a:srgbClr val="1B1B1B"/>
                          </a:solidFill>
                          <a:latin typeface="Tahoma"/>
                        </a:rPr>
                        <a:t> </a:t>
                      </a:r>
                      <a:r>
                        <a:rPr lang="ru-RU" sz="1600" b="0" strike="noStrike" spc="66">
                          <a:solidFill>
                            <a:srgbClr val="1B1B1B"/>
                          </a:solidFill>
                          <a:latin typeface="Tahoma"/>
                        </a:rPr>
                        <a:t>ЛП</a:t>
                      </a:r>
                      <a:r>
                        <a:rPr lang="ru-RU" sz="1600" b="0" strike="noStrike" spc="-86">
                          <a:solidFill>
                            <a:srgbClr val="1B1B1B"/>
                          </a:solidFill>
                          <a:latin typeface="Tahoma"/>
                        </a:rPr>
                        <a:t> </a:t>
                      </a:r>
                      <a:r>
                        <a:rPr lang="ru-RU" sz="1600" b="0" strike="noStrike" spc="35">
                          <a:solidFill>
                            <a:srgbClr val="1B1B1B"/>
                          </a:solidFill>
                          <a:latin typeface="Tahoma"/>
                        </a:rPr>
                        <a:t>(руководителя</a:t>
                      </a:r>
                      <a:r>
                        <a:rPr lang="ru-RU" sz="1600" b="0" strike="noStrike" spc="-41">
                          <a:solidFill>
                            <a:srgbClr val="1B1B1B"/>
                          </a:solidFill>
                          <a:latin typeface="Tahoma"/>
                        </a:rPr>
                        <a:t> </a:t>
                      </a:r>
                      <a:r>
                        <a:rPr lang="ru-RU" sz="1600" b="0" strike="noStrike" spc="-26">
                          <a:solidFill>
                            <a:srgbClr val="1B1B1B"/>
                          </a:solidFill>
                          <a:latin typeface="Tahoma"/>
                        </a:rPr>
                        <a:t>РГ)</a:t>
                      </a:r>
                      <a:endParaRPr lang="ru-RU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E1EBF9"/>
                      </a:solidFill>
                      <a:prstDash val="solid"/>
                    </a:lnR>
                    <a:lnT w="12240">
                      <a:solidFill>
                        <a:srgbClr val="B3C5E7"/>
                      </a:solidFill>
                      <a:prstDash val="solid"/>
                    </a:lnT>
                    <a:lnB w="12240">
                      <a:solidFill>
                        <a:srgbClr val="B3C5E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3440" defTabSz="914400">
                        <a:lnSpc>
                          <a:spcPct val="100000"/>
                        </a:lnSpc>
                        <a:spcBef>
                          <a:spcPts val="754"/>
                        </a:spcBef>
                      </a:pPr>
                      <a:r>
                        <a:rPr lang="ru-RU" sz="1600" b="0" strike="noStrike" spc="92">
                          <a:solidFill>
                            <a:srgbClr val="205AC1"/>
                          </a:solidFill>
                          <a:latin typeface="Tahoma"/>
                        </a:rPr>
                        <a:t>до</a:t>
                      </a:r>
                      <a:r>
                        <a:rPr lang="ru-RU" sz="1600" b="0" strike="noStrike" spc="-86">
                          <a:solidFill>
                            <a:srgbClr val="205AC1"/>
                          </a:solidFill>
                          <a:latin typeface="Tahoma"/>
                        </a:rPr>
                        <a:t> 11</a:t>
                      </a:r>
                      <a:r>
                        <a:rPr lang="ru-RU" sz="1600" b="0" strike="noStrike" spc="32">
                          <a:solidFill>
                            <a:srgbClr val="205AC1"/>
                          </a:solidFill>
                          <a:latin typeface="Tahoma"/>
                        </a:rPr>
                        <a:t>.06.2026</a:t>
                      </a:r>
                      <a:endParaRPr lang="ru-RU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E1EBF9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B3C5E7"/>
                      </a:solidFill>
                      <a:prstDash val="solid"/>
                    </a:lnT>
                    <a:lnB w="12240">
                      <a:solidFill>
                        <a:srgbClr val="B3C5E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5680"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  <a:spcBef>
                          <a:spcPts val="1420"/>
                        </a:spcBef>
                      </a:pPr>
                      <a:r>
                        <a:rPr lang="ru-RU" sz="1500" b="0" strike="noStrike" spc="1">
                          <a:solidFill>
                            <a:srgbClr val="FFFFFF"/>
                          </a:solidFill>
                          <a:latin typeface="Tahoma"/>
                        </a:rPr>
                        <a:t>4</a:t>
                      </a:r>
                      <a:endParaRPr lang="ru-RU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9FBEEE"/>
                    </a:solidFill>
                  </a:tcPr>
                </a:tc>
                <a:tc>
                  <a:txBody>
                    <a:bodyPr/>
                    <a:lstStyle/>
                    <a:p>
                      <a:pPr marL="252720" defTabSz="914400">
                        <a:lnSpc>
                          <a:spcPct val="100000"/>
                        </a:lnSpc>
                        <a:spcBef>
                          <a:spcPts val="754"/>
                        </a:spcBef>
                      </a:pPr>
                      <a:r>
                        <a:rPr lang="ru-RU" sz="1600" b="0" strike="noStrike" spc="52">
                          <a:solidFill>
                            <a:srgbClr val="205AC1"/>
                          </a:solidFill>
                          <a:latin typeface="Tahoma"/>
                        </a:rPr>
                        <a:t>Сформировать</a:t>
                      </a:r>
                      <a:r>
                        <a:rPr lang="ru-RU" sz="1600" b="0" strike="noStrike" spc="-1">
                          <a:solidFill>
                            <a:srgbClr val="205AC1"/>
                          </a:solidFill>
                          <a:latin typeface="Tahoma"/>
                        </a:rPr>
                        <a:t> заявку</a:t>
                      </a:r>
                      <a:r>
                        <a:rPr lang="ru-RU" sz="1600" b="0" strike="noStrike" spc="1">
                          <a:solidFill>
                            <a:srgbClr val="205AC1"/>
                          </a:solidFill>
                          <a:latin typeface="Tahoma"/>
                        </a:rPr>
                        <a:t> </a:t>
                      </a:r>
                      <a:r>
                        <a:rPr lang="ru-RU" sz="1600" b="0" strike="noStrike" spc="-1">
                          <a:solidFill>
                            <a:srgbClr val="1B1B1B"/>
                          </a:solidFill>
                          <a:latin typeface="Tahoma"/>
                        </a:rPr>
                        <a:t>на</a:t>
                      </a:r>
                      <a:r>
                        <a:rPr lang="ru-RU" sz="1600" b="0" strike="noStrike" spc="-7">
                          <a:solidFill>
                            <a:srgbClr val="1B1B1B"/>
                          </a:solidFill>
                          <a:latin typeface="Tahoma"/>
                        </a:rPr>
                        <a:t> </a:t>
                      </a:r>
                      <a:r>
                        <a:rPr lang="ru-RU" sz="1600" b="0" strike="noStrike" spc="55">
                          <a:solidFill>
                            <a:srgbClr val="1B1B1B"/>
                          </a:solidFill>
                          <a:latin typeface="Tahoma"/>
                        </a:rPr>
                        <a:t>реализацию</a:t>
                      </a:r>
                      <a:r>
                        <a:rPr lang="ru-RU" sz="1600" b="0" strike="noStrike" spc="-1">
                          <a:solidFill>
                            <a:srgbClr val="1B1B1B"/>
                          </a:solidFill>
                          <a:latin typeface="Tahoma"/>
                        </a:rPr>
                        <a:t> </a:t>
                      </a:r>
                      <a:r>
                        <a:rPr lang="ru-RU" sz="1600" b="0" strike="noStrike" spc="26">
                          <a:solidFill>
                            <a:srgbClr val="1B1B1B"/>
                          </a:solidFill>
                          <a:latin typeface="Tahoma"/>
                        </a:rPr>
                        <a:t>проекта</a:t>
                      </a:r>
                      <a:endParaRPr lang="ru-RU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E1EBF9"/>
                      </a:solidFill>
                      <a:prstDash val="solid"/>
                    </a:lnR>
                    <a:lnT w="12240">
                      <a:solidFill>
                        <a:srgbClr val="B3C5E7"/>
                      </a:solidFill>
                      <a:prstDash val="solid"/>
                    </a:lnT>
                    <a:lnB w="12240">
                      <a:solidFill>
                        <a:srgbClr val="B3C5E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3440" defTabSz="914400">
                        <a:lnSpc>
                          <a:spcPct val="100000"/>
                        </a:lnSpc>
                        <a:spcBef>
                          <a:spcPts val="754"/>
                        </a:spcBef>
                      </a:pPr>
                      <a:r>
                        <a:rPr lang="ru-RU" sz="1600" b="0" strike="noStrike" spc="92">
                          <a:solidFill>
                            <a:srgbClr val="205AC1"/>
                          </a:solidFill>
                          <a:latin typeface="Tahoma"/>
                        </a:rPr>
                        <a:t>до</a:t>
                      </a:r>
                      <a:r>
                        <a:rPr lang="ru-RU" sz="1600" b="0" strike="noStrike" spc="-86">
                          <a:solidFill>
                            <a:srgbClr val="205AC1"/>
                          </a:solidFill>
                          <a:latin typeface="Tahoma"/>
                        </a:rPr>
                        <a:t> 15</a:t>
                      </a:r>
                      <a:r>
                        <a:rPr lang="ru-RU" sz="1600" b="0" strike="noStrike" spc="32">
                          <a:solidFill>
                            <a:srgbClr val="205AC1"/>
                          </a:solidFill>
                          <a:latin typeface="Tahoma"/>
                        </a:rPr>
                        <a:t>.06.2026</a:t>
                      </a:r>
                      <a:endParaRPr lang="ru-RU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E1EBF9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B3C5E7"/>
                      </a:solidFill>
                      <a:prstDash val="solid"/>
                    </a:lnT>
                    <a:lnB w="12240">
                      <a:solidFill>
                        <a:srgbClr val="B3C5E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5680"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  <a:spcBef>
                          <a:spcPts val="1420"/>
                        </a:spcBef>
                      </a:pPr>
                      <a:r>
                        <a:rPr lang="ru-RU" sz="1500" b="0" strike="noStrike" spc="-52">
                          <a:solidFill>
                            <a:srgbClr val="FFFFFF"/>
                          </a:solidFill>
                          <a:latin typeface="Tahoma"/>
                        </a:rPr>
                        <a:t>5</a:t>
                      </a:r>
                      <a:endParaRPr lang="ru-RU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9FBEEE"/>
                    </a:solidFill>
                  </a:tcPr>
                </a:tc>
                <a:tc>
                  <a:txBody>
                    <a:bodyPr/>
                    <a:lstStyle/>
                    <a:p>
                      <a:pPr marL="252720" defTabSz="914400">
                        <a:lnSpc>
                          <a:spcPct val="100000"/>
                        </a:lnSpc>
                        <a:spcBef>
                          <a:spcPts val="383"/>
                        </a:spcBef>
                      </a:pPr>
                      <a:r>
                        <a:rPr lang="ru-RU" sz="1600" b="0" strike="noStrike" spc="55">
                          <a:solidFill>
                            <a:srgbClr val="205AC1"/>
                          </a:solidFill>
                          <a:latin typeface="Tahoma"/>
                        </a:rPr>
                        <a:t>Создать</a:t>
                      </a:r>
                      <a:r>
                        <a:rPr lang="ru-RU" sz="1600" b="0" strike="noStrike" spc="-92">
                          <a:solidFill>
                            <a:srgbClr val="205AC1"/>
                          </a:solidFill>
                          <a:latin typeface="Tahoma"/>
                        </a:rPr>
                        <a:t> </a:t>
                      </a:r>
                      <a:r>
                        <a:rPr lang="ru-RU" sz="1600" b="0" strike="noStrike" spc="41">
                          <a:solidFill>
                            <a:srgbClr val="205AC1"/>
                          </a:solidFill>
                          <a:latin typeface="Tahoma"/>
                        </a:rPr>
                        <a:t>рабочую</a:t>
                      </a:r>
                      <a:r>
                        <a:rPr lang="ru-RU" sz="1600" b="0" strike="noStrike" spc="-75">
                          <a:solidFill>
                            <a:srgbClr val="205AC1"/>
                          </a:solidFill>
                          <a:latin typeface="Tahoma"/>
                        </a:rPr>
                        <a:t> </a:t>
                      </a:r>
                      <a:r>
                        <a:rPr lang="ru-RU" sz="1600" b="0" strike="noStrike" spc="-12">
                          <a:solidFill>
                            <a:srgbClr val="205AC1"/>
                          </a:solidFill>
                          <a:latin typeface="Tahoma"/>
                        </a:rPr>
                        <a:t>группу</a:t>
                      </a:r>
                      <a:endParaRPr lang="ru-RU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E1EBF9"/>
                      </a:solidFill>
                      <a:prstDash val="solid"/>
                    </a:lnR>
                    <a:lnT w="12240">
                      <a:solidFill>
                        <a:srgbClr val="B3C5E7"/>
                      </a:solidFill>
                      <a:prstDash val="solid"/>
                    </a:lnT>
                    <a:lnB w="12240">
                      <a:solidFill>
                        <a:srgbClr val="B3C5E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3440" defTabSz="914400">
                        <a:lnSpc>
                          <a:spcPct val="100000"/>
                        </a:lnSpc>
                        <a:spcBef>
                          <a:spcPts val="754"/>
                        </a:spcBef>
                      </a:pPr>
                      <a:r>
                        <a:rPr lang="ru-RU" sz="1600" b="0" strike="noStrike" spc="92">
                          <a:solidFill>
                            <a:srgbClr val="205AC1"/>
                          </a:solidFill>
                          <a:latin typeface="Tahoma"/>
                        </a:rPr>
                        <a:t>до</a:t>
                      </a:r>
                      <a:r>
                        <a:rPr lang="ru-RU" sz="1600" b="0" strike="noStrike" spc="-86">
                          <a:solidFill>
                            <a:srgbClr val="205AC1"/>
                          </a:solidFill>
                          <a:latin typeface="Tahoma"/>
                        </a:rPr>
                        <a:t> 18</a:t>
                      </a:r>
                      <a:r>
                        <a:rPr lang="ru-RU" sz="1600" b="0" strike="noStrike" spc="32">
                          <a:solidFill>
                            <a:srgbClr val="205AC1"/>
                          </a:solidFill>
                          <a:latin typeface="Tahoma"/>
                        </a:rPr>
                        <a:t>.06.2026</a:t>
                      </a:r>
                      <a:endParaRPr lang="ru-RU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E1EBF9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B3C5E7"/>
                      </a:solidFill>
                      <a:prstDash val="solid"/>
                    </a:lnT>
                    <a:lnB w="12240">
                      <a:solidFill>
                        <a:srgbClr val="B3C5E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5680"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  <a:spcBef>
                          <a:spcPts val="1426"/>
                        </a:spcBef>
                      </a:pPr>
                      <a:r>
                        <a:rPr lang="ru-RU" sz="1500" b="0" strike="noStrike" spc="60">
                          <a:solidFill>
                            <a:srgbClr val="FFFFFF"/>
                          </a:solidFill>
                          <a:latin typeface="Tahoma"/>
                        </a:rPr>
                        <a:t>6</a:t>
                      </a:r>
                      <a:endParaRPr lang="ru-RU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9FBEEE"/>
                    </a:solidFill>
                  </a:tcPr>
                </a:tc>
                <a:tc>
                  <a:txBody>
                    <a:bodyPr/>
                    <a:lstStyle/>
                    <a:p>
                      <a:pPr marL="252720" defTabSz="914400">
                        <a:lnSpc>
                          <a:spcPct val="100000"/>
                        </a:lnSpc>
                        <a:spcBef>
                          <a:spcPts val="386"/>
                        </a:spcBef>
                      </a:pPr>
                      <a:r>
                        <a:rPr lang="ru-RU" sz="1600" b="0" strike="noStrike" spc="41">
                          <a:solidFill>
                            <a:srgbClr val="205AC1"/>
                          </a:solidFill>
                          <a:latin typeface="Tahoma"/>
                        </a:rPr>
                        <a:t>Обеспечить</a:t>
                      </a:r>
                      <a:r>
                        <a:rPr lang="ru-RU" sz="1600" b="0" strike="noStrike" spc="-66">
                          <a:solidFill>
                            <a:srgbClr val="205AC1"/>
                          </a:solidFill>
                          <a:latin typeface="Tahoma"/>
                        </a:rPr>
                        <a:t> прохождение дистанционного </a:t>
                      </a:r>
                      <a:r>
                        <a:rPr lang="ru-RU" sz="1600" b="0" strike="noStrike" spc="32">
                          <a:solidFill>
                            <a:srgbClr val="205AC1"/>
                          </a:solidFill>
                          <a:latin typeface="Tahoma"/>
                        </a:rPr>
                        <a:t>обучения</a:t>
                      </a:r>
                      <a:r>
                        <a:rPr lang="ru-RU" sz="1600" b="0" strike="noStrike" spc="-72">
                          <a:solidFill>
                            <a:srgbClr val="205AC1"/>
                          </a:solidFill>
                          <a:latin typeface="Tahoma"/>
                        </a:rPr>
                        <a:t> </a:t>
                      </a:r>
                      <a:endParaRPr lang="ru-RU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E1EBF9"/>
                      </a:solidFill>
                      <a:prstDash val="solid"/>
                    </a:lnR>
                    <a:lnT w="12240">
                      <a:solidFill>
                        <a:srgbClr val="B3C5E7"/>
                      </a:solidFill>
                      <a:prstDash val="solid"/>
                    </a:lnT>
                    <a:lnB w="12240">
                      <a:solidFill>
                        <a:srgbClr val="B3C5E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3440" defTabSz="914400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lang="ru-RU" sz="1600" b="0" strike="noStrike" spc="92">
                          <a:solidFill>
                            <a:srgbClr val="205AC1"/>
                          </a:solidFill>
                          <a:latin typeface="Tahoma"/>
                        </a:rPr>
                        <a:t>до 23.06.2026</a:t>
                      </a:r>
                      <a:endParaRPr lang="ru-RU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E1EBF9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B3C5E7"/>
                      </a:solidFill>
                      <a:prstDash val="solid"/>
                    </a:lnT>
                    <a:lnB w="12240">
                      <a:solidFill>
                        <a:srgbClr val="B3C5E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5680"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  <a:spcBef>
                          <a:spcPts val="1426"/>
                        </a:spcBef>
                      </a:pPr>
                      <a:r>
                        <a:rPr lang="ru-RU" sz="1500" b="0" strike="noStrike" spc="-52">
                          <a:solidFill>
                            <a:srgbClr val="FFFFFF"/>
                          </a:solidFill>
                          <a:latin typeface="Tahoma"/>
                        </a:rPr>
                        <a:t>7</a:t>
                      </a:r>
                      <a:endParaRPr lang="ru-RU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9FBEEE"/>
                    </a:solidFill>
                  </a:tcPr>
                </a:tc>
                <a:tc>
                  <a:txBody>
                    <a:bodyPr/>
                    <a:lstStyle/>
                    <a:p>
                      <a:pPr marL="252720" defTabSz="914400">
                        <a:lnSpc>
                          <a:spcPct val="100000"/>
                        </a:lnSpc>
                        <a:spcBef>
                          <a:spcPts val="386"/>
                        </a:spcBef>
                      </a:pPr>
                      <a:r>
                        <a:rPr lang="ru-RU" sz="1600" b="0" strike="noStrike" spc="35">
                          <a:solidFill>
                            <a:srgbClr val="205AC1"/>
                          </a:solidFill>
                          <a:latin typeface="Tahoma"/>
                        </a:rPr>
                        <a:t>Разработать</a:t>
                      </a:r>
                      <a:r>
                        <a:rPr lang="ru-RU" sz="1600" b="0" strike="noStrike" spc="-92">
                          <a:solidFill>
                            <a:srgbClr val="205AC1"/>
                          </a:solidFill>
                          <a:latin typeface="Tahoma"/>
                        </a:rPr>
                        <a:t> </a:t>
                      </a:r>
                      <a:r>
                        <a:rPr lang="ru-RU" sz="1600" b="0" strike="noStrike" spc="41">
                          <a:solidFill>
                            <a:srgbClr val="205AC1"/>
                          </a:solidFill>
                          <a:latin typeface="Tahoma"/>
                        </a:rPr>
                        <a:t>проектные</a:t>
                      </a:r>
                      <a:r>
                        <a:rPr lang="ru-RU" sz="1600" b="0" strike="noStrike" spc="-66">
                          <a:solidFill>
                            <a:srgbClr val="205AC1"/>
                          </a:solidFill>
                          <a:latin typeface="Tahoma"/>
                        </a:rPr>
                        <a:t> </a:t>
                      </a:r>
                      <a:r>
                        <a:rPr lang="ru-RU" sz="1600" b="0" strike="noStrike" spc="52">
                          <a:solidFill>
                            <a:srgbClr val="205AC1"/>
                          </a:solidFill>
                          <a:latin typeface="Tahoma"/>
                        </a:rPr>
                        <a:t>документы</a:t>
                      </a:r>
                      <a:r>
                        <a:rPr lang="ru-RU" sz="1600" b="0" strike="noStrike" spc="-60">
                          <a:solidFill>
                            <a:srgbClr val="205AC1"/>
                          </a:solidFill>
                          <a:latin typeface="Tahoma"/>
                        </a:rPr>
                        <a:t> </a:t>
                      </a:r>
                      <a:r>
                        <a:rPr lang="ru-RU" sz="1600" b="0" strike="noStrike" spc="52">
                          <a:solidFill>
                            <a:srgbClr val="1B1B1B"/>
                          </a:solidFill>
                          <a:latin typeface="Tahoma"/>
                        </a:rPr>
                        <a:t>и</a:t>
                      </a:r>
                      <a:r>
                        <a:rPr lang="ru-RU" sz="1600" b="0" strike="noStrike" spc="-151">
                          <a:solidFill>
                            <a:srgbClr val="1B1B1B"/>
                          </a:solidFill>
                          <a:latin typeface="Tahoma"/>
                        </a:rPr>
                        <a:t> </a:t>
                      </a:r>
                      <a:r>
                        <a:rPr lang="ru-RU" sz="1600" b="0" strike="noStrike" spc="32">
                          <a:solidFill>
                            <a:srgbClr val="205AC1"/>
                          </a:solidFill>
                          <a:latin typeface="Tahoma"/>
                        </a:rPr>
                        <a:t>реализовать</a:t>
                      </a:r>
                      <a:r>
                        <a:rPr lang="ru-RU" sz="1600" b="0" strike="noStrike" spc="-66">
                          <a:solidFill>
                            <a:srgbClr val="205AC1"/>
                          </a:solidFill>
                          <a:latin typeface="Tahoma"/>
                        </a:rPr>
                        <a:t> </a:t>
                      </a:r>
                      <a:r>
                        <a:rPr lang="ru-RU" sz="1600" b="0" strike="noStrike" spc="35">
                          <a:solidFill>
                            <a:srgbClr val="205AC1"/>
                          </a:solidFill>
                          <a:latin typeface="Tahoma"/>
                        </a:rPr>
                        <a:t>проект</a:t>
                      </a:r>
                      <a:endParaRPr lang="ru-RU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E1EBF9"/>
                      </a:solidFill>
                      <a:prstDash val="solid"/>
                    </a:lnR>
                    <a:lnT w="12240">
                      <a:solidFill>
                        <a:srgbClr val="B3C5E7"/>
                      </a:solidFill>
                      <a:prstDash val="solid"/>
                    </a:lnT>
                    <a:lnB w="12240">
                      <a:solidFill>
                        <a:srgbClr val="B3C5E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3440" defTabSz="914400">
                        <a:lnSpc>
                          <a:spcPct val="100000"/>
                        </a:lnSpc>
                        <a:spcBef>
                          <a:spcPts val="754"/>
                        </a:spcBef>
                      </a:pPr>
                      <a:r>
                        <a:rPr lang="ru-RU" sz="1600" b="0" strike="noStrike" spc="92">
                          <a:solidFill>
                            <a:srgbClr val="205AC1"/>
                          </a:solidFill>
                          <a:latin typeface="Tahoma"/>
                        </a:rPr>
                        <a:t>до 30.09.2026</a:t>
                      </a:r>
                      <a:endParaRPr lang="ru-RU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E1EBF9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B3C5E7"/>
                      </a:solidFill>
                      <a:prstDash val="solid"/>
                    </a:lnT>
                    <a:lnB w="12240">
                      <a:solidFill>
                        <a:srgbClr val="B3C5E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5680"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  <a:spcBef>
                          <a:spcPts val="1426"/>
                        </a:spcBef>
                      </a:pPr>
                      <a:r>
                        <a:rPr lang="ru-RU" sz="1500" b="0" strike="noStrike" spc="21">
                          <a:solidFill>
                            <a:srgbClr val="FFFFFF"/>
                          </a:solidFill>
                          <a:latin typeface="Tahoma"/>
                        </a:rPr>
                        <a:t>8</a:t>
                      </a:r>
                      <a:endParaRPr lang="ru-RU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9FBEEE"/>
                    </a:solidFill>
                  </a:tcPr>
                </a:tc>
                <a:tc>
                  <a:txBody>
                    <a:bodyPr/>
                    <a:lstStyle/>
                    <a:p>
                      <a:pPr marL="252720" defTabSz="914400">
                        <a:lnSpc>
                          <a:spcPct val="100000"/>
                        </a:lnSpc>
                        <a:spcBef>
                          <a:spcPts val="386"/>
                        </a:spcBef>
                      </a:pPr>
                      <a:r>
                        <a:rPr lang="ru-RU" sz="1600" b="0" strike="noStrike" spc="46">
                          <a:solidFill>
                            <a:srgbClr val="205AC1"/>
                          </a:solidFill>
                          <a:latin typeface="Tahoma"/>
                        </a:rPr>
                        <a:t>Завершить</a:t>
                      </a:r>
                      <a:r>
                        <a:rPr lang="ru-RU" sz="1600" b="0" strike="noStrike" spc="-66">
                          <a:solidFill>
                            <a:srgbClr val="205AC1"/>
                          </a:solidFill>
                          <a:latin typeface="Tahoma"/>
                        </a:rPr>
                        <a:t> </a:t>
                      </a:r>
                      <a:r>
                        <a:rPr lang="ru-RU" sz="1600" b="0" strike="noStrike" spc="26">
                          <a:solidFill>
                            <a:srgbClr val="205AC1"/>
                          </a:solidFill>
                          <a:latin typeface="Tahoma"/>
                        </a:rPr>
                        <a:t>проект</a:t>
                      </a:r>
                      <a:r>
                        <a:rPr lang="ru-RU" sz="1600" b="0" strike="noStrike" spc="26">
                          <a:solidFill>
                            <a:srgbClr val="1B1B1B"/>
                          </a:solidFill>
                          <a:latin typeface="Tahoma"/>
                        </a:rPr>
                        <a:t>,</a:t>
                      </a:r>
                      <a:r>
                        <a:rPr lang="ru-RU" sz="1600" b="0" strike="noStrike" spc="-60">
                          <a:solidFill>
                            <a:srgbClr val="1B1B1B"/>
                          </a:solidFill>
                          <a:latin typeface="Tahoma"/>
                        </a:rPr>
                        <a:t> </a:t>
                      </a:r>
                      <a:r>
                        <a:rPr lang="ru-RU" sz="1600" b="0" strike="noStrike" spc="46">
                          <a:solidFill>
                            <a:srgbClr val="1B1B1B"/>
                          </a:solidFill>
                          <a:latin typeface="Tahoma"/>
                        </a:rPr>
                        <a:t>сформировать</a:t>
                      </a:r>
                      <a:r>
                        <a:rPr lang="ru-RU" sz="1600" b="0" strike="noStrike" spc="-55">
                          <a:solidFill>
                            <a:srgbClr val="1B1B1B"/>
                          </a:solidFill>
                          <a:latin typeface="Tahoma"/>
                        </a:rPr>
                        <a:t> </a:t>
                      </a:r>
                      <a:r>
                        <a:rPr lang="ru-RU" sz="1600" b="0" strike="noStrike" spc="-12">
                          <a:solidFill>
                            <a:srgbClr val="1B1B1B"/>
                          </a:solidFill>
                          <a:latin typeface="Tahoma"/>
                        </a:rPr>
                        <a:t>отчёт</a:t>
                      </a:r>
                      <a:endParaRPr lang="ru-RU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E1EBF9"/>
                      </a:solidFill>
                      <a:prstDash val="solid"/>
                    </a:lnR>
                    <a:lnT w="12240">
                      <a:solidFill>
                        <a:srgbClr val="B3C5E7"/>
                      </a:solidFill>
                      <a:prstDash val="solid"/>
                    </a:lnT>
                    <a:lnB w="12240">
                      <a:solidFill>
                        <a:srgbClr val="B3C5E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3440" defTabSz="914400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lang="ru-RU" sz="1600" b="0" strike="noStrike" spc="92">
                          <a:solidFill>
                            <a:srgbClr val="205AC1"/>
                          </a:solidFill>
                          <a:latin typeface="Tahoma"/>
                        </a:rPr>
                        <a:t>до 09.10.2026</a:t>
                      </a:r>
                      <a:endParaRPr lang="ru-RU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E1EBF9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B3C5E7"/>
                      </a:solidFill>
                      <a:prstDash val="solid"/>
                    </a:lnT>
                    <a:lnB w="12240">
                      <a:solidFill>
                        <a:srgbClr val="B3C5E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5680"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  <a:spcBef>
                          <a:spcPts val="1426"/>
                        </a:spcBef>
                      </a:pPr>
                      <a:r>
                        <a:rPr lang="ru-RU" sz="1500" b="0" strike="noStrike" spc="46">
                          <a:solidFill>
                            <a:srgbClr val="FFFFFF"/>
                          </a:solidFill>
                          <a:latin typeface="Tahoma"/>
                        </a:rPr>
                        <a:t>9</a:t>
                      </a:r>
                      <a:endParaRPr lang="ru-RU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9FBEEE"/>
                    </a:solidFill>
                  </a:tcPr>
                </a:tc>
                <a:tc>
                  <a:txBody>
                    <a:bodyPr/>
                    <a:lstStyle/>
                    <a:p>
                      <a:pPr marL="252720" defTabSz="914400">
                        <a:lnSpc>
                          <a:spcPct val="100000"/>
                        </a:lnSpc>
                        <a:spcBef>
                          <a:spcPts val="386"/>
                        </a:spcBef>
                      </a:pPr>
                      <a:r>
                        <a:rPr lang="ru-RU" sz="1600" b="0" strike="noStrike" spc="32">
                          <a:solidFill>
                            <a:srgbClr val="205AC1"/>
                          </a:solidFill>
                          <a:latin typeface="Tahoma"/>
                        </a:rPr>
                        <a:t>Согласовать</a:t>
                      </a:r>
                      <a:r>
                        <a:rPr lang="ru-RU" sz="1600" b="0" strike="noStrike" spc="-7">
                          <a:solidFill>
                            <a:srgbClr val="205AC1"/>
                          </a:solidFill>
                          <a:latin typeface="Tahoma"/>
                        </a:rPr>
                        <a:t> </a:t>
                      </a:r>
                      <a:r>
                        <a:rPr lang="ru-RU" sz="1600" b="0" strike="noStrike" spc="-1">
                          <a:solidFill>
                            <a:srgbClr val="205AC1"/>
                          </a:solidFill>
                          <a:latin typeface="Tahoma"/>
                        </a:rPr>
                        <a:t>отчёт</a:t>
                      </a:r>
                      <a:r>
                        <a:rPr lang="ru-RU" sz="1600" b="0" strike="noStrike" spc="-32">
                          <a:solidFill>
                            <a:srgbClr val="205AC1"/>
                          </a:solidFill>
                          <a:latin typeface="Tahoma"/>
                        </a:rPr>
                        <a:t> </a:t>
                      </a:r>
                      <a:r>
                        <a:rPr lang="ru-RU" sz="1600" b="0" strike="noStrike" spc="-12">
                          <a:solidFill>
                            <a:srgbClr val="1B1B1B"/>
                          </a:solidFill>
                          <a:latin typeface="Tahoma"/>
                        </a:rPr>
                        <a:t>(РОИВ)</a:t>
                      </a:r>
                      <a:endParaRPr lang="ru-RU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E1EBF9"/>
                      </a:solidFill>
                      <a:prstDash val="solid"/>
                    </a:lnR>
                    <a:lnT w="12240">
                      <a:solidFill>
                        <a:srgbClr val="B3C5E7"/>
                      </a:solidFill>
                      <a:prstDash val="solid"/>
                    </a:lnT>
                    <a:lnB w="12240">
                      <a:solidFill>
                        <a:srgbClr val="B3C5E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3440" defTabSz="914400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lang="ru-RU" sz="1600" b="0" strike="noStrike" spc="92">
                          <a:solidFill>
                            <a:srgbClr val="205AC1"/>
                          </a:solidFill>
                          <a:latin typeface="Tahoma"/>
                        </a:rPr>
                        <a:t>до 03.11.2026</a:t>
                      </a:r>
                      <a:endParaRPr lang="ru-RU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E1EBF9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B3C5E7"/>
                      </a:solidFill>
                      <a:prstDash val="solid"/>
                    </a:lnT>
                    <a:lnB w="12240">
                      <a:solidFill>
                        <a:srgbClr val="B3C5E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5680"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  <a:spcBef>
                          <a:spcPts val="1429"/>
                        </a:spcBef>
                      </a:pPr>
                      <a:r>
                        <a:rPr lang="ru-RU" sz="1500" b="0" strike="noStrike" spc="-26">
                          <a:solidFill>
                            <a:srgbClr val="FFFFFF"/>
                          </a:solidFill>
                          <a:latin typeface="Tahoma"/>
                        </a:rPr>
                        <a:t>10</a:t>
                      </a:r>
                      <a:endParaRPr lang="ru-RU" sz="15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E1EBF9"/>
                      </a:solidFill>
                      <a:prstDash val="solid"/>
                    </a:lnB>
                    <a:solidFill>
                      <a:srgbClr val="9FBEEE"/>
                    </a:solidFill>
                  </a:tcPr>
                </a:tc>
                <a:tc>
                  <a:txBody>
                    <a:bodyPr/>
                    <a:lstStyle/>
                    <a:p>
                      <a:pPr marL="252720" defTabSz="914400">
                        <a:lnSpc>
                          <a:spcPct val="100000"/>
                        </a:lnSpc>
                        <a:spcBef>
                          <a:spcPts val="391"/>
                        </a:spcBef>
                      </a:pPr>
                      <a:r>
                        <a:rPr lang="ru-RU" sz="1600" b="0" strike="noStrike" spc="46">
                          <a:solidFill>
                            <a:srgbClr val="205AC1"/>
                          </a:solidFill>
                          <a:latin typeface="Tahoma"/>
                        </a:rPr>
                        <a:t>Утвердить</a:t>
                      </a:r>
                      <a:r>
                        <a:rPr lang="ru-RU" sz="1600" b="0" strike="noStrike" spc="-7">
                          <a:solidFill>
                            <a:srgbClr val="205AC1"/>
                          </a:solidFill>
                          <a:latin typeface="Tahoma"/>
                        </a:rPr>
                        <a:t> </a:t>
                      </a:r>
                      <a:r>
                        <a:rPr lang="ru-RU" sz="1600" b="0" strike="noStrike" spc="-1">
                          <a:solidFill>
                            <a:srgbClr val="205AC1"/>
                          </a:solidFill>
                          <a:latin typeface="Tahoma"/>
                        </a:rPr>
                        <a:t>отчёт</a:t>
                      </a:r>
                      <a:r>
                        <a:rPr lang="ru-RU" sz="1600" b="0" strike="noStrike" spc="-52">
                          <a:solidFill>
                            <a:srgbClr val="205AC1"/>
                          </a:solidFill>
                          <a:latin typeface="Tahoma"/>
                        </a:rPr>
                        <a:t> </a:t>
                      </a:r>
                      <a:r>
                        <a:rPr lang="ru-RU" sz="1600" b="0" strike="noStrike" spc="26">
                          <a:solidFill>
                            <a:srgbClr val="1B1B1B"/>
                          </a:solidFill>
                          <a:latin typeface="Tahoma"/>
                        </a:rPr>
                        <a:t>(ОЦК)</a:t>
                      </a:r>
                      <a:endParaRPr lang="ru-RU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E1EBF9"/>
                      </a:solidFill>
                      <a:prstDash val="solid"/>
                    </a:lnR>
                    <a:lnT w="12240">
                      <a:solidFill>
                        <a:srgbClr val="B3C5E7"/>
                      </a:solidFill>
                      <a:prstDash val="solid"/>
                    </a:lnT>
                    <a:lnB w="12240">
                      <a:solidFill>
                        <a:srgbClr val="E1EBF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3440" defTabSz="914400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lang="ru-RU" sz="1600" b="0" strike="noStrike" spc="92">
                          <a:solidFill>
                            <a:srgbClr val="205AC1"/>
                          </a:solidFill>
                          <a:latin typeface="Tahoma"/>
                        </a:rPr>
                        <a:t>до 01.12.2026</a:t>
                      </a:r>
                      <a:endParaRPr lang="ru-RU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E1EBF9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B3C5E7"/>
                      </a:solidFill>
                      <a:prstDash val="solid"/>
                    </a:lnT>
                    <a:lnB w="12240">
                      <a:solidFill>
                        <a:srgbClr val="E1EBF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233640" y="91800"/>
            <a:ext cx="11721960" cy="1299240"/>
          </a:xfrm>
          <a:prstGeom prst="rect">
            <a:avLst/>
          </a:prstGeom>
          <a:noFill/>
          <a:ln w="0">
            <a:noFill/>
          </a:ln>
        </p:spPr>
        <p:txBody>
          <a:bodyPr lIns="0" tIns="156600" rIns="0" bIns="0" anchor="t">
            <a:noAutofit/>
          </a:bodyPr>
          <a:lstStyle/>
          <a:p>
            <a:pPr marL="290880" indent="0" defTabSz="914400">
              <a:lnSpc>
                <a:spcPct val="100000"/>
              </a:lnSpc>
              <a:spcBef>
                <a:spcPts val="99"/>
              </a:spcBef>
              <a:buNone/>
              <a:tabLst>
                <a:tab pos="0" algn="l"/>
              </a:tabLst>
            </a:pPr>
            <a:r>
              <a:rPr lang="ru-RU" sz="3200" b="1" strike="noStrike" spc="-21">
                <a:solidFill>
                  <a:schemeClr val="lt1"/>
                </a:solidFill>
                <a:latin typeface="Tahoma"/>
              </a:rPr>
              <a:t>Пример плана по реализации проекта 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object 16"/>
          <p:cNvSpPr/>
          <p:nvPr/>
        </p:nvSpPr>
        <p:spPr>
          <a:xfrm>
            <a:off x="492480" y="1089000"/>
            <a:ext cx="4608360" cy="317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105"/>
              </a:spcBef>
            </a:pPr>
            <a:r>
              <a:rPr lang="ru-RU" sz="2000" b="0" strike="noStrike" spc="106">
                <a:solidFill>
                  <a:srgbClr val="1B1B1B"/>
                </a:solidFill>
                <a:latin typeface="Tahoma"/>
              </a:rPr>
              <a:t>Организации</a:t>
            </a:r>
            <a:r>
              <a:rPr lang="ru-RU" sz="2000" b="0" strike="noStrike" spc="-177">
                <a:solidFill>
                  <a:srgbClr val="1B1B1B"/>
                </a:solidFill>
                <a:latin typeface="Tahoma"/>
              </a:rPr>
              <a:t> </a:t>
            </a:r>
            <a:r>
              <a:rPr lang="ru-RU" sz="2000" b="0" strike="noStrike" spc="77">
                <a:solidFill>
                  <a:srgbClr val="1B1B1B"/>
                </a:solidFill>
                <a:latin typeface="Tahoma"/>
              </a:rPr>
              <a:t>культуры</a:t>
            </a:r>
            <a:r>
              <a:rPr lang="ru-RU" sz="2000" b="0" strike="noStrike" spc="-165">
                <a:solidFill>
                  <a:srgbClr val="1B1B1B"/>
                </a:solidFill>
                <a:latin typeface="Tahoma"/>
              </a:rPr>
              <a:t> </a:t>
            </a:r>
            <a:r>
              <a:rPr lang="ru-RU" sz="2000" b="0" strike="noStrike" spc="100">
                <a:solidFill>
                  <a:srgbClr val="1B1B1B"/>
                </a:solidFill>
                <a:latin typeface="Tahoma"/>
              </a:rPr>
              <a:t>необходимо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B1B1B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B1B1B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B1B1B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B1B1B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1236</TotalTime>
  <Words>780</Words>
  <Application>Microsoft Office PowerPoint</Application>
  <PresentationFormat>Широкоэкранный</PresentationFormat>
  <Paragraphs>138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12</vt:i4>
      </vt:variant>
    </vt:vector>
  </HeadingPairs>
  <TitlesOfParts>
    <vt:vector size="24" baseType="lpstr">
      <vt:lpstr>Arial</vt:lpstr>
      <vt:lpstr>Calibri</vt:lpstr>
      <vt:lpstr>Microsoft Sans Serif</vt:lpstr>
      <vt:lpstr>Roboto</vt:lpstr>
      <vt:lpstr>Symbol</vt:lpstr>
      <vt:lpstr>Tahoma</vt:lpstr>
      <vt:lpstr>Times New Roman</vt:lpstr>
      <vt:lpstr>Wingdings</vt:lpstr>
      <vt:lpstr>Office Theme</vt:lpstr>
      <vt:lpstr>Office Theme</vt:lpstr>
      <vt:lpstr>Office Theme</vt:lpstr>
      <vt:lpstr>Office Theme</vt:lpstr>
      <vt:lpstr>Федеральный проект</vt:lpstr>
      <vt:lpstr>Указ Президента Российской Федерации от 07.05.2024 №309</vt:lpstr>
      <vt:lpstr>Увеличение количества посещений организаций культуры в расчете на одного работника организации</vt:lpstr>
      <vt:lpstr>Лучшие практики на платформе производительность.рф</vt:lpstr>
      <vt:lpstr>Примеры: Повышение информированности потенциальных посетителей культурно-досуговых учреждений о планируемых мероприятиях/Развитие каналов продвижения мероприятий культурно-досугового учреждения </vt:lpstr>
      <vt:lpstr>Оформление, согласование заявки, открытие проекта </vt:lpstr>
      <vt:lpstr>Обучение, разработка проектных документов, реализация проекта</vt:lpstr>
      <vt:lpstr>Закрытие, согласование,  утверждение проекта Формирование отчёта</vt:lpstr>
      <vt:lpstr>Пример плана по реализации проекта </vt:lpstr>
      <vt:lpstr>Республика Карелия ФП «Производительность труда»</vt:lpstr>
      <vt:lpstr>Полезные ссылки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Майя</dc:creator>
  <dc:description/>
  <cp:lastModifiedBy>Стройкульт</cp:lastModifiedBy>
  <cp:revision>27</cp:revision>
  <dcterms:created xsi:type="dcterms:W3CDTF">2025-11-30T11:34:55Z</dcterms:created>
  <dcterms:modified xsi:type="dcterms:W3CDTF">2025-12-04T17:35:14Z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2025-08-15T00:00:00Z</vt:filetime>
  </property>
  <property fmtid="{D5CDD505-2E9C-101B-9397-08002B2CF9AE}" pid="3" name="Creator">
    <vt:lpwstr>Microsoft® PowerPoint® LTSC</vt:lpwstr>
  </property>
  <property fmtid="{D5CDD505-2E9C-101B-9397-08002B2CF9AE}" pid="4" name="LastSaved">
    <vt:filetime>2025-11-30T00:00:00Z</vt:filetime>
  </property>
  <property fmtid="{D5CDD505-2E9C-101B-9397-08002B2CF9AE}" pid="5" name="PresentationFormat">
    <vt:lpwstr>Широкоэкранный</vt:lpwstr>
  </property>
  <property fmtid="{D5CDD505-2E9C-101B-9397-08002B2CF9AE}" pid="6" name="Producer">
    <vt:lpwstr>Microsoft® PowerPoint® LTSC</vt:lpwstr>
  </property>
  <property fmtid="{D5CDD505-2E9C-101B-9397-08002B2CF9AE}" pid="7" name="Slides">
    <vt:i4>11</vt:i4>
  </property>
</Properties>
</file>