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«всероссийский фестиваль-конкурс любительских творческих коллективов»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Заведующий отделом народного творчества </a:t>
            </a:r>
            <a:r>
              <a:rPr lang="ru-RU" altLang="ru-RU" dirty="0" err="1" smtClean="0"/>
              <a:t>ЦНкиНТ</a:t>
            </a:r>
            <a:r>
              <a:rPr lang="ru-RU" altLang="ru-RU" dirty="0" smtClean="0"/>
              <a:t> РК Наталья </a:t>
            </a:r>
            <a:r>
              <a:rPr lang="ru-RU" altLang="ru-RU" dirty="0" err="1" smtClean="0"/>
              <a:t>Шамрай</a:t>
            </a:r>
            <a:endParaRPr lang="ru-RU" altLang="ru-RU" dirty="0" smtClean="0"/>
          </a:p>
          <a:p>
            <a:endParaRPr lang="ru-RU" alt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3502"/>
            <a:ext cx="2432304" cy="601675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Центр </a:t>
            </a:r>
            <a:r>
              <a:rPr lang="ru-RU" sz="1600" dirty="0"/>
              <a:t>национальных культур и народного творчества </a:t>
            </a:r>
            <a:r>
              <a:rPr lang="ru-RU" sz="1600" dirty="0" smtClean="0"/>
              <a:t>РК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г. </a:t>
            </a:r>
            <a:r>
              <a:rPr lang="ru-RU" sz="1600" dirty="0" smtClean="0"/>
              <a:t>Петрозаводск, 2019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15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3800" y="3966882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1671" y="443753"/>
            <a:ext cx="8041342" cy="4733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Всероссийский </a:t>
            </a:r>
            <a:r>
              <a:rPr lang="ru-RU" sz="4000" dirty="0"/>
              <a:t>фестиваль-конкурс любительских творческих коллективов </a:t>
            </a:r>
            <a:r>
              <a:rPr lang="ru-RU" sz="4000" dirty="0" smtClean="0"/>
              <a:t>проводится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</a:t>
            </a:r>
            <a:r>
              <a:rPr lang="ru-RU" sz="4000" dirty="0" smtClean="0"/>
              <a:t>. 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Победители-лауреаты получат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 по 2 млн.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33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88" y="2232211"/>
            <a:ext cx="4364692" cy="3603811"/>
          </a:xfrm>
          <a:prstGeom prst="rect">
            <a:avLst/>
          </a:prstGeom>
        </p:spPr>
      </p:pic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0" y="2039222"/>
            <a:ext cx="2662518" cy="956356"/>
          </a:xfrm>
        </p:spPr>
        <p:txBody>
          <a:bodyPr/>
          <a:lstStyle/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УЧРЕДИТЕЛИ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" y="0"/>
            <a:ext cx="5405717" cy="38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363070"/>
            <a:ext cx="8041342" cy="5822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Федеральное государственное бюджетное учреждение культуры «Государственный Российский Дом народного творчества имени В.Д. Поленова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О</a:t>
            </a:r>
            <a:r>
              <a:rPr lang="ru-RU" sz="4000" dirty="0" smtClean="0"/>
              <a:t>рганы </a:t>
            </a:r>
            <a:r>
              <a:rPr lang="ru-RU" sz="4000" dirty="0"/>
              <a:t>управления культурой и Дома (Центры) народного творчества субъектов Российской </a:t>
            </a:r>
            <a:r>
              <a:rPr lang="ru-RU" sz="4000" dirty="0" smtClean="0"/>
              <a:t>Федерации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40346" y="1259293"/>
            <a:ext cx="2662518" cy="956356"/>
          </a:xfrm>
        </p:spPr>
        <p:txBody>
          <a:bodyPr/>
          <a:lstStyle/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730" y="2028621"/>
            <a:ext cx="2901749" cy="24358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208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363070"/>
            <a:ext cx="8041342" cy="5822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/>
              <a:t>сохранение единого культурного пространства и укрепление межрегионального культурного сотрудничества на основе общности корней национальных традиций и эстетических идеалов, а также выравнивание условий доступности жителей всех регионов страны к лучшим образцам народного творчества</a:t>
            </a:r>
            <a:endParaRPr lang="ru-RU" sz="40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40346" y="1259293"/>
            <a:ext cx="2662518" cy="956356"/>
          </a:xfrm>
        </p:spPr>
        <p:txBody>
          <a:bodyPr/>
          <a:lstStyle/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0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363070"/>
            <a:ext cx="8041342" cy="8962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2019 - 2024 года</a:t>
            </a:r>
            <a:endParaRPr lang="ru-RU" sz="4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40346" y="510987"/>
            <a:ext cx="2662518" cy="956356"/>
          </a:xfrm>
        </p:spPr>
        <p:txBody>
          <a:bodyPr/>
          <a:lstStyle/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ПРОВЕДЕНИЯ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9126" y="1322045"/>
            <a:ext cx="8041342" cy="1930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НОМИНАЦИЯ «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</a:t>
            </a:r>
            <a:r>
              <a:rPr lang="ru-RU" sz="4000" dirty="0" smtClean="0"/>
              <a:t>»: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2019, 2021, 2023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40346" y="2296275"/>
            <a:ext cx="2662518" cy="956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НОМИНАЦИИ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9126" y="3315383"/>
            <a:ext cx="8041342" cy="2438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НОМИНАЦИЯ «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– ЭТО МЫ»</a:t>
            </a:r>
            <a:r>
              <a:rPr lang="ru-RU" sz="4000" dirty="0" smtClean="0"/>
              <a:t>: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2020, 2022, 2024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49126" y="603504"/>
            <a:ext cx="8041342" cy="4345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НОМИНАЦИЯ «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</a:t>
            </a:r>
            <a:r>
              <a:rPr lang="ru-RU" sz="4000" dirty="0" smtClean="0"/>
              <a:t>»: </a:t>
            </a:r>
          </a:p>
          <a:p>
            <a:pPr algn="ctr"/>
            <a:endParaRPr lang="ru-RU" sz="4000" dirty="0" smtClean="0"/>
          </a:p>
          <a:p>
            <a:pPr marL="571500" indent="-571500">
              <a:buFontTx/>
              <a:buChar char="-"/>
            </a:pPr>
            <a:r>
              <a:rPr lang="ru-RU" sz="4000" dirty="0" smtClean="0"/>
              <a:t>Коллективы народной музыки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Коллективы народного танца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Коллективы народной песни 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Фольклорные песни  </a:t>
            </a:r>
          </a:p>
          <a:p>
            <a:pPr marL="571500" indent="-571500" algn="ctr">
              <a:buFontTx/>
              <a:buChar char="-"/>
            </a:pPr>
            <a:endParaRPr lang="ru-RU" sz="4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40346" y="2296275"/>
            <a:ext cx="2662518" cy="956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НОМИНАЦИИ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8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6518" y="380877"/>
            <a:ext cx="8613950" cy="5743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dirty="0" smtClean="0"/>
              <a:t>НОМИНАЦИЯ «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– ЭТО МЫ</a:t>
            </a:r>
            <a:r>
              <a:rPr lang="ru-RU" sz="4000" dirty="0" smtClean="0"/>
              <a:t>»: </a:t>
            </a:r>
          </a:p>
          <a:p>
            <a:pPr algn="ctr"/>
            <a:endParaRPr lang="ru-RU" sz="4000" dirty="0" smtClean="0"/>
          </a:p>
          <a:p>
            <a:pPr marL="571500" indent="-571500">
              <a:buFontTx/>
              <a:buChar char="-"/>
            </a:pPr>
            <a:r>
              <a:rPr lang="ru-RU" sz="4000" dirty="0" smtClean="0"/>
              <a:t>Театральные коллективы 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Цирковые и хореографические коллективы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Академические хоры и вокально-хоровые ансамбли 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Духовые оркестры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40346" y="2296275"/>
            <a:ext cx="2662518" cy="956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НОМИНАЦИИ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0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7680" y="4464423"/>
            <a:ext cx="2107851" cy="19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2388" y="784288"/>
            <a:ext cx="8613950" cy="4325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i-F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sz="4000" dirty="0" smtClean="0"/>
              <a:t>. ПОДГОТОВИТЕЛЬНЫЙ </a:t>
            </a:r>
          </a:p>
          <a:p>
            <a:pPr algn="ctr"/>
            <a:endParaRPr lang="ru-RU" sz="4000" dirty="0" smtClean="0"/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r>
              <a:rPr lang="ru-RU" sz="4000" dirty="0" smtClean="0"/>
              <a:t>. ЗОНАЛЬНЫЙ</a:t>
            </a:r>
          </a:p>
          <a:p>
            <a:pPr algn="ctr"/>
            <a:endParaRPr lang="ru-RU" sz="4000" dirty="0" smtClean="0"/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r>
              <a:rPr lang="ru-RU" sz="4000" dirty="0" smtClean="0"/>
              <a:t>. ЗАКЛЮЧИТЕЛЬНЫЙ</a:t>
            </a:r>
          </a:p>
          <a:p>
            <a:pPr algn="ctr"/>
            <a:endParaRPr lang="ru-RU" sz="4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40346" y="2296275"/>
            <a:ext cx="2662518" cy="956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ФЕСТИВАЛЯ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424</TotalTime>
  <Words>179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Garamond</vt:lpstr>
      <vt:lpstr>Savon</vt:lpstr>
      <vt:lpstr>«всероссийский фестиваль-конкурс любительских творческих коллективов»</vt:lpstr>
      <vt:lpstr>Презентация PowerPoint</vt:lpstr>
      <vt:lpstr>УЧРЕДИТЕЛИ</vt:lpstr>
      <vt:lpstr>ОРГАНИЗАТОР</vt:lpstr>
      <vt:lpstr>ЦЕЛЬ</vt:lpstr>
      <vt:lpstr>СРОКИ ПРОВЕДЕНИЯ</vt:lpstr>
      <vt:lpstr>Презентация PowerPoint</vt:lpstr>
      <vt:lpstr>Презентация PowerPoint</vt:lpstr>
      <vt:lpstr>Презентация PowerPoint</vt:lpstr>
      <vt:lpstr>СПАСИБО ЗА ВНИМАНИЕ    Центр национальных культур и народного творчества РК  г. Петрозаводск, 2019    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«Сохранение традиционной культуры коренных народов Карелии. Опыт проектной деятельности»</dc:title>
  <dc:creator>karelia cnk</dc:creator>
  <cp:lastModifiedBy>karelia cnk</cp:lastModifiedBy>
  <cp:revision>37</cp:revision>
  <dcterms:created xsi:type="dcterms:W3CDTF">2019-03-05T09:22:16Z</dcterms:created>
  <dcterms:modified xsi:type="dcterms:W3CDTF">2019-04-18T09:23:47Z</dcterms:modified>
</cp:coreProperties>
</file>