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66" d="100"/>
          <a:sy n="166" d="100"/>
        </p:scale>
        <p:origin x="-10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845B-2DCE-483C-8674-9D316A84890D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D12F-99BF-4F37-89D0-9651332F6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269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845B-2DCE-483C-8674-9D316A84890D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D12F-99BF-4F37-89D0-9651332F6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522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845B-2DCE-483C-8674-9D316A84890D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D12F-99BF-4F37-89D0-9651332F6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48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845B-2DCE-483C-8674-9D316A84890D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D12F-99BF-4F37-89D0-9651332F6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973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845B-2DCE-483C-8674-9D316A84890D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D12F-99BF-4F37-89D0-9651332F6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62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845B-2DCE-483C-8674-9D316A84890D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D12F-99BF-4F37-89D0-9651332F6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249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845B-2DCE-483C-8674-9D316A84890D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D12F-99BF-4F37-89D0-9651332F6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183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845B-2DCE-483C-8674-9D316A84890D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D12F-99BF-4F37-89D0-9651332F6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349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845B-2DCE-483C-8674-9D316A84890D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D12F-99BF-4F37-89D0-9651332F6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687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845B-2DCE-483C-8674-9D316A84890D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D12F-99BF-4F37-89D0-9651332F6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380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D845B-2DCE-483C-8674-9D316A84890D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CD12F-99BF-4F37-89D0-9651332F6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338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D845B-2DCE-483C-8674-9D316A84890D}" type="datetimeFigureOut">
              <a:rPr lang="ru-RU" smtClean="0"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CD12F-99BF-4F37-89D0-9651332F6F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91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" y="0"/>
            <a:ext cx="913863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7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" y="0"/>
            <a:ext cx="913863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3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" y="0"/>
            <a:ext cx="913863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08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" y="0"/>
            <a:ext cx="913863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5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Экран (16:9)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2019-04-09T12:28:29Z</dcterms:created>
  <dcterms:modified xsi:type="dcterms:W3CDTF">2019-10-24T14:48:50Z</dcterms:modified>
</cp:coreProperties>
</file>