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5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81" r:id="rId16"/>
    <p:sldId id="282" r:id="rId17"/>
    <p:sldId id="283" r:id="rId18"/>
    <p:sldId id="285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221031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70">
  <a:themeElements>
    <a:clrScheme name="Theme7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Экран (4:3)</PresentationFormat>
  <Paragraphs>0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Theme70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Пользователь</cp:lastModifiedBy>
  <cp:revision>4</cp:revision>
  <dcterms:created xsi:type="dcterms:W3CDTF">2019-11-08T06:20:39Z</dcterms:created>
  <dcterms:modified xsi:type="dcterms:W3CDTF">2019-11-08T07:37:50Z</dcterms:modified>
</cp:coreProperties>
</file>