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70" r:id="rId6"/>
    <p:sldId id="283" r:id="rId7"/>
    <p:sldId id="285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22103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Theme70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Tanja</cp:lastModifiedBy>
  <cp:revision>7</cp:revision>
  <dcterms:created xsi:type="dcterms:W3CDTF">2019-11-08T06:20:39Z</dcterms:created>
  <dcterms:modified xsi:type="dcterms:W3CDTF">2019-11-14T06:15:47Z</dcterms:modified>
  <cp:category/>
</cp:coreProperties>
</file>