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3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</p:sldMasterIdLst>
  <p:notesMasterIdLst>
    <p:notesMasterId r:id="rId30"/>
  </p:notesMasterIdLst>
  <p:sldIdLst>
    <p:sldId id="344" r:id="rId15"/>
    <p:sldId id="413" r:id="rId16"/>
    <p:sldId id="362" r:id="rId17"/>
    <p:sldId id="395" r:id="rId18"/>
    <p:sldId id="366" r:id="rId19"/>
    <p:sldId id="412" r:id="rId20"/>
    <p:sldId id="415" r:id="rId21"/>
    <p:sldId id="360" r:id="rId22"/>
    <p:sldId id="414" r:id="rId23"/>
    <p:sldId id="396" r:id="rId24"/>
    <p:sldId id="420" r:id="rId25"/>
    <p:sldId id="423" r:id="rId26"/>
    <p:sldId id="399" r:id="rId27"/>
    <p:sldId id="371" r:id="rId28"/>
    <p:sldId id="417" r:id="rId29"/>
  </p:sldIdLst>
  <p:sldSz cx="9144000" cy="5143500" type="screen16x9"/>
  <p:notesSz cx="6797675" cy="9874250"/>
  <p:defaultTextStyle>
    <a:defPPr>
      <a:defRPr lang="en-US"/>
    </a:defPPr>
    <a:lvl1pPr marL="0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91086" autoAdjust="0"/>
  </p:normalViewPr>
  <p:slideViewPr>
    <p:cSldViewPr snapToGrid="0" snapToObjects="1">
      <p:cViewPr>
        <p:scale>
          <a:sx n="140" d="100"/>
          <a:sy n="140" d="100"/>
        </p:scale>
        <p:origin x="-58" y="566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F35E4-4E73-47BE-9276-A767C887DEA2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FAF52A-7FA0-4610-9A08-60C21224EB4C}">
      <dgm:prSet phldrT="[Текст]"/>
      <dgm:spPr/>
      <dgm:t>
        <a:bodyPr/>
        <a:lstStyle/>
        <a:p>
          <a:r>
            <a:rPr lang="ru-RU" dirty="0" smtClean="0"/>
            <a:t>Применять ККТ при осуществлении расчетов</a:t>
          </a:r>
          <a:endParaRPr lang="ru-RU" dirty="0"/>
        </a:p>
      </dgm:t>
    </dgm:pt>
    <dgm:pt modelId="{FBF0031D-E099-4E35-B04A-4982B82E3379}" type="parTrans" cxnId="{F2CF5255-194E-4A80-BC36-F5A5930FB756}">
      <dgm:prSet/>
      <dgm:spPr/>
      <dgm:t>
        <a:bodyPr/>
        <a:lstStyle/>
        <a:p>
          <a:endParaRPr lang="ru-RU"/>
        </a:p>
      </dgm:t>
    </dgm:pt>
    <dgm:pt modelId="{85A9085E-9B8E-4C87-A0A4-7C09D54E151E}" type="sibTrans" cxnId="{F2CF5255-194E-4A80-BC36-F5A5930FB756}">
      <dgm:prSet/>
      <dgm:spPr/>
      <dgm:t>
        <a:bodyPr/>
        <a:lstStyle/>
        <a:p>
          <a:endParaRPr lang="ru-RU"/>
        </a:p>
      </dgm:t>
    </dgm:pt>
    <dgm:pt modelId="{FE663455-1792-409E-8724-4D3DA5CA9D8A}">
      <dgm:prSet phldrT="[Текст]" custT="1"/>
      <dgm:spPr/>
      <dgm:t>
        <a:bodyPr/>
        <a:lstStyle/>
        <a:p>
          <a:r>
            <a:rPr lang="ru-RU" sz="900" dirty="0" smtClean="0"/>
            <a:t>С фискальным накопителем внутри корпуса</a:t>
          </a:r>
          <a:endParaRPr lang="ru-RU" sz="900" dirty="0"/>
        </a:p>
      </dgm:t>
    </dgm:pt>
    <dgm:pt modelId="{A9B152DA-F4CD-4635-AE2D-ABDC805CDC45}" type="parTrans" cxnId="{BD1F3044-E12E-4DCF-9773-FFF78DA49690}">
      <dgm:prSet/>
      <dgm:spPr/>
      <dgm:t>
        <a:bodyPr/>
        <a:lstStyle/>
        <a:p>
          <a:endParaRPr lang="ru-RU"/>
        </a:p>
      </dgm:t>
    </dgm:pt>
    <dgm:pt modelId="{963401CE-CC11-400F-BFD6-BC664065B5C8}" type="sibTrans" cxnId="{BD1F3044-E12E-4DCF-9773-FFF78DA49690}">
      <dgm:prSet/>
      <dgm:spPr/>
      <dgm:t>
        <a:bodyPr/>
        <a:lstStyle/>
        <a:p>
          <a:endParaRPr lang="ru-RU"/>
        </a:p>
      </dgm:t>
    </dgm:pt>
    <dgm:pt modelId="{8DDD2297-C334-4529-A281-3EB87A91C6E0}">
      <dgm:prSet phldrT="[Текст]" custT="1"/>
      <dgm:spPr/>
      <dgm:t>
        <a:bodyPr/>
        <a:lstStyle/>
        <a:p>
          <a:r>
            <a:rPr lang="ru-RU" sz="700" dirty="0" smtClean="0"/>
            <a:t>Обеспечивать сохранность ФН в течение 5 лет</a:t>
          </a:r>
          <a:endParaRPr lang="ru-RU" sz="700" dirty="0"/>
        </a:p>
      </dgm:t>
    </dgm:pt>
    <dgm:pt modelId="{FF2812D9-4955-4EFD-9FA1-F7A379C9F4E1}" type="parTrans" cxnId="{C5FE95C1-7A4A-4103-BEF2-763D10ABF0EC}">
      <dgm:prSet/>
      <dgm:spPr/>
      <dgm:t>
        <a:bodyPr/>
        <a:lstStyle/>
        <a:p>
          <a:endParaRPr lang="ru-RU"/>
        </a:p>
      </dgm:t>
    </dgm:pt>
    <dgm:pt modelId="{36FFED86-9935-4353-8DA4-873721B9146F}" type="sibTrans" cxnId="{C5FE95C1-7A4A-4103-BEF2-763D10ABF0EC}">
      <dgm:prSet/>
      <dgm:spPr/>
      <dgm:t>
        <a:bodyPr/>
        <a:lstStyle/>
        <a:p>
          <a:endParaRPr lang="ru-RU"/>
        </a:p>
      </dgm:t>
    </dgm:pt>
    <dgm:pt modelId="{CC86B48D-D49C-4560-A23A-86208C6DFBB7}">
      <dgm:prSet phldrT="[Текст]" custT="1"/>
      <dgm:spPr/>
      <dgm:t>
        <a:bodyPr/>
        <a:lstStyle/>
        <a:p>
          <a:r>
            <a:rPr lang="ru-RU" sz="700" dirty="0" smtClean="0"/>
            <a:t>Осуществлять замену ФН и расходных материалов</a:t>
          </a:r>
          <a:endParaRPr lang="ru-RU" sz="700" dirty="0"/>
        </a:p>
      </dgm:t>
    </dgm:pt>
    <dgm:pt modelId="{22DAB82F-028E-4DAA-BA43-1A89E06ABC64}" type="parTrans" cxnId="{95112704-722F-4F8A-8A5F-27C7B44DDE29}">
      <dgm:prSet/>
      <dgm:spPr/>
      <dgm:t>
        <a:bodyPr/>
        <a:lstStyle/>
        <a:p>
          <a:endParaRPr lang="ru-RU"/>
        </a:p>
      </dgm:t>
    </dgm:pt>
    <dgm:pt modelId="{878B57E7-C65D-4020-9198-15E5D37951A3}" type="sibTrans" cxnId="{95112704-722F-4F8A-8A5F-27C7B44DDE29}">
      <dgm:prSet/>
      <dgm:spPr/>
      <dgm:t>
        <a:bodyPr/>
        <a:lstStyle/>
        <a:p>
          <a:endParaRPr lang="ru-RU"/>
        </a:p>
      </dgm:t>
    </dgm:pt>
    <dgm:pt modelId="{EFAD486B-4062-4A88-A311-058114FCE828}">
      <dgm:prSet phldrT="[Текст]" custT="1"/>
      <dgm:spPr/>
      <dgm:t>
        <a:bodyPr/>
        <a:lstStyle/>
        <a:p>
          <a:r>
            <a:rPr lang="ru-RU" sz="1000" dirty="0" smtClean="0"/>
            <a:t>Зарегистрированную в налоговых органах</a:t>
          </a:r>
          <a:endParaRPr lang="ru-RU" sz="1000" dirty="0"/>
        </a:p>
      </dgm:t>
    </dgm:pt>
    <dgm:pt modelId="{706592E3-073A-44B8-8348-1037BB4E65DF}" type="parTrans" cxnId="{99B91B51-4E65-46E7-ADF6-ACDB3F8ED4F0}">
      <dgm:prSet/>
      <dgm:spPr/>
      <dgm:t>
        <a:bodyPr/>
        <a:lstStyle/>
        <a:p>
          <a:endParaRPr lang="ru-RU"/>
        </a:p>
      </dgm:t>
    </dgm:pt>
    <dgm:pt modelId="{09BB916A-566E-4ECB-8584-11A72E8D9742}" type="sibTrans" cxnId="{99B91B51-4E65-46E7-ADF6-ACDB3F8ED4F0}">
      <dgm:prSet/>
      <dgm:spPr/>
      <dgm:t>
        <a:bodyPr/>
        <a:lstStyle/>
        <a:p>
          <a:endParaRPr lang="ru-RU"/>
        </a:p>
      </dgm:t>
    </dgm:pt>
    <dgm:pt modelId="{BC7DE054-C41F-4171-B42B-13A328158871}">
      <dgm:prSet phldrT="[Текст]" custT="1"/>
      <dgm:spPr/>
      <dgm:t>
        <a:bodyPr/>
        <a:lstStyle/>
        <a:p>
          <a:r>
            <a:rPr lang="ru-RU" sz="800" dirty="0" smtClean="0"/>
            <a:t>Регистрировать, перерегистрировать и снимать с регистрационного учета</a:t>
          </a:r>
          <a:endParaRPr lang="ru-RU" sz="800" dirty="0"/>
        </a:p>
      </dgm:t>
    </dgm:pt>
    <dgm:pt modelId="{9B783DBB-354A-456E-8674-1B2CBF259214}" type="parTrans" cxnId="{2E18F6F7-28EB-4BBF-9A15-D21BDCD9479F}">
      <dgm:prSet/>
      <dgm:spPr/>
      <dgm:t>
        <a:bodyPr/>
        <a:lstStyle/>
        <a:p>
          <a:endParaRPr lang="ru-RU"/>
        </a:p>
      </dgm:t>
    </dgm:pt>
    <dgm:pt modelId="{0E36F912-BCDF-4A0E-B694-562E8EB993DE}" type="sibTrans" cxnId="{2E18F6F7-28EB-4BBF-9A15-D21BDCD9479F}">
      <dgm:prSet/>
      <dgm:spPr/>
      <dgm:t>
        <a:bodyPr/>
        <a:lstStyle/>
        <a:p>
          <a:endParaRPr lang="ru-RU"/>
        </a:p>
      </dgm:t>
    </dgm:pt>
    <dgm:pt modelId="{2ADDAE75-D975-45B3-8469-C07D16AC3D7C}">
      <dgm:prSet phldrT="[Текст]" custT="1"/>
      <dgm:spPr/>
      <dgm:t>
        <a:bodyPr/>
        <a:lstStyle/>
        <a:p>
          <a:pPr algn="l"/>
          <a:r>
            <a:rPr lang="ru-RU" sz="1100" dirty="0" smtClean="0"/>
            <a:t>Выдавать (направлять) покупателям в момент оплаты чеки и БСО</a:t>
          </a:r>
          <a:endParaRPr lang="ru-RU" sz="1100" dirty="0"/>
        </a:p>
      </dgm:t>
    </dgm:pt>
    <dgm:pt modelId="{03288B05-59F2-4D59-8878-19EA17C2120C}" type="parTrans" cxnId="{CEF23B14-4121-46E7-89B4-0C43F960193B}">
      <dgm:prSet/>
      <dgm:spPr/>
      <dgm:t>
        <a:bodyPr/>
        <a:lstStyle/>
        <a:p>
          <a:endParaRPr lang="ru-RU"/>
        </a:p>
      </dgm:t>
    </dgm:pt>
    <dgm:pt modelId="{6DAAE680-9D54-42F2-829B-D59596BDD7D9}" type="sibTrans" cxnId="{CEF23B14-4121-46E7-89B4-0C43F960193B}">
      <dgm:prSet/>
      <dgm:spPr/>
      <dgm:t>
        <a:bodyPr/>
        <a:lstStyle/>
        <a:p>
          <a:endParaRPr lang="ru-RU"/>
        </a:p>
      </dgm:t>
    </dgm:pt>
    <dgm:pt modelId="{7F4071A8-4359-4D59-84D5-D030704FDFFA}">
      <dgm:prSet phldrT="[Текст]"/>
      <dgm:spPr/>
      <dgm:t>
        <a:bodyPr/>
        <a:lstStyle/>
        <a:p>
          <a:r>
            <a:rPr lang="ru-RU" dirty="0" smtClean="0"/>
            <a:t>Соблюдать режим доступа к ККТ</a:t>
          </a:r>
          <a:endParaRPr lang="ru-RU" dirty="0"/>
        </a:p>
      </dgm:t>
    </dgm:pt>
    <dgm:pt modelId="{8B1FD9EF-FB11-4512-A63C-7848544F9E52}" type="parTrans" cxnId="{14F5785D-E06F-431E-8048-C3DEF8DE9B71}">
      <dgm:prSet/>
      <dgm:spPr/>
      <dgm:t>
        <a:bodyPr/>
        <a:lstStyle/>
        <a:p>
          <a:endParaRPr lang="ru-RU"/>
        </a:p>
      </dgm:t>
    </dgm:pt>
    <dgm:pt modelId="{B5E3BF61-A9FD-4105-A42A-547E54000968}" type="sibTrans" cxnId="{14F5785D-E06F-431E-8048-C3DEF8DE9B71}">
      <dgm:prSet/>
      <dgm:spPr/>
      <dgm:t>
        <a:bodyPr/>
        <a:lstStyle/>
        <a:p>
          <a:endParaRPr lang="ru-RU"/>
        </a:p>
      </dgm:t>
    </dgm:pt>
    <dgm:pt modelId="{A7B48FE6-3C13-4016-B5E4-8D8206758EC5}">
      <dgm:prSet phldrT="[Текст]" custT="1"/>
      <dgm:spPr/>
      <dgm:t>
        <a:bodyPr/>
        <a:lstStyle/>
        <a:p>
          <a:r>
            <a:rPr lang="ru-RU" sz="900" dirty="0" smtClean="0"/>
            <a:t>Беспрепятственного для налоговых органов</a:t>
          </a:r>
          <a:endParaRPr lang="ru-RU" sz="900" dirty="0"/>
        </a:p>
      </dgm:t>
    </dgm:pt>
    <dgm:pt modelId="{341991EF-2E57-4386-89D7-759EB6E615B9}" type="parTrans" cxnId="{F1F82B3D-1989-4823-BC44-55ACA220CE31}">
      <dgm:prSet/>
      <dgm:spPr/>
      <dgm:t>
        <a:bodyPr/>
        <a:lstStyle/>
        <a:p>
          <a:endParaRPr lang="ru-RU"/>
        </a:p>
      </dgm:t>
    </dgm:pt>
    <dgm:pt modelId="{BF534431-FBFC-488C-ACDD-F6130631410C}" type="sibTrans" cxnId="{F1F82B3D-1989-4823-BC44-55ACA220CE31}">
      <dgm:prSet/>
      <dgm:spPr/>
      <dgm:t>
        <a:bodyPr/>
        <a:lstStyle/>
        <a:p>
          <a:endParaRPr lang="ru-RU"/>
        </a:p>
      </dgm:t>
    </dgm:pt>
    <dgm:pt modelId="{4334A1E9-53FA-4E3C-BB4C-183A6FA04897}">
      <dgm:prSet phldrT="[Текст]" custT="1"/>
      <dgm:spPr/>
      <dgm:t>
        <a:bodyPr/>
        <a:lstStyle/>
        <a:p>
          <a:r>
            <a:rPr lang="ru-RU" sz="900" dirty="0" smtClean="0"/>
            <a:t>Исключающим доступ для третьих лиц</a:t>
          </a:r>
          <a:endParaRPr lang="ru-RU" sz="900" dirty="0"/>
        </a:p>
      </dgm:t>
    </dgm:pt>
    <dgm:pt modelId="{EC921DD9-C8F5-4D7E-9E6D-F41F039144FD}" type="parTrans" cxnId="{A9544C06-4E3B-48B9-92F6-2D7824D714C9}">
      <dgm:prSet/>
      <dgm:spPr/>
      <dgm:t>
        <a:bodyPr/>
        <a:lstStyle/>
        <a:p>
          <a:endParaRPr lang="ru-RU"/>
        </a:p>
      </dgm:t>
    </dgm:pt>
    <dgm:pt modelId="{70BA2A04-DF2C-48F9-8057-945B99889FE7}" type="sibTrans" cxnId="{A9544C06-4E3B-48B9-92F6-2D7824D714C9}">
      <dgm:prSet/>
      <dgm:spPr/>
      <dgm:t>
        <a:bodyPr/>
        <a:lstStyle/>
        <a:p>
          <a:endParaRPr lang="ru-RU"/>
        </a:p>
      </dgm:t>
    </dgm:pt>
    <dgm:pt modelId="{47C1C104-9063-4A31-ADA3-5D1B0D51BFC2}">
      <dgm:prSet phldrT="[Текст]"/>
      <dgm:spPr/>
      <dgm:t>
        <a:bodyPr/>
        <a:lstStyle/>
        <a:p>
          <a:r>
            <a:rPr lang="ru-RU" dirty="0" smtClean="0"/>
            <a:t>Предоставлять налоговым органам информацию и (или) документы</a:t>
          </a:r>
          <a:endParaRPr lang="ru-RU" dirty="0"/>
        </a:p>
      </dgm:t>
    </dgm:pt>
    <dgm:pt modelId="{163F9AF4-8A94-4C4F-9426-5AF84C12D368}" type="parTrans" cxnId="{72775D89-DC0C-455F-BC22-B1672BDD6B1F}">
      <dgm:prSet/>
      <dgm:spPr/>
      <dgm:t>
        <a:bodyPr/>
        <a:lstStyle/>
        <a:p>
          <a:endParaRPr lang="ru-RU"/>
        </a:p>
      </dgm:t>
    </dgm:pt>
    <dgm:pt modelId="{0BBBDD85-0DA6-422A-A67C-FA1A8863299C}" type="sibTrans" cxnId="{72775D89-DC0C-455F-BC22-B1672BDD6B1F}">
      <dgm:prSet/>
      <dgm:spPr/>
      <dgm:t>
        <a:bodyPr/>
        <a:lstStyle/>
        <a:p>
          <a:endParaRPr lang="ru-RU"/>
        </a:p>
      </dgm:t>
    </dgm:pt>
    <dgm:pt modelId="{0435B2E6-445D-4A28-A7D8-F64D1084FDEC}">
      <dgm:prSet phldrT="[Текст]" custT="1"/>
      <dgm:spPr/>
      <dgm:t>
        <a:bodyPr/>
        <a:lstStyle/>
        <a:p>
          <a:r>
            <a:rPr lang="ru-RU" sz="1100" dirty="0" smtClean="0"/>
            <a:t>В электронной форме через кабинет ККТ в случаях, порядке и сроки, установленные ФНС России</a:t>
          </a:r>
          <a:endParaRPr lang="ru-RU" sz="1100" dirty="0"/>
        </a:p>
      </dgm:t>
    </dgm:pt>
    <dgm:pt modelId="{72ED8409-BA37-4305-9A13-576452626419}" type="parTrans" cxnId="{0371FA15-5310-4501-B95F-0BB86348AD78}">
      <dgm:prSet/>
      <dgm:spPr/>
      <dgm:t>
        <a:bodyPr/>
        <a:lstStyle/>
        <a:p>
          <a:endParaRPr lang="ru-RU"/>
        </a:p>
      </dgm:t>
    </dgm:pt>
    <dgm:pt modelId="{5DC93AE7-E497-435F-BEA3-8392DED0E572}" type="sibTrans" cxnId="{0371FA15-5310-4501-B95F-0BB86348AD78}">
      <dgm:prSet/>
      <dgm:spPr/>
      <dgm:t>
        <a:bodyPr/>
        <a:lstStyle/>
        <a:p>
          <a:endParaRPr lang="ru-RU"/>
        </a:p>
      </dgm:t>
    </dgm:pt>
    <dgm:pt modelId="{7A42A8EA-036F-4B10-8B60-ED056B772E4A}">
      <dgm:prSet phldrT="[Текст]"/>
      <dgm:spPr/>
      <dgm:t>
        <a:bodyPr/>
        <a:lstStyle/>
        <a:p>
          <a:r>
            <a:rPr lang="ru-RU" dirty="0" smtClean="0"/>
            <a:t>Иметь договор с ОФД</a:t>
          </a:r>
          <a:endParaRPr lang="ru-RU" dirty="0"/>
        </a:p>
      </dgm:t>
    </dgm:pt>
    <dgm:pt modelId="{B124ED34-C718-4CFB-A770-4C198C339711}" type="parTrans" cxnId="{60EE725B-77CB-426A-BF2C-CBB519742CC1}">
      <dgm:prSet/>
      <dgm:spPr/>
      <dgm:t>
        <a:bodyPr/>
        <a:lstStyle/>
        <a:p>
          <a:endParaRPr lang="ru-RU"/>
        </a:p>
      </dgm:t>
    </dgm:pt>
    <dgm:pt modelId="{4753A611-B765-405C-A4A7-C471C498B689}" type="sibTrans" cxnId="{60EE725B-77CB-426A-BF2C-CBB519742CC1}">
      <dgm:prSet/>
      <dgm:spPr/>
      <dgm:t>
        <a:bodyPr/>
        <a:lstStyle/>
        <a:p>
          <a:endParaRPr lang="ru-RU"/>
        </a:p>
      </dgm:t>
    </dgm:pt>
    <dgm:pt modelId="{44E3CA06-8D77-4082-9FD0-1E1C855F3619}">
      <dgm:prSet phldrT="[Текст]" custT="1"/>
      <dgm:spPr/>
      <dgm:t>
        <a:bodyPr/>
        <a:lstStyle/>
        <a:p>
          <a:r>
            <a:rPr lang="ru-RU" sz="1050" dirty="0" smtClean="0"/>
            <a:t>В случае аннулирования разрешения у ОФД передать накопленную информацию в течение 20 календарных дней</a:t>
          </a:r>
          <a:endParaRPr lang="ru-RU" sz="1050" dirty="0"/>
        </a:p>
      </dgm:t>
    </dgm:pt>
    <dgm:pt modelId="{00B27C6B-F850-4BED-B772-F0F52F6FCC5F}" type="parTrans" cxnId="{2A52DA9D-4A0B-4A9B-A0CB-11CF50EB7312}">
      <dgm:prSet/>
      <dgm:spPr/>
      <dgm:t>
        <a:bodyPr/>
        <a:lstStyle/>
        <a:p>
          <a:endParaRPr lang="ru-RU"/>
        </a:p>
      </dgm:t>
    </dgm:pt>
    <dgm:pt modelId="{93F78659-98E6-4B91-B9A1-ABEF7B55F612}" type="sibTrans" cxnId="{2A52DA9D-4A0B-4A9B-A0CB-11CF50EB7312}">
      <dgm:prSet/>
      <dgm:spPr/>
      <dgm:t>
        <a:bodyPr/>
        <a:lstStyle/>
        <a:p>
          <a:endParaRPr lang="ru-RU"/>
        </a:p>
      </dgm:t>
    </dgm:pt>
    <dgm:pt modelId="{76F2574C-4D9F-479D-818E-7DE6A3CD97C6}" type="pres">
      <dgm:prSet presAssocID="{8CFF35E4-4E73-47BE-9276-A767C887DE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0EE7D8-D7C0-4826-840B-9A886352D1F6}" type="pres">
      <dgm:prSet presAssocID="{0BFAF52A-7FA0-4610-9A08-60C21224EB4C}" presName="root" presStyleCnt="0"/>
      <dgm:spPr/>
      <dgm:t>
        <a:bodyPr/>
        <a:lstStyle/>
        <a:p>
          <a:endParaRPr lang="ru-RU"/>
        </a:p>
      </dgm:t>
    </dgm:pt>
    <dgm:pt modelId="{7292713E-2C1F-4EBD-92B8-07CBA390339A}" type="pres">
      <dgm:prSet presAssocID="{0BFAF52A-7FA0-4610-9A08-60C21224EB4C}" presName="rootComposite" presStyleCnt="0"/>
      <dgm:spPr/>
      <dgm:t>
        <a:bodyPr/>
        <a:lstStyle/>
        <a:p>
          <a:endParaRPr lang="ru-RU"/>
        </a:p>
      </dgm:t>
    </dgm:pt>
    <dgm:pt modelId="{84AFCD5E-03CC-4019-A434-FBC4CB2A09B2}" type="pres">
      <dgm:prSet presAssocID="{0BFAF52A-7FA0-4610-9A08-60C21224EB4C}" presName="rootText" presStyleLbl="node1" presStyleIdx="0" presStyleCnt="4" custScaleX="131649"/>
      <dgm:spPr/>
      <dgm:t>
        <a:bodyPr/>
        <a:lstStyle/>
        <a:p>
          <a:endParaRPr lang="ru-RU"/>
        </a:p>
      </dgm:t>
    </dgm:pt>
    <dgm:pt modelId="{794CDB46-EDEF-4F31-899B-22200E701746}" type="pres">
      <dgm:prSet presAssocID="{0BFAF52A-7FA0-4610-9A08-60C21224EB4C}" presName="rootConnector" presStyleLbl="node1" presStyleIdx="0" presStyleCnt="4"/>
      <dgm:spPr/>
      <dgm:t>
        <a:bodyPr/>
        <a:lstStyle/>
        <a:p>
          <a:endParaRPr lang="ru-RU"/>
        </a:p>
      </dgm:t>
    </dgm:pt>
    <dgm:pt modelId="{6AE2BCB5-6529-4A56-A653-912B81ABEE10}" type="pres">
      <dgm:prSet presAssocID="{0BFAF52A-7FA0-4610-9A08-60C21224EB4C}" presName="childShape" presStyleCnt="0"/>
      <dgm:spPr/>
      <dgm:t>
        <a:bodyPr/>
        <a:lstStyle/>
        <a:p>
          <a:endParaRPr lang="ru-RU"/>
        </a:p>
      </dgm:t>
    </dgm:pt>
    <dgm:pt modelId="{240C3DC3-F198-45FA-95A1-65FE2F322E70}" type="pres">
      <dgm:prSet presAssocID="{A9B152DA-F4CD-4635-AE2D-ABDC805CDC45}" presName="Name13" presStyleLbl="parChTrans1D2" presStyleIdx="0" presStyleCnt="7"/>
      <dgm:spPr/>
      <dgm:t>
        <a:bodyPr/>
        <a:lstStyle/>
        <a:p>
          <a:endParaRPr lang="ru-RU"/>
        </a:p>
      </dgm:t>
    </dgm:pt>
    <dgm:pt modelId="{6FDB5596-C559-4689-9F18-D75858BA51DC}" type="pres">
      <dgm:prSet presAssocID="{FE663455-1792-409E-8724-4D3DA5CA9D8A}" presName="childText" presStyleLbl="bgAcc1" presStyleIdx="0" presStyleCnt="7" custScaleX="139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76EA6-52F9-43DC-9132-80AFCDA6DC4C}" type="pres">
      <dgm:prSet presAssocID="{706592E3-073A-44B8-8348-1037BB4E65DF}" presName="Name13" presStyleLbl="parChTrans1D2" presStyleIdx="1" presStyleCnt="7"/>
      <dgm:spPr/>
      <dgm:t>
        <a:bodyPr/>
        <a:lstStyle/>
        <a:p>
          <a:endParaRPr lang="ru-RU"/>
        </a:p>
      </dgm:t>
    </dgm:pt>
    <dgm:pt modelId="{CCD01577-142B-4300-997E-8F52E2B4637D}" type="pres">
      <dgm:prSet presAssocID="{EFAD486B-4062-4A88-A311-058114FCE828}" presName="childText" presStyleLbl="bgAcc1" presStyleIdx="1" presStyleCnt="7" custScaleX="139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6D4E9-6159-4714-9E77-4085B503F970}" type="pres">
      <dgm:prSet presAssocID="{03288B05-59F2-4D59-8878-19EA17C2120C}" presName="Name13" presStyleLbl="parChTrans1D2" presStyleIdx="2" presStyleCnt="7"/>
      <dgm:spPr/>
      <dgm:t>
        <a:bodyPr/>
        <a:lstStyle/>
        <a:p>
          <a:endParaRPr lang="ru-RU"/>
        </a:p>
      </dgm:t>
    </dgm:pt>
    <dgm:pt modelId="{F876A63A-F770-4148-8A88-F0473457B433}" type="pres">
      <dgm:prSet presAssocID="{2ADDAE75-D975-45B3-8469-C07D16AC3D7C}" presName="childText" presStyleLbl="bgAcc1" presStyleIdx="2" presStyleCnt="7" custScaleX="140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BDF41-F0A3-4C32-93B1-334EADCC79A7}" type="pres">
      <dgm:prSet presAssocID="{7F4071A8-4359-4D59-84D5-D030704FDFFA}" presName="root" presStyleCnt="0"/>
      <dgm:spPr/>
      <dgm:t>
        <a:bodyPr/>
        <a:lstStyle/>
        <a:p>
          <a:endParaRPr lang="ru-RU"/>
        </a:p>
      </dgm:t>
    </dgm:pt>
    <dgm:pt modelId="{D36FF3A4-522A-4173-9D47-3F971C0307D3}" type="pres">
      <dgm:prSet presAssocID="{7F4071A8-4359-4D59-84D5-D030704FDFFA}" presName="rootComposite" presStyleCnt="0"/>
      <dgm:spPr/>
      <dgm:t>
        <a:bodyPr/>
        <a:lstStyle/>
        <a:p>
          <a:endParaRPr lang="ru-RU"/>
        </a:p>
      </dgm:t>
    </dgm:pt>
    <dgm:pt modelId="{D41D374F-3F37-4A25-9E4A-07A3C85F3DB2}" type="pres">
      <dgm:prSet presAssocID="{7F4071A8-4359-4D59-84D5-D030704FDFFA}" presName="rootText" presStyleLbl="node1" presStyleIdx="1" presStyleCnt="4"/>
      <dgm:spPr/>
      <dgm:t>
        <a:bodyPr/>
        <a:lstStyle/>
        <a:p>
          <a:endParaRPr lang="ru-RU"/>
        </a:p>
      </dgm:t>
    </dgm:pt>
    <dgm:pt modelId="{A71F660D-D6FC-4AA0-834C-1C6B13DF3FFF}" type="pres">
      <dgm:prSet presAssocID="{7F4071A8-4359-4D59-84D5-D030704FDFFA}" presName="rootConnector" presStyleLbl="node1" presStyleIdx="1" presStyleCnt="4"/>
      <dgm:spPr/>
      <dgm:t>
        <a:bodyPr/>
        <a:lstStyle/>
        <a:p>
          <a:endParaRPr lang="ru-RU"/>
        </a:p>
      </dgm:t>
    </dgm:pt>
    <dgm:pt modelId="{4A18BC90-60D0-4865-A82C-780F324C27B6}" type="pres">
      <dgm:prSet presAssocID="{7F4071A8-4359-4D59-84D5-D030704FDFFA}" presName="childShape" presStyleCnt="0"/>
      <dgm:spPr/>
      <dgm:t>
        <a:bodyPr/>
        <a:lstStyle/>
        <a:p>
          <a:endParaRPr lang="ru-RU"/>
        </a:p>
      </dgm:t>
    </dgm:pt>
    <dgm:pt modelId="{B3C62E0D-E465-4960-98A3-604CC6711284}" type="pres">
      <dgm:prSet presAssocID="{341991EF-2E57-4386-89D7-759EB6E615B9}" presName="Name13" presStyleLbl="parChTrans1D2" presStyleIdx="3" presStyleCnt="7"/>
      <dgm:spPr/>
      <dgm:t>
        <a:bodyPr/>
        <a:lstStyle/>
        <a:p>
          <a:endParaRPr lang="ru-RU"/>
        </a:p>
      </dgm:t>
    </dgm:pt>
    <dgm:pt modelId="{C3919765-9645-4B3D-AD70-55FAF4D3A8AC}" type="pres">
      <dgm:prSet presAssocID="{A7B48FE6-3C13-4016-B5E4-8D8206758EC5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3B36A-DE1C-459D-A4AA-92A5B6DDB380}" type="pres">
      <dgm:prSet presAssocID="{EC921DD9-C8F5-4D7E-9E6D-F41F039144FD}" presName="Name13" presStyleLbl="parChTrans1D2" presStyleIdx="4" presStyleCnt="7"/>
      <dgm:spPr/>
      <dgm:t>
        <a:bodyPr/>
        <a:lstStyle/>
        <a:p>
          <a:endParaRPr lang="ru-RU"/>
        </a:p>
      </dgm:t>
    </dgm:pt>
    <dgm:pt modelId="{ABFAC0F3-153C-41B8-B476-18A7C385996F}" type="pres">
      <dgm:prSet presAssocID="{4334A1E9-53FA-4E3C-BB4C-183A6FA04897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01104-9FAF-43A3-8F5D-BEB65050A76A}" type="pres">
      <dgm:prSet presAssocID="{47C1C104-9063-4A31-ADA3-5D1B0D51BFC2}" presName="root" presStyleCnt="0"/>
      <dgm:spPr/>
      <dgm:t>
        <a:bodyPr/>
        <a:lstStyle/>
        <a:p>
          <a:endParaRPr lang="ru-RU"/>
        </a:p>
      </dgm:t>
    </dgm:pt>
    <dgm:pt modelId="{3377BA96-122E-405C-8603-1CC86C6F29DC}" type="pres">
      <dgm:prSet presAssocID="{47C1C104-9063-4A31-ADA3-5D1B0D51BFC2}" presName="rootComposite" presStyleCnt="0"/>
      <dgm:spPr/>
      <dgm:t>
        <a:bodyPr/>
        <a:lstStyle/>
        <a:p>
          <a:endParaRPr lang="ru-RU"/>
        </a:p>
      </dgm:t>
    </dgm:pt>
    <dgm:pt modelId="{9D6B139C-05AB-431B-8671-C3135BF454B9}" type="pres">
      <dgm:prSet presAssocID="{47C1C104-9063-4A31-ADA3-5D1B0D51BFC2}" presName="rootText" presStyleLbl="node1" presStyleIdx="2" presStyleCnt="4"/>
      <dgm:spPr/>
      <dgm:t>
        <a:bodyPr/>
        <a:lstStyle/>
        <a:p>
          <a:endParaRPr lang="ru-RU"/>
        </a:p>
      </dgm:t>
    </dgm:pt>
    <dgm:pt modelId="{9E7A836D-2C50-4B9A-A1C9-A7955E1203D0}" type="pres">
      <dgm:prSet presAssocID="{47C1C104-9063-4A31-ADA3-5D1B0D51BFC2}" presName="rootConnector" presStyleLbl="node1" presStyleIdx="2" presStyleCnt="4"/>
      <dgm:spPr/>
      <dgm:t>
        <a:bodyPr/>
        <a:lstStyle/>
        <a:p>
          <a:endParaRPr lang="ru-RU"/>
        </a:p>
      </dgm:t>
    </dgm:pt>
    <dgm:pt modelId="{98D1F33D-CED2-4BFF-904B-81FE3441F48E}" type="pres">
      <dgm:prSet presAssocID="{47C1C104-9063-4A31-ADA3-5D1B0D51BFC2}" presName="childShape" presStyleCnt="0"/>
      <dgm:spPr/>
      <dgm:t>
        <a:bodyPr/>
        <a:lstStyle/>
        <a:p>
          <a:endParaRPr lang="ru-RU"/>
        </a:p>
      </dgm:t>
    </dgm:pt>
    <dgm:pt modelId="{06B8129A-34FA-483A-BA17-904C218D64F4}" type="pres">
      <dgm:prSet presAssocID="{72ED8409-BA37-4305-9A13-576452626419}" presName="Name13" presStyleLbl="parChTrans1D2" presStyleIdx="5" presStyleCnt="7"/>
      <dgm:spPr/>
      <dgm:t>
        <a:bodyPr/>
        <a:lstStyle/>
        <a:p>
          <a:endParaRPr lang="ru-RU"/>
        </a:p>
      </dgm:t>
    </dgm:pt>
    <dgm:pt modelId="{3800D051-F141-40B9-80ED-E29E7EE7E99A}" type="pres">
      <dgm:prSet presAssocID="{0435B2E6-445D-4A28-A7D8-F64D1084FDEC}" presName="childText" presStyleLbl="bgAcc1" presStyleIdx="5" presStyleCnt="7" custScaleY="238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DED43-CD8E-4FAE-8E6F-F47A151027FB}" type="pres">
      <dgm:prSet presAssocID="{7A42A8EA-036F-4B10-8B60-ED056B772E4A}" presName="root" presStyleCnt="0"/>
      <dgm:spPr/>
      <dgm:t>
        <a:bodyPr/>
        <a:lstStyle/>
        <a:p>
          <a:endParaRPr lang="ru-RU"/>
        </a:p>
      </dgm:t>
    </dgm:pt>
    <dgm:pt modelId="{89898B93-0C6A-4010-930B-D9447D45A33E}" type="pres">
      <dgm:prSet presAssocID="{7A42A8EA-036F-4B10-8B60-ED056B772E4A}" presName="rootComposite" presStyleCnt="0"/>
      <dgm:spPr/>
      <dgm:t>
        <a:bodyPr/>
        <a:lstStyle/>
        <a:p>
          <a:endParaRPr lang="ru-RU"/>
        </a:p>
      </dgm:t>
    </dgm:pt>
    <dgm:pt modelId="{724F237A-18AE-4BE4-AD83-CCFFD3729D5F}" type="pres">
      <dgm:prSet presAssocID="{7A42A8EA-036F-4B10-8B60-ED056B772E4A}" presName="rootText" presStyleLbl="node1" presStyleIdx="3" presStyleCnt="4"/>
      <dgm:spPr/>
      <dgm:t>
        <a:bodyPr/>
        <a:lstStyle/>
        <a:p>
          <a:endParaRPr lang="ru-RU"/>
        </a:p>
      </dgm:t>
    </dgm:pt>
    <dgm:pt modelId="{C092065C-6516-4A11-8F1D-132E087BBCA7}" type="pres">
      <dgm:prSet presAssocID="{7A42A8EA-036F-4B10-8B60-ED056B772E4A}" presName="rootConnector" presStyleLbl="node1" presStyleIdx="3" presStyleCnt="4"/>
      <dgm:spPr/>
      <dgm:t>
        <a:bodyPr/>
        <a:lstStyle/>
        <a:p>
          <a:endParaRPr lang="ru-RU"/>
        </a:p>
      </dgm:t>
    </dgm:pt>
    <dgm:pt modelId="{1C56210B-993D-4630-815F-82DD62FB1A3D}" type="pres">
      <dgm:prSet presAssocID="{7A42A8EA-036F-4B10-8B60-ED056B772E4A}" presName="childShape" presStyleCnt="0"/>
      <dgm:spPr/>
      <dgm:t>
        <a:bodyPr/>
        <a:lstStyle/>
        <a:p>
          <a:endParaRPr lang="ru-RU"/>
        </a:p>
      </dgm:t>
    </dgm:pt>
    <dgm:pt modelId="{80C6981B-D62D-444F-B8B1-7E7822FF8453}" type="pres">
      <dgm:prSet presAssocID="{00B27C6B-F850-4BED-B772-F0F52F6FCC5F}" presName="Name13" presStyleLbl="parChTrans1D2" presStyleIdx="6" presStyleCnt="7"/>
      <dgm:spPr/>
      <dgm:t>
        <a:bodyPr/>
        <a:lstStyle/>
        <a:p>
          <a:endParaRPr lang="ru-RU"/>
        </a:p>
      </dgm:t>
    </dgm:pt>
    <dgm:pt modelId="{789C946D-4A79-4689-A82F-DAE8BB594D5B}" type="pres">
      <dgm:prSet presAssocID="{44E3CA06-8D77-4082-9FD0-1E1C855F3619}" presName="childText" presStyleLbl="bgAcc1" presStyleIdx="6" presStyleCnt="7" custScaleY="240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32BCC1-1D7C-41E6-8AEF-4B321CA1E8EB}" type="presOf" srcId="{A7B48FE6-3C13-4016-B5E4-8D8206758EC5}" destId="{C3919765-9645-4B3D-AD70-55FAF4D3A8AC}" srcOrd="0" destOrd="0" presId="urn:microsoft.com/office/officeart/2005/8/layout/hierarchy3"/>
    <dgm:cxn modelId="{F1F82B3D-1989-4823-BC44-55ACA220CE31}" srcId="{7F4071A8-4359-4D59-84D5-D030704FDFFA}" destId="{A7B48FE6-3C13-4016-B5E4-8D8206758EC5}" srcOrd="0" destOrd="0" parTransId="{341991EF-2E57-4386-89D7-759EB6E615B9}" sibTransId="{BF534431-FBFC-488C-ACDD-F6130631410C}"/>
    <dgm:cxn modelId="{F2CF5255-194E-4A80-BC36-F5A5930FB756}" srcId="{8CFF35E4-4E73-47BE-9276-A767C887DEA2}" destId="{0BFAF52A-7FA0-4610-9A08-60C21224EB4C}" srcOrd="0" destOrd="0" parTransId="{FBF0031D-E099-4E35-B04A-4982B82E3379}" sibTransId="{85A9085E-9B8E-4C87-A0A4-7C09D54E151E}"/>
    <dgm:cxn modelId="{55A2009C-E35D-4DB2-9AEA-299AD89A66D1}" type="presOf" srcId="{7F4071A8-4359-4D59-84D5-D030704FDFFA}" destId="{A71F660D-D6FC-4AA0-834C-1C6B13DF3FFF}" srcOrd="1" destOrd="0" presId="urn:microsoft.com/office/officeart/2005/8/layout/hierarchy3"/>
    <dgm:cxn modelId="{2A52DA9D-4A0B-4A9B-A0CB-11CF50EB7312}" srcId="{7A42A8EA-036F-4B10-8B60-ED056B772E4A}" destId="{44E3CA06-8D77-4082-9FD0-1E1C855F3619}" srcOrd="0" destOrd="0" parTransId="{00B27C6B-F850-4BED-B772-F0F52F6FCC5F}" sibTransId="{93F78659-98E6-4B91-B9A1-ABEF7B55F612}"/>
    <dgm:cxn modelId="{99B91B51-4E65-46E7-ADF6-ACDB3F8ED4F0}" srcId="{0BFAF52A-7FA0-4610-9A08-60C21224EB4C}" destId="{EFAD486B-4062-4A88-A311-058114FCE828}" srcOrd="1" destOrd="0" parTransId="{706592E3-073A-44B8-8348-1037BB4E65DF}" sibTransId="{09BB916A-566E-4ECB-8584-11A72E8D9742}"/>
    <dgm:cxn modelId="{A9544C06-4E3B-48B9-92F6-2D7824D714C9}" srcId="{7F4071A8-4359-4D59-84D5-D030704FDFFA}" destId="{4334A1E9-53FA-4E3C-BB4C-183A6FA04897}" srcOrd="1" destOrd="0" parTransId="{EC921DD9-C8F5-4D7E-9E6D-F41F039144FD}" sibTransId="{70BA2A04-DF2C-48F9-8057-945B99889FE7}"/>
    <dgm:cxn modelId="{FEBAC861-6E28-431F-A8EF-AFD1A30C1C4B}" type="presOf" srcId="{BC7DE054-C41F-4171-B42B-13A328158871}" destId="{CCD01577-142B-4300-997E-8F52E2B4637D}" srcOrd="0" destOrd="1" presId="urn:microsoft.com/office/officeart/2005/8/layout/hierarchy3"/>
    <dgm:cxn modelId="{3C1A756E-5918-4706-B92A-AF9FA6C515A3}" type="presOf" srcId="{0BFAF52A-7FA0-4610-9A08-60C21224EB4C}" destId="{794CDB46-EDEF-4F31-899B-22200E701746}" srcOrd="1" destOrd="0" presId="urn:microsoft.com/office/officeart/2005/8/layout/hierarchy3"/>
    <dgm:cxn modelId="{BD1F3044-E12E-4DCF-9773-FFF78DA49690}" srcId="{0BFAF52A-7FA0-4610-9A08-60C21224EB4C}" destId="{FE663455-1792-409E-8724-4D3DA5CA9D8A}" srcOrd="0" destOrd="0" parTransId="{A9B152DA-F4CD-4635-AE2D-ABDC805CDC45}" sibTransId="{963401CE-CC11-400F-BFD6-BC664065B5C8}"/>
    <dgm:cxn modelId="{14F5785D-E06F-431E-8048-C3DEF8DE9B71}" srcId="{8CFF35E4-4E73-47BE-9276-A767C887DEA2}" destId="{7F4071A8-4359-4D59-84D5-D030704FDFFA}" srcOrd="1" destOrd="0" parTransId="{8B1FD9EF-FB11-4512-A63C-7848544F9E52}" sibTransId="{B5E3BF61-A9FD-4105-A42A-547E54000968}"/>
    <dgm:cxn modelId="{FB3BDA57-00C8-4B16-A46E-9EC2473F9392}" type="presOf" srcId="{7A42A8EA-036F-4B10-8B60-ED056B772E4A}" destId="{724F237A-18AE-4BE4-AD83-CCFFD3729D5F}" srcOrd="0" destOrd="0" presId="urn:microsoft.com/office/officeart/2005/8/layout/hierarchy3"/>
    <dgm:cxn modelId="{7107B37C-80A7-4CE1-A987-003A1A3CE457}" type="presOf" srcId="{4334A1E9-53FA-4E3C-BB4C-183A6FA04897}" destId="{ABFAC0F3-153C-41B8-B476-18A7C385996F}" srcOrd="0" destOrd="0" presId="urn:microsoft.com/office/officeart/2005/8/layout/hierarchy3"/>
    <dgm:cxn modelId="{941CB698-94AE-451D-8B23-3956D981FDF0}" type="presOf" srcId="{A9B152DA-F4CD-4635-AE2D-ABDC805CDC45}" destId="{240C3DC3-F198-45FA-95A1-65FE2F322E70}" srcOrd="0" destOrd="0" presId="urn:microsoft.com/office/officeart/2005/8/layout/hierarchy3"/>
    <dgm:cxn modelId="{8828DD83-14B7-4631-A79E-DF368B93C43B}" type="presOf" srcId="{7F4071A8-4359-4D59-84D5-D030704FDFFA}" destId="{D41D374F-3F37-4A25-9E4A-07A3C85F3DB2}" srcOrd="0" destOrd="0" presId="urn:microsoft.com/office/officeart/2005/8/layout/hierarchy3"/>
    <dgm:cxn modelId="{A9D9A471-D4AE-4DF4-8912-7CAA0D8FB5AF}" type="presOf" srcId="{706592E3-073A-44B8-8348-1037BB4E65DF}" destId="{B0076EA6-52F9-43DC-9132-80AFCDA6DC4C}" srcOrd="0" destOrd="0" presId="urn:microsoft.com/office/officeart/2005/8/layout/hierarchy3"/>
    <dgm:cxn modelId="{0EDA3E90-5B4C-4809-88D4-08A8D5332311}" type="presOf" srcId="{341991EF-2E57-4386-89D7-759EB6E615B9}" destId="{B3C62E0D-E465-4960-98A3-604CC6711284}" srcOrd="0" destOrd="0" presId="urn:microsoft.com/office/officeart/2005/8/layout/hierarchy3"/>
    <dgm:cxn modelId="{D5EA0077-DA12-4AFF-A587-0CAA207F2A00}" type="presOf" srcId="{FE663455-1792-409E-8724-4D3DA5CA9D8A}" destId="{6FDB5596-C559-4689-9F18-D75858BA51DC}" srcOrd="0" destOrd="0" presId="urn:microsoft.com/office/officeart/2005/8/layout/hierarchy3"/>
    <dgm:cxn modelId="{2E18F6F7-28EB-4BBF-9A15-D21BDCD9479F}" srcId="{EFAD486B-4062-4A88-A311-058114FCE828}" destId="{BC7DE054-C41F-4171-B42B-13A328158871}" srcOrd="0" destOrd="0" parTransId="{9B783DBB-354A-456E-8674-1B2CBF259214}" sibTransId="{0E36F912-BCDF-4A0E-B694-562E8EB993DE}"/>
    <dgm:cxn modelId="{377474CE-4C17-4FB8-88EF-139B7A5C6E28}" type="presOf" srcId="{2ADDAE75-D975-45B3-8469-C07D16AC3D7C}" destId="{F876A63A-F770-4148-8A88-F0473457B433}" srcOrd="0" destOrd="0" presId="urn:microsoft.com/office/officeart/2005/8/layout/hierarchy3"/>
    <dgm:cxn modelId="{0371FA15-5310-4501-B95F-0BB86348AD78}" srcId="{47C1C104-9063-4A31-ADA3-5D1B0D51BFC2}" destId="{0435B2E6-445D-4A28-A7D8-F64D1084FDEC}" srcOrd="0" destOrd="0" parTransId="{72ED8409-BA37-4305-9A13-576452626419}" sibTransId="{5DC93AE7-E497-435F-BEA3-8392DED0E572}"/>
    <dgm:cxn modelId="{72775D89-DC0C-455F-BC22-B1672BDD6B1F}" srcId="{8CFF35E4-4E73-47BE-9276-A767C887DEA2}" destId="{47C1C104-9063-4A31-ADA3-5D1B0D51BFC2}" srcOrd="2" destOrd="0" parTransId="{163F9AF4-8A94-4C4F-9426-5AF84C12D368}" sibTransId="{0BBBDD85-0DA6-422A-A67C-FA1A8863299C}"/>
    <dgm:cxn modelId="{EB68E88B-4DE1-43E7-BE63-DD51A16A6A68}" type="presOf" srcId="{03288B05-59F2-4D59-8878-19EA17C2120C}" destId="{0E36D4E9-6159-4714-9E77-4085B503F970}" srcOrd="0" destOrd="0" presId="urn:microsoft.com/office/officeart/2005/8/layout/hierarchy3"/>
    <dgm:cxn modelId="{9C594360-F9FE-4458-B90E-E9357C46BC6A}" type="presOf" srcId="{8CFF35E4-4E73-47BE-9276-A767C887DEA2}" destId="{76F2574C-4D9F-479D-818E-7DE6A3CD97C6}" srcOrd="0" destOrd="0" presId="urn:microsoft.com/office/officeart/2005/8/layout/hierarchy3"/>
    <dgm:cxn modelId="{1EB740EC-3D65-4AAA-B3BB-2042EC1FA4D8}" type="presOf" srcId="{CC86B48D-D49C-4560-A23A-86208C6DFBB7}" destId="{6FDB5596-C559-4689-9F18-D75858BA51DC}" srcOrd="0" destOrd="2" presId="urn:microsoft.com/office/officeart/2005/8/layout/hierarchy3"/>
    <dgm:cxn modelId="{4649AA41-68CF-43A5-9F25-B838109F0321}" type="presOf" srcId="{47C1C104-9063-4A31-ADA3-5D1B0D51BFC2}" destId="{9D6B139C-05AB-431B-8671-C3135BF454B9}" srcOrd="0" destOrd="0" presId="urn:microsoft.com/office/officeart/2005/8/layout/hierarchy3"/>
    <dgm:cxn modelId="{06CD91AD-909D-4C50-A57C-B8E2A33F30CE}" type="presOf" srcId="{44E3CA06-8D77-4082-9FD0-1E1C855F3619}" destId="{789C946D-4A79-4689-A82F-DAE8BB594D5B}" srcOrd="0" destOrd="0" presId="urn:microsoft.com/office/officeart/2005/8/layout/hierarchy3"/>
    <dgm:cxn modelId="{CEF23B14-4121-46E7-89B4-0C43F960193B}" srcId="{0BFAF52A-7FA0-4610-9A08-60C21224EB4C}" destId="{2ADDAE75-D975-45B3-8469-C07D16AC3D7C}" srcOrd="2" destOrd="0" parTransId="{03288B05-59F2-4D59-8878-19EA17C2120C}" sibTransId="{6DAAE680-9D54-42F2-829B-D59596BDD7D9}"/>
    <dgm:cxn modelId="{3AC7EEB5-4D0C-4D8F-9033-8DBFA05ED12A}" type="presOf" srcId="{00B27C6B-F850-4BED-B772-F0F52F6FCC5F}" destId="{80C6981B-D62D-444F-B8B1-7E7822FF8453}" srcOrd="0" destOrd="0" presId="urn:microsoft.com/office/officeart/2005/8/layout/hierarchy3"/>
    <dgm:cxn modelId="{6E012D24-76BF-49A3-BFF4-7957DE24AF5C}" type="presOf" srcId="{7A42A8EA-036F-4B10-8B60-ED056B772E4A}" destId="{C092065C-6516-4A11-8F1D-132E087BBCA7}" srcOrd="1" destOrd="0" presId="urn:microsoft.com/office/officeart/2005/8/layout/hierarchy3"/>
    <dgm:cxn modelId="{60EE725B-77CB-426A-BF2C-CBB519742CC1}" srcId="{8CFF35E4-4E73-47BE-9276-A767C887DEA2}" destId="{7A42A8EA-036F-4B10-8B60-ED056B772E4A}" srcOrd="3" destOrd="0" parTransId="{B124ED34-C718-4CFB-A770-4C198C339711}" sibTransId="{4753A611-B765-405C-A4A7-C471C498B689}"/>
    <dgm:cxn modelId="{C5FE95C1-7A4A-4103-BEF2-763D10ABF0EC}" srcId="{FE663455-1792-409E-8724-4D3DA5CA9D8A}" destId="{8DDD2297-C334-4529-A281-3EB87A91C6E0}" srcOrd="0" destOrd="0" parTransId="{FF2812D9-4955-4EFD-9FA1-F7A379C9F4E1}" sibTransId="{36FFED86-9935-4353-8DA4-873721B9146F}"/>
    <dgm:cxn modelId="{5AC26416-3F1E-42E0-B706-3CE5CCF2FF94}" type="presOf" srcId="{8DDD2297-C334-4529-A281-3EB87A91C6E0}" destId="{6FDB5596-C559-4689-9F18-D75858BA51DC}" srcOrd="0" destOrd="1" presId="urn:microsoft.com/office/officeart/2005/8/layout/hierarchy3"/>
    <dgm:cxn modelId="{F140285E-F9F6-4723-A988-5366B78DAA57}" type="presOf" srcId="{EFAD486B-4062-4A88-A311-058114FCE828}" destId="{CCD01577-142B-4300-997E-8F52E2B4637D}" srcOrd="0" destOrd="0" presId="urn:microsoft.com/office/officeart/2005/8/layout/hierarchy3"/>
    <dgm:cxn modelId="{B44CB1FF-BF5D-4022-A1F7-B1F3F417BBA2}" type="presOf" srcId="{47C1C104-9063-4A31-ADA3-5D1B0D51BFC2}" destId="{9E7A836D-2C50-4B9A-A1C9-A7955E1203D0}" srcOrd="1" destOrd="0" presId="urn:microsoft.com/office/officeart/2005/8/layout/hierarchy3"/>
    <dgm:cxn modelId="{0058855A-6AC6-4FEC-AA8D-E2774383457B}" type="presOf" srcId="{0BFAF52A-7FA0-4610-9A08-60C21224EB4C}" destId="{84AFCD5E-03CC-4019-A434-FBC4CB2A09B2}" srcOrd="0" destOrd="0" presId="urn:microsoft.com/office/officeart/2005/8/layout/hierarchy3"/>
    <dgm:cxn modelId="{0901EA56-485B-4D38-ACC7-7E6034902A62}" type="presOf" srcId="{EC921DD9-C8F5-4D7E-9E6D-F41F039144FD}" destId="{6F03B36A-DE1C-459D-A4AA-92A5B6DDB380}" srcOrd="0" destOrd="0" presId="urn:microsoft.com/office/officeart/2005/8/layout/hierarchy3"/>
    <dgm:cxn modelId="{6A532029-91BB-49E9-9660-B2823257F089}" type="presOf" srcId="{72ED8409-BA37-4305-9A13-576452626419}" destId="{06B8129A-34FA-483A-BA17-904C218D64F4}" srcOrd="0" destOrd="0" presId="urn:microsoft.com/office/officeart/2005/8/layout/hierarchy3"/>
    <dgm:cxn modelId="{95112704-722F-4F8A-8A5F-27C7B44DDE29}" srcId="{FE663455-1792-409E-8724-4D3DA5CA9D8A}" destId="{CC86B48D-D49C-4560-A23A-86208C6DFBB7}" srcOrd="1" destOrd="0" parTransId="{22DAB82F-028E-4DAA-BA43-1A89E06ABC64}" sibTransId="{878B57E7-C65D-4020-9198-15E5D37951A3}"/>
    <dgm:cxn modelId="{AFAE1B57-9453-4B22-8296-DBB4FFEB7C91}" type="presOf" srcId="{0435B2E6-445D-4A28-A7D8-F64D1084FDEC}" destId="{3800D051-F141-40B9-80ED-E29E7EE7E99A}" srcOrd="0" destOrd="0" presId="urn:microsoft.com/office/officeart/2005/8/layout/hierarchy3"/>
    <dgm:cxn modelId="{79B5C537-F14A-417F-A2B4-26315440DC9A}" type="presParOf" srcId="{76F2574C-4D9F-479D-818E-7DE6A3CD97C6}" destId="{080EE7D8-D7C0-4826-840B-9A886352D1F6}" srcOrd="0" destOrd="0" presId="urn:microsoft.com/office/officeart/2005/8/layout/hierarchy3"/>
    <dgm:cxn modelId="{5513AEA0-2D9D-4C9B-8F84-117C524872F3}" type="presParOf" srcId="{080EE7D8-D7C0-4826-840B-9A886352D1F6}" destId="{7292713E-2C1F-4EBD-92B8-07CBA390339A}" srcOrd="0" destOrd="0" presId="urn:microsoft.com/office/officeart/2005/8/layout/hierarchy3"/>
    <dgm:cxn modelId="{6933A76D-E97B-4A14-B1EC-4061006C79A8}" type="presParOf" srcId="{7292713E-2C1F-4EBD-92B8-07CBA390339A}" destId="{84AFCD5E-03CC-4019-A434-FBC4CB2A09B2}" srcOrd="0" destOrd="0" presId="urn:microsoft.com/office/officeart/2005/8/layout/hierarchy3"/>
    <dgm:cxn modelId="{9BAA9047-E764-46B6-A5AC-02F4DBA18A7F}" type="presParOf" srcId="{7292713E-2C1F-4EBD-92B8-07CBA390339A}" destId="{794CDB46-EDEF-4F31-899B-22200E701746}" srcOrd="1" destOrd="0" presId="urn:microsoft.com/office/officeart/2005/8/layout/hierarchy3"/>
    <dgm:cxn modelId="{13E4C728-F2C5-45E6-BF8C-2D86A7BA7AE5}" type="presParOf" srcId="{080EE7D8-D7C0-4826-840B-9A886352D1F6}" destId="{6AE2BCB5-6529-4A56-A653-912B81ABEE10}" srcOrd="1" destOrd="0" presId="urn:microsoft.com/office/officeart/2005/8/layout/hierarchy3"/>
    <dgm:cxn modelId="{B1CE7A28-EF5A-4764-AAD6-39A1960C732E}" type="presParOf" srcId="{6AE2BCB5-6529-4A56-A653-912B81ABEE10}" destId="{240C3DC3-F198-45FA-95A1-65FE2F322E70}" srcOrd="0" destOrd="0" presId="urn:microsoft.com/office/officeart/2005/8/layout/hierarchy3"/>
    <dgm:cxn modelId="{0F3D082A-E176-4C21-839B-DA33500F2B6E}" type="presParOf" srcId="{6AE2BCB5-6529-4A56-A653-912B81ABEE10}" destId="{6FDB5596-C559-4689-9F18-D75858BA51DC}" srcOrd="1" destOrd="0" presId="urn:microsoft.com/office/officeart/2005/8/layout/hierarchy3"/>
    <dgm:cxn modelId="{5CCC042B-D973-429F-B2E3-B07A37B1DB23}" type="presParOf" srcId="{6AE2BCB5-6529-4A56-A653-912B81ABEE10}" destId="{B0076EA6-52F9-43DC-9132-80AFCDA6DC4C}" srcOrd="2" destOrd="0" presId="urn:microsoft.com/office/officeart/2005/8/layout/hierarchy3"/>
    <dgm:cxn modelId="{6F994919-1A50-4EB1-B3C4-E597472403FD}" type="presParOf" srcId="{6AE2BCB5-6529-4A56-A653-912B81ABEE10}" destId="{CCD01577-142B-4300-997E-8F52E2B4637D}" srcOrd="3" destOrd="0" presId="urn:microsoft.com/office/officeart/2005/8/layout/hierarchy3"/>
    <dgm:cxn modelId="{824108BA-39A9-4744-9F36-EED3A7D018D7}" type="presParOf" srcId="{6AE2BCB5-6529-4A56-A653-912B81ABEE10}" destId="{0E36D4E9-6159-4714-9E77-4085B503F970}" srcOrd="4" destOrd="0" presId="urn:microsoft.com/office/officeart/2005/8/layout/hierarchy3"/>
    <dgm:cxn modelId="{D50B506A-6FFD-4F90-8D0B-3EB13D358404}" type="presParOf" srcId="{6AE2BCB5-6529-4A56-A653-912B81ABEE10}" destId="{F876A63A-F770-4148-8A88-F0473457B433}" srcOrd="5" destOrd="0" presId="urn:microsoft.com/office/officeart/2005/8/layout/hierarchy3"/>
    <dgm:cxn modelId="{02C5AB75-77EB-4CD9-8996-CE8418FE4C55}" type="presParOf" srcId="{76F2574C-4D9F-479D-818E-7DE6A3CD97C6}" destId="{8B9BDF41-F0A3-4C32-93B1-334EADCC79A7}" srcOrd="1" destOrd="0" presId="urn:microsoft.com/office/officeart/2005/8/layout/hierarchy3"/>
    <dgm:cxn modelId="{06987653-0AB2-4C85-BA14-8BD78E49F43B}" type="presParOf" srcId="{8B9BDF41-F0A3-4C32-93B1-334EADCC79A7}" destId="{D36FF3A4-522A-4173-9D47-3F971C0307D3}" srcOrd="0" destOrd="0" presId="urn:microsoft.com/office/officeart/2005/8/layout/hierarchy3"/>
    <dgm:cxn modelId="{99BB8E6D-E284-409D-A72C-1A953052D43D}" type="presParOf" srcId="{D36FF3A4-522A-4173-9D47-3F971C0307D3}" destId="{D41D374F-3F37-4A25-9E4A-07A3C85F3DB2}" srcOrd="0" destOrd="0" presId="urn:microsoft.com/office/officeart/2005/8/layout/hierarchy3"/>
    <dgm:cxn modelId="{F1581941-E821-4DB8-973C-FA6941A67D9C}" type="presParOf" srcId="{D36FF3A4-522A-4173-9D47-3F971C0307D3}" destId="{A71F660D-D6FC-4AA0-834C-1C6B13DF3FFF}" srcOrd="1" destOrd="0" presId="urn:microsoft.com/office/officeart/2005/8/layout/hierarchy3"/>
    <dgm:cxn modelId="{240E7DD2-3416-4CE3-BB85-830F1584BD27}" type="presParOf" srcId="{8B9BDF41-F0A3-4C32-93B1-334EADCC79A7}" destId="{4A18BC90-60D0-4865-A82C-780F324C27B6}" srcOrd="1" destOrd="0" presId="urn:microsoft.com/office/officeart/2005/8/layout/hierarchy3"/>
    <dgm:cxn modelId="{68AF9BC3-F6A4-41D8-8F61-972594092759}" type="presParOf" srcId="{4A18BC90-60D0-4865-A82C-780F324C27B6}" destId="{B3C62E0D-E465-4960-98A3-604CC6711284}" srcOrd="0" destOrd="0" presId="urn:microsoft.com/office/officeart/2005/8/layout/hierarchy3"/>
    <dgm:cxn modelId="{FE30BDD4-ABC2-4BA6-9F13-4E5E95F29C4E}" type="presParOf" srcId="{4A18BC90-60D0-4865-A82C-780F324C27B6}" destId="{C3919765-9645-4B3D-AD70-55FAF4D3A8AC}" srcOrd="1" destOrd="0" presId="urn:microsoft.com/office/officeart/2005/8/layout/hierarchy3"/>
    <dgm:cxn modelId="{198E4DF4-721F-475D-9321-B5703AAC847D}" type="presParOf" srcId="{4A18BC90-60D0-4865-A82C-780F324C27B6}" destId="{6F03B36A-DE1C-459D-A4AA-92A5B6DDB380}" srcOrd="2" destOrd="0" presId="urn:microsoft.com/office/officeart/2005/8/layout/hierarchy3"/>
    <dgm:cxn modelId="{78953E75-7CBC-4395-84C7-6A4134E60D3E}" type="presParOf" srcId="{4A18BC90-60D0-4865-A82C-780F324C27B6}" destId="{ABFAC0F3-153C-41B8-B476-18A7C385996F}" srcOrd="3" destOrd="0" presId="urn:microsoft.com/office/officeart/2005/8/layout/hierarchy3"/>
    <dgm:cxn modelId="{90E56766-1030-406A-986D-E9E6EE9E4F16}" type="presParOf" srcId="{76F2574C-4D9F-479D-818E-7DE6A3CD97C6}" destId="{73701104-9FAF-43A3-8F5D-BEB65050A76A}" srcOrd="2" destOrd="0" presId="urn:microsoft.com/office/officeart/2005/8/layout/hierarchy3"/>
    <dgm:cxn modelId="{880F10A4-EDA2-4C97-8B97-22F668EEC979}" type="presParOf" srcId="{73701104-9FAF-43A3-8F5D-BEB65050A76A}" destId="{3377BA96-122E-405C-8603-1CC86C6F29DC}" srcOrd="0" destOrd="0" presId="urn:microsoft.com/office/officeart/2005/8/layout/hierarchy3"/>
    <dgm:cxn modelId="{224FA1BD-4809-467A-B20E-F368660B3B0B}" type="presParOf" srcId="{3377BA96-122E-405C-8603-1CC86C6F29DC}" destId="{9D6B139C-05AB-431B-8671-C3135BF454B9}" srcOrd="0" destOrd="0" presId="urn:microsoft.com/office/officeart/2005/8/layout/hierarchy3"/>
    <dgm:cxn modelId="{F13DC75E-1106-4A9F-8002-1E031D0ED705}" type="presParOf" srcId="{3377BA96-122E-405C-8603-1CC86C6F29DC}" destId="{9E7A836D-2C50-4B9A-A1C9-A7955E1203D0}" srcOrd="1" destOrd="0" presId="urn:microsoft.com/office/officeart/2005/8/layout/hierarchy3"/>
    <dgm:cxn modelId="{5ED2D64A-ECFC-4A1C-B693-7BD70996E32B}" type="presParOf" srcId="{73701104-9FAF-43A3-8F5D-BEB65050A76A}" destId="{98D1F33D-CED2-4BFF-904B-81FE3441F48E}" srcOrd="1" destOrd="0" presId="urn:microsoft.com/office/officeart/2005/8/layout/hierarchy3"/>
    <dgm:cxn modelId="{14673CF7-CB8E-43EA-922E-5C862E8E4258}" type="presParOf" srcId="{98D1F33D-CED2-4BFF-904B-81FE3441F48E}" destId="{06B8129A-34FA-483A-BA17-904C218D64F4}" srcOrd="0" destOrd="0" presId="urn:microsoft.com/office/officeart/2005/8/layout/hierarchy3"/>
    <dgm:cxn modelId="{118F4A9E-D2CB-47B3-83A8-794A87F2F377}" type="presParOf" srcId="{98D1F33D-CED2-4BFF-904B-81FE3441F48E}" destId="{3800D051-F141-40B9-80ED-E29E7EE7E99A}" srcOrd="1" destOrd="0" presId="urn:microsoft.com/office/officeart/2005/8/layout/hierarchy3"/>
    <dgm:cxn modelId="{355036DE-F885-4D6C-9223-8BC74BA144DB}" type="presParOf" srcId="{76F2574C-4D9F-479D-818E-7DE6A3CD97C6}" destId="{690DED43-CD8E-4FAE-8E6F-F47A151027FB}" srcOrd="3" destOrd="0" presId="urn:microsoft.com/office/officeart/2005/8/layout/hierarchy3"/>
    <dgm:cxn modelId="{B4E064C0-8B73-4A13-AABA-439FC3524A71}" type="presParOf" srcId="{690DED43-CD8E-4FAE-8E6F-F47A151027FB}" destId="{89898B93-0C6A-4010-930B-D9447D45A33E}" srcOrd="0" destOrd="0" presId="urn:microsoft.com/office/officeart/2005/8/layout/hierarchy3"/>
    <dgm:cxn modelId="{F0EEDA25-84D5-409A-BBC6-89EF2B492318}" type="presParOf" srcId="{89898B93-0C6A-4010-930B-D9447D45A33E}" destId="{724F237A-18AE-4BE4-AD83-CCFFD3729D5F}" srcOrd="0" destOrd="0" presId="urn:microsoft.com/office/officeart/2005/8/layout/hierarchy3"/>
    <dgm:cxn modelId="{E039F0D4-7102-4BDB-B91F-57A24F0797BF}" type="presParOf" srcId="{89898B93-0C6A-4010-930B-D9447D45A33E}" destId="{C092065C-6516-4A11-8F1D-132E087BBCA7}" srcOrd="1" destOrd="0" presId="urn:microsoft.com/office/officeart/2005/8/layout/hierarchy3"/>
    <dgm:cxn modelId="{CE20C2DF-CADF-449C-BB9F-1907B16407FC}" type="presParOf" srcId="{690DED43-CD8E-4FAE-8E6F-F47A151027FB}" destId="{1C56210B-993D-4630-815F-82DD62FB1A3D}" srcOrd="1" destOrd="0" presId="urn:microsoft.com/office/officeart/2005/8/layout/hierarchy3"/>
    <dgm:cxn modelId="{B61AD2A3-52A7-4CD0-97E0-82C002E61C9B}" type="presParOf" srcId="{1C56210B-993D-4630-815F-82DD62FB1A3D}" destId="{80C6981B-D62D-444F-B8B1-7E7822FF8453}" srcOrd="0" destOrd="0" presId="urn:microsoft.com/office/officeart/2005/8/layout/hierarchy3"/>
    <dgm:cxn modelId="{C0A9F8E3-C097-4018-8843-2825E6FF642D}" type="presParOf" srcId="{1C56210B-993D-4630-815F-82DD62FB1A3D}" destId="{789C946D-4A79-4689-A82F-DAE8BB594D5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321AE2-1364-410F-BE50-E51AEB8035F5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487981D-DCD5-468E-9F7F-E9EA9B1FC84A}">
      <dgm:prSet phldrT="[Текст]" custT="1"/>
      <dgm:spPr/>
      <dgm:t>
        <a:bodyPr/>
        <a:lstStyle/>
        <a:p>
          <a:r>
            <a:rPr lang="ru-RU" sz="2000" dirty="0" smtClean="0"/>
            <a:t>Контроль и надзор за соблюдением законодательства РФ о применении ККТ</a:t>
          </a:r>
          <a:endParaRPr lang="ru-RU" sz="2000" dirty="0"/>
        </a:p>
      </dgm:t>
    </dgm:pt>
    <dgm:pt modelId="{CB45F26D-6486-4438-B503-D55712F2C2C4}" type="parTrans" cxnId="{1FACBF52-6C8F-4041-BCE7-F975EF08DF1A}">
      <dgm:prSet/>
      <dgm:spPr/>
      <dgm:t>
        <a:bodyPr/>
        <a:lstStyle/>
        <a:p>
          <a:endParaRPr lang="ru-RU"/>
        </a:p>
      </dgm:t>
    </dgm:pt>
    <dgm:pt modelId="{A6E5C092-668D-4211-B413-920EB421E10C}" type="sibTrans" cxnId="{1FACBF52-6C8F-4041-BCE7-F975EF08DF1A}">
      <dgm:prSet/>
      <dgm:spPr/>
      <dgm:t>
        <a:bodyPr/>
        <a:lstStyle/>
        <a:p>
          <a:endParaRPr lang="ru-RU"/>
        </a:p>
      </dgm:t>
    </dgm:pt>
    <dgm:pt modelId="{362DD9B2-E796-4555-AA11-3B120E780855}">
      <dgm:prSet phldrT="[Текст]" custT="1"/>
      <dgm:spPr/>
      <dgm:t>
        <a:bodyPr/>
        <a:lstStyle/>
        <a:p>
          <a:r>
            <a:rPr lang="ru-RU" sz="1600" dirty="0" smtClean="0"/>
            <a:t>Мониторинг расчетов и полноты учета выручки, анализ данных</a:t>
          </a:r>
          <a:endParaRPr lang="ru-RU" sz="1600" dirty="0"/>
        </a:p>
      </dgm:t>
    </dgm:pt>
    <dgm:pt modelId="{33633154-BFDB-4E88-B59F-5ABE83E582C3}" type="parTrans" cxnId="{FCE1E8EF-A423-4222-8E22-E570E5E84B70}">
      <dgm:prSet/>
      <dgm:spPr/>
      <dgm:t>
        <a:bodyPr/>
        <a:lstStyle/>
        <a:p>
          <a:endParaRPr lang="ru-RU"/>
        </a:p>
      </dgm:t>
    </dgm:pt>
    <dgm:pt modelId="{0D2DC2EA-6CFD-4A5F-8850-8C956EAB981C}" type="sibTrans" cxnId="{FCE1E8EF-A423-4222-8E22-E570E5E84B70}">
      <dgm:prSet/>
      <dgm:spPr/>
      <dgm:t>
        <a:bodyPr/>
        <a:lstStyle/>
        <a:p>
          <a:endParaRPr lang="ru-RU"/>
        </a:p>
      </dgm:t>
    </dgm:pt>
    <dgm:pt modelId="{C7482683-F5F1-48A3-963C-D1BAC358D235}">
      <dgm:prSet phldrT="[Текст]" custT="1"/>
      <dgm:spPr/>
      <dgm:t>
        <a:bodyPr/>
        <a:lstStyle/>
        <a:p>
          <a:r>
            <a:rPr lang="ru-RU" sz="1600" dirty="0" smtClean="0"/>
            <a:t>Наблюдение за применением ККТ</a:t>
          </a:r>
          <a:endParaRPr lang="ru-RU" sz="1600" dirty="0"/>
        </a:p>
      </dgm:t>
    </dgm:pt>
    <dgm:pt modelId="{AB53B9FF-5CE7-4213-A8E7-42004198E6B2}" type="parTrans" cxnId="{453FDB17-AFB6-4835-B39A-FF6AAB4CFAF0}">
      <dgm:prSet/>
      <dgm:spPr/>
      <dgm:t>
        <a:bodyPr/>
        <a:lstStyle/>
        <a:p>
          <a:endParaRPr lang="ru-RU"/>
        </a:p>
      </dgm:t>
    </dgm:pt>
    <dgm:pt modelId="{FE553F5A-CD24-4BF9-9E9F-B5031EE2AC53}" type="sibTrans" cxnId="{453FDB17-AFB6-4835-B39A-FF6AAB4CFAF0}">
      <dgm:prSet/>
      <dgm:spPr/>
      <dgm:t>
        <a:bodyPr/>
        <a:lstStyle/>
        <a:p>
          <a:endParaRPr lang="ru-RU"/>
        </a:p>
      </dgm:t>
    </dgm:pt>
    <dgm:pt modelId="{12043714-3B8A-4533-90DA-59B945C7E49F}">
      <dgm:prSet phldrT="[Текст]" custT="1"/>
      <dgm:spPr/>
      <dgm:t>
        <a:bodyPr/>
        <a:lstStyle/>
        <a:p>
          <a:r>
            <a:rPr lang="ru-RU" sz="1600" dirty="0" smtClean="0"/>
            <a:t>Проверки применения ККТ, полноты учета выручки, в том числе по месту нахождения налоговых органов (удаленные проверки)</a:t>
          </a:r>
          <a:endParaRPr lang="ru-RU" sz="1600" dirty="0"/>
        </a:p>
      </dgm:t>
    </dgm:pt>
    <dgm:pt modelId="{18A23533-7B58-4639-8C37-759C31EC5C7A}" type="parTrans" cxnId="{6B91B9C3-FD5F-4E03-9CFA-4F5F167D2994}">
      <dgm:prSet/>
      <dgm:spPr/>
      <dgm:t>
        <a:bodyPr/>
        <a:lstStyle/>
        <a:p>
          <a:endParaRPr lang="ru-RU"/>
        </a:p>
      </dgm:t>
    </dgm:pt>
    <dgm:pt modelId="{56E05C21-320B-4F37-BEB1-E6E2918CF905}" type="sibTrans" cxnId="{6B91B9C3-FD5F-4E03-9CFA-4F5F167D2994}">
      <dgm:prSet/>
      <dgm:spPr/>
      <dgm:t>
        <a:bodyPr/>
        <a:lstStyle/>
        <a:p>
          <a:endParaRPr lang="ru-RU"/>
        </a:p>
      </dgm:t>
    </dgm:pt>
    <dgm:pt modelId="{A0CD9D58-A839-4891-8EDD-71F826DB7A1A}">
      <dgm:prSet phldrT="[Текст]" custT="1"/>
      <dgm:spPr/>
      <dgm:t>
        <a:bodyPr/>
        <a:lstStyle/>
        <a:p>
          <a:r>
            <a:rPr lang="ru-RU" sz="1600" dirty="0" smtClean="0"/>
            <a:t>Контрольные закупки</a:t>
          </a:r>
          <a:endParaRPr lang="ru-RU" sz="1600" dirty="0"/>
        </a:p>
      </dgm:t>
    </dgm:pt>
    <dgm:pt modelId="{E5967B87-BF48-4F5F-BFF9-898E37BDF66B}" type="parTrans" cxnId="{72BA045B-5BC3-4C10-8634-2DED9D0EFE4B}">
      <dgm:prSet/>
      <dgm:spPr/>
      <dgm:t>
        <a:bodyPr/>
        <a:lstStyle/>
        <a:p>
          <a:endParaRPr lang="ru-RU"/>
        </a:p>
      </dgm:t>
    </dgm:pt>
    <dgm:pt modelId="{3186A830-6A99-4887-918B-17CD8CBF5326}" type="sibTrans" cxnId="{72BA045B-5BC3-4C10-8634-2DED9D0EFE4B}">
      <dgm:prSet/>
      <dgm:spPr/>
      <dgm:t>
        <a:bodyPr/>
        <a:lstStyle/>
        <a:p>
          <a:endParaRPr lang="ru-RU"/>
        </a:p>
      </dgm:t>
    </dgm:pt>
    <dgm:pt modelId="{4A6AF84C-5E19-407A-9724-2DF92275BA37}">
      <dgm:prSet phldrT="[Текст]" custT="1"/>
      <dgm:spPr/>
      <dgm:t>
        <a:bodyPr/>
        <a:lstStyle/>
        <a:p>
          <a:r>
            <a:rPr lang="ru-RU" sz="1600" dirty="0" smtClean="0"/>
            <a:t>Проверка правильности учета наличных денежных средств при применении ККТ</a:t>
          </a:r>
          <a:endParaRPr lang="ru-RU" sz="1600" dirty="0"/>
        </a:p>
      </dgm:t>
    </dgm:pt>
    <dgm:pt modelId="{13019E8E-40C6-478E-9216-75CAFB6B6149}" type="parTrans" cxnId="{A6FB0AA3-A2FC-4821-A236-6C6605995118}">
      <dgm:prSet/>
      <dgm:spPr/>
      <dgm:t>
        <a:bodyPr/>
        <a:lstStyle/>
        <a:p>
          <a:endParaRPr lang="ru-RU"/>
        </a:p>
      </dgm:t>
    </dgm:pt>
    <dgm:pt modelId="{849227D9-FAF4-4F0C-AD5D-3FB90D529DC8}" type="sibTrans" cxnId="{A6FB0AA3-A2FC-4821-A236-6C6605995118}">
      <dgm:prSet/>
      <dgm:spPr/>
      <dgm:t>
        <a:bodyPr/>
        <a:lstStyle/>
        <a:p>
          <a:endParaRPr lang="ru-RU"/>
        </a:p>
      </dgm:t>
    </dgm:pt>
    <dgm:pt modelId="{35E5688E-2EDA-463C-BA10-F9042A27BF28}" type="pres">
      <dgm:prSet presAssocID="{C4321AE2-1364-410F-BE50-E51AEB8035F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797A88-3F21-4556-A616-EBA98A36CDB0}" type="pres">
      <dgm:prSet presAssocID="{D487981D-DCD5-468E-9F7F-E9EA9B1FC84A}" presName="roof" presStyleLbl="dkBgShp" presStyleIdx="0" presStyleCnt="2"/>
      <dgm:spPr/>
      <dgm:t>
        <a:bodyPr/>
        <a:lstStyle/>
        <a:p>
          <a:endParaRPr lang="ru-RU"/>
        </a:p>
      </dgm:t>
    </dgm:pt>
    <dgm:pt modelId="{CE706A86-3C2D-4809-A590-53F4A90B5B92}" type="pres">
      <dgm:prSet presAssocID="{D487981D-DCD5-468E-9F7F-E9EA9B1FC84A}" presName="pillars" presStyleCnt="0"/>
      <dgm:spPr/>
      <dgm:t>
        <a:bodyPr/>
        <a:lstStyle/>
        <a:p>
          <a:endParaRPr lang="ru-RU"/>
        </a:p>
      </dgm:t>
    </dgm:pt>
    <dgm:pt modelId="{3C22851E-FA56-4D23-BA02-2B1037ACCC0C}" type="pres">
      <dgm:prSet presAssocID="{D487981D-DCD5-468E-9F7F-E9EA9B1FC84A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F5D6C-9B59-4111-B320-ED1E69A62390}" type="pres">
      <dgm:prSet presAssocID="{C7482683-F5F1-48A3-963C-D1BAC358D235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EB11D-25EB-4DE1-9DEB-16C32A77E3DC}" type="pres">
      <dgm:prSet presAssocID="{12043714-3B8A-4533-90DA-59B945C7E49F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7C965-61E4-4CC4-86F7-55FF0450DFB8}" type="pres">
      <dgm:prSet presAssocID="{A0CD9D58-A839-4891-8EDD-71F826DB7A1A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A9173-C14E-4DFB-BB86-E4C3A1CC067C}" type="pres">
      <dgm:prSet presAssocID="{4A6AF84C-5E19-407A-9724-2DF92275BA37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EC89D-7685-456E-AAE0-6C839938D4EF}" type="pres">
      <dgm:prSet presAssocID="{D487981D-DCD5-468E-9F7F-E9EA9B1FC84A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FCE1E8EF-A423-4222-8E22-E570E5E84B70}" srcId="{D487981D-DCD5-468E-9F7F-E9EA9B1FC84A}" destId="{362DD9B2-E796-4555-AA11-3B120E780855}" srcOrd="0" destOrd="0" parTransId="{33633154-BFDB-4E88-B59F-5ABE83E582C3}" sibTransId="{0D2DC2EA-6CFD-4A5F-8850-8C956EAB981C}"/>
    <dgm:cxn modelId="{EECE7D79-94DC-4E2A-BF5E-887CAF5AB301}" type="presOf" srcId="{D487981D-DCD5-468E-9F7F-E9EA9B1FC84A}" destId="{D7797A88-3F21-4556-A616-EBA98A36CDB0}" srcOrd="0" destOrd="0" presId="urn:microsoft.com/office/officeart/2005/8/layout/hList3"/>
    <dgm:cxn modelId="{8465946F-C48D-4124-9D9E-471C40C97EF4}" type="presOf" srcId="{C4321AE2-1364-410F-BE50-E51AEB8035F5}" destId="{35E5688E-2EDA-463C-BA10-F9042A27BF28}" srcOrd="0" destOrd="0" presId="urn:microsoft.com/office/officeart/2005/8/layout/hList3"/>
    <dgm:cxn modelId="{72BA045B-5BC3-4C10-8634-2DED9D0EFE4B}" srcId="{D487981D-DCD5-468E-9F7F-E9EA9B1FC84A}" destId="{A0CD9D58-A839-4891-8EDD-71F826DB7A1A}" srcOrd="3" destOrd="0" parTransId="{E5967B87-BF48-4F5F-BFF9-898E37BDF66B}" sibTransId="{3186A830-6A99-4887-918B-17CD8CBF5326}"/>
    <dgm:cxn modelId="{1FACBF52-6C8F-4041-BCE7-F975EF08DF1A}" srcId="{C4321AE2-1364-410F-BE50-E51AEB8035F5}" destId="{D487981D-DCD5-468E-9F7F-E9EA9B1FC84A}" srcOrd="0" destOrd="0" parTransId="{CB45F26D-6486-4438-B503-D55712F2C2C4}" sibTransId="{A6E5C092-668D-4211-B413-920EB421E10C}"/>
    <dgm:cxn modelId="{E4B93B57-9E25-4B30-AECE-BDAF8AC9E731}" type="presOf" srcId="{A0CD9D58-A839-4891-8EDD-71F826DB7A1A}" destId="{4CE7C965-61E4-4CC4-86F7-55FF0450DFB8}" srcOrd="0" destOrd="0" presId="urn:microsoft.com/office/officeart/2005/8/layout/hList3"/>
    <dgm:cxn modelId="{6B91B9C3-FD5F-4E03-9CFA-4F5F167D2994}" srcId="{D487981D-DCD5-468E-9F7F-E9EA9B1FC84A}" destId="{12043714-3B8A-4533-90DA-59B945C7E49F}" srcOrd="2" destOrd="0" parTransId="{18A23533-7B58-4639-8C37-759C31EC5C7A}" sibTransId="{56E05C21-320B-4F37-BEB1-E6E2918CF905}"/>
    <dgm:cxn modelId="{6949D762-2AE0-4812-ACEA-234748B8584D}" type="presOf" srcId="{C7482683-F5F1-48A3-963C-D1BAC358D235}" destId="{860F5D6C-9B59-4111-B320-ED1E69A62390}" srcOrd="0" destOrd="0" presId="urn:microsoft.com/office/officeart/2005/8/layout/hList3"/>
    <dgm:cxn modelId="{E783E264-FEF9-463E-BBF8-10530AF38D31}" type="presOf" srcId="{4A6AF84C-5E19-407A-9724-2DF92275BA37}" destId="{298A9173-C14E-4DFB-BB86-E4C3A1CC067C}" srcOrd="0" destOrd="0" presId="urn:microsoft.com/office/officeart/2005/8/layout/hList3"/>
    <dgm:cxn modelId="{A6FB0AA3-A2FC-4821-A236-6C6605995118}" srcId="{D487981D-DCD5-468E-9F7F-E9EA9B1FC84A}" destId="{4A6AF84C-5E19-407A-9724-2DF92275BA37}" srcOrd="4" destOrd="0" parTransId="{13019E8E-40C6-478E-9216-75CAFB6B6149}" sibTransId="{849227D9-FAF4-4F0C-AD5D-3FB90D529DC8}"/>
    <dgm:cxn modelId="{1C718590-1D6D-45B2-80F1-C3AD78E7E2F1}" type="presOf" srcId="{362DD9B2-E796-4555-AA11-3B120E780855}" destId="{3C22851E-FA56-4D23-BA02-2B1037ACCC0C}" srcOrd="0" destOrd="0" presId="urn:microsoft.com/office/officeart/2005/8/layout/hList3"/>
    <dgm:cxn modelId="{453FDB17-AFB6-4835-B39A-FF6AAB4CFAF0}" srcId="{D487981D-DCD5-468E-9F7F-E9EA9B1FC84A}" destId="{C7482683-F5F1-48A3-963C-D1BAC358D235}" srcOrd="1" destOrd="0" parTransId="{AB53B9FF-5CE7-4213-A8E7-42004198E6B2}" sibTransId="{FE553F5A-CD24-4BF9-9E9F-B5031EE2AC53}"/>
    <dgm:cxn modelId="{8A14FAFB-A79D-49F4-9DC4-2B95F70D0731}" type="presOf" srcId="{12043714-3B8A-4533-90DA-59B945C7E49F}" destId="{8EFEB11D-25EB-4DE1-9DEB-16C32A77E3DC}" srcOrd="0" destOrd="0" presId="urn:microsoft.com/office/officeart/2005/8/layout/hList3"/>
    <dgm:cxn modelId="{E523879F-A69A-4773-B417-09E1A0DD07CC}" type="presParOf" srcId="{35E5688E-2EDA-463C-BA10-F9042A27BF28}" destId="{D7797A88-3F21-4556-A616-EBA98A36CDB0}" srcOrd="0" destOrd="0" presId="urn:microsoft.com/office/officeart/2005/8/layout/hList3"/>
    <dgm:cxn modelId="{A9BB51BC-2E3A-41BF-B5C8-3DE417BAD4AD}" type="presParOf" srcId="{35E5688E-2EDA-463C-BA10-F9042A27BF28}" destId="{CE706A86-3C2D-4809-A590-53F4A90B5B92}" srcOrd="1" destOrd="0" presId="urn:microsoft.com/office/officeart/2005/8/layout/hList3"/>
    <dgm:cxn modelId="{70D63C0F-026D-4E6B-9009-8E4910F88D88}" type="presParOf" srcId="{CE706A86-3C2D-4809-A590-53F4A90B5B92}" destId="{3C22851E-FA56-4D23-BA02-2B1037ACCC0C}" srcOrd="0" destOrd="0" presId="urn:microsoft.com/office/officeart/2005/8/layout/hList3"/>
    <dgm:cxn modelId="{4B27E2C6-D4AE-49B4-A694-8F7631C21294}" type="presParOf" srcId="{CE706A86-3C2D-4809-A590-53F4A90B5B92}" destId="{860F5D6C-9B59-4111-B320-ED1E69A62390}" srcOrd="1" destOrd="0" presId="urn:microsoft.com/office/officeart/2005/8/layout/hList3"/>
    <dgm:cxn modelId="{93E1BCEC-4598-43C5-8A2D-D94312BAEB19}" type="presParOf" srcId="{CE706A86-3C2D-4809-A590-53F4A90B5B92}" destId="{8EFEB11D-25EB-4DE1-9DEB-16C32A77E3DC}" srcOrd="2" destOrd="0" presId="urn:microsoft.com/office/officeart/2005/8/layout/hList3"/>
    <dgm:cxn modelId="{460FFB97-0405-44FB-8E66-66020E86C0D7}" type="presParOf" srcId="{CE706A86-3C2D-4809-A590-53F4A90B5B92}" destId="{4CE7C965-61E4-4CC4-86F7-55FF0450DFB8}" srcOrd="3" destOrd="0" presId="urn:microsoft.com/office/officeart/2005/8/layout/hList3"/>
    <dgm:cxn modelId="{A534D00A-CD68-4842-AFA2-5C9FED2A4A5B}" type="presParOf" srcId="{CE706A86-3C2D-4809-A590-53F4A90B5B92}" destId="{298A9173-C14E-4DFB-BB86-E4C3A1CC067C}" srcOrd="4" destOrd="0" presId="urn:microsoft.com/office/officeart/2005/8/layout/hList3"/>
    <dgm:cxn modelId="{ABE4BD02-E9A7-480A-8C0D-203ABA7A1784}" type="presParOf" srcId="{35E5688E-2EDA-463C-BA10-F9042A27BF28}" destId="{028EC89D-7685-456E-AAE0-6C839938D4E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772107-4869-4277-943F-4A3A7C2177CC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1700F-DE9A-4AEA-A8D0-9C7B2FDC9CC8}">
      <dgm:prSet phldrT="[Текст]" custT="1"/>
      <dgm:spPr/>
      <dgm:t>
        <a:bodyPr/>
        <a:lstStyle/>
        <a:p>
          <a:r>
            <a:rPr lang="ru-RU" sz="1100" dirty="0" smtClean="0"/>
            <a:t>Организации и индивидуальные предприниматели</a:t>
          </a:r>
          <a:endParaRPr lang="ru-RU" sz="1100" dirty="0"/>
        </a:p>
      </dgm:t>
    </dgm:pt>
    <dgm:pt modelId="{C2672E40-7485-4EC9-9128-28E7CA79E4AB}" type="parTrans" cxnId="{622CB4DB-359B-4560-8EC3-42DA3FE40F66}">
      <dgm:prSet/>
      <dgm:spPr/>
      <dgm:t>
        <a:bodyPr/>
        <a:lstStyle/>
        <a:p>
          <a:endParaRPr lang="ru-RU"/>
        </a:p>
      </dgm:t>
    </dgm:pt>
    <dgm:pt modelId="{39F483D1-6A34-421B-B275-EAC193837019}" type="sibTrans" cxnId="{622CB4DB-359B-4560-8EC3-42DA3FE40F66}">
      <dgm:prSet/>
      <dgm:spPr/>
      <dgm:t>
        <a:bodyPr/>
        <a:lstStyle/>
        <a:p>
          <a:endParaRPr lang="ru-RU"/>
        </a:p>
      </dgm:t>
    </dgm:pt>
    <dgm:pt modelId="{35EFA8DB-6A5A-4EF2-BD0F-7C793D39F2DE}">
      <dgm:prSet phldrT="[Текст]" custT="1"/>
      <dgm:spPr/>
      <dgm:t>
        <a:bodyPr/>
        <a:lstStyle/>
        <a:p>
          <a:r>
            <a:rPr lang="ru-RU" sz="1100" dirty="0" smtClean="0"/>
            <a:t>При осуществлении расчета – определение расчетов дано в законе</a:t>
          </a:r>
          <a:endParaRPr lang="ru-RU" sz="1100" dirty="0"/>
        </a:p>
      </dgm:t>
    </dgm:pt>
    <dgm:pt modelId="{B9C9D3FF-D6EE-49F0-AB4D-828F4354EE02}" type="parTrans" cxnId="{923C338B-CA9E-4644-9ED2-459D9C804239}">
      <dgm:prSet/>
      <dgm:spPr/>
      <dgm:t>
        <a:bodyPr/>
        <a:lstStyle/>
        <a:p>
          <a:endParaRPr lang="ru-RU"/>
        </a:p>
      </dgm:t>
    </dgm:pt>
    <dgm:pt modelId="{FDBD097A-81ED-484E-B6FD-8F253ED7633A}" type="sibTrans" cxnId="{923C338B-CA9E-4644-9ED2-459D9C804239}">
      <dgm:prSet/>
      <dgm:spPr/>
      <dgm:t>
        <a:bodyPr/>
        <a:lstStyle/>
        <a:p>
          <a:endParaRPr lang="ru-RU"/>
        </a:p>
      </dgm:t>
    </dgm:pt>
    <dgm:pt modelId="{80A256E3-7743-495E-9AA9-3B645FE1A579}">
      <dgm:prSet phldrT="[Текст]" custT="1"/>
      <dgm:spPr/>
      <dgm:t>
        <a:bodyPr/>
        <a:lstStyle/>
        <a:p>
          <a:r>
            <a:rPr lang="ru-RU" sz="1100" dirty="0" smtClean="0"/>
            <a:t>Печатается и выдается покупателю кассовый чек или бланк строгой отчетности</a:t>
          </a:r>
          <a:endParaRPr lang="ru-RU" sz="1100" dirty="0"/>
        </a:p>
      </dgm:t>
    </dgm:pt>
    <dgm:pt modelId="{A7383103-C59B-4336-84EA-7888A38179F5}" type="parTrans" cxnId="{3621F82E-92E1-43AD-B918-91098C4994AA}">
      <dgm:prSet/>
      <dgm:spPr/>
      <dgm:t>
        <a:bodyPr/>
        <a:lstStyle/>
        <a:p>
          <a:endParaRPr lang="ru-RU"/>
        </a:p>
      </dgm:t>
    </dgm:pt>
    <dgm:pt modelId="{2D951584-7FFD-4C0A-A2BF-31C6705B8C4A}" type="sibTrans" cxnId="{3621F82E-92E1-43AD-B918-91098C4994AA}">
      <dgm:prSet/>
      <dgm:spPr/>
      <dgm:t>
        <a:bodyPr/>
        <a:lstStyle/>
        <a:p>
          <a:endParaRPr lang="ru-RU"/>
        </a:p>
      </dgm:t>
    </dgm:pt>
    <dgm:pt modelId="{D5CB65F1-ED5C-4779-A735-1462B4AA3CFF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Направляется покупателю кассовый чек или бланк строгой отчетности в электронной форме</a:t>
          </a:r>
          <a:endParaRPr lang="ru-RU" sz="1100" dirty="0"/>
        </a:p>
      </dgm:t>
    </dgm:pt>
    <dgm:pt modelId="{F5280E92-051D-4A3C-B5BE-7CA04BB56A49}" type="parTrans" cxnId="{EE271E57-7ACE-4DC3-B53B-ABBB7E2F3F17}">
      <dgm:prSet/>
      <dgm:spPr/>
      <dgm:t>
        <a:bodyPr/>
        <a:lstStyle/>
        <a:p>
          <a:endParaRPr lang="ru-RU"/>
        </a:p>
      </dgm:t>
    </dgm:pt>
    <dgm:pt modelId="{DEC19D22-E7E2-4127-8E29-9D17A4265A8B}" type="sibTrans" cxnId="{EE271E57-7ACE-4DC3-B53B-ABBB7E2F3F17}">
      <dgm:prSet/>
      <dgm:spPr/>
      <dgm:t>
        <a:bodyPr/>
        <a:lstStyle/>
        <a:p>
          <a:endParaRPr lang="ru-RU"/>
        </a:p>
      </dgm:t>
    </dgm:pt>
    <dgm:pt modelId="{5EC9D88A-3142-471F-93B6-8AC372E97707}">
      <dgm:prSet phldrT="[Текст]"/>
      <dgm:spPr/>
      <dgm:t>
        <a:bodyPr/>
        <a:lstStyle/>
        <a:p>
          <a:r>
            <a:rPr lang="ru-RU" dirty="0" smtClean="0"/>
            <a:t>Кто</a:t>
          </a:r>
          <a:endParaRPr lang="ru-RU" dirty="0"/>
        </a:p>
      </dgm:t>
    </dgm:pt>
    <dgm:pt modelId="{FBA6FFA9-CD43-4FAA-BA4D-B4DFFF490AE4}" type="parTrans" cxnId="{0872E2CE-CF13-43D4-B297-DF92B28C19D7}">
      <dgm:prSet/>
      <dgm:spPr/>
      <dgm:t>
        <a:bodyPr/>
        <a:lstStyle/>
        <a:p>
          <a:endParaRPr lang="ru-RU"/>
        </a:p>
      </dgm:t>
    </dgm:pt>
    <dgm:pt modelId="{B364EA5B-8456-401E-A5CE-02BA67446B2C}" type="sibTrans" cxnId="{0872E2CE-CF13-43D4-B297-DF92B28C19D7}">
      <dgm:prSet/>
      <dgm:spPr/>
      <dgm:t>
        <a:bodyPr/>
        <a:lstStyle/>
        <a:p>
          <a:endParaRPr lang="ru-RU"/>
        </a:p>
      </dgm:t>
    </dgm:pt>
    <dgm:pt modelId="{03AD971A-477F-4041-B24A-BB842AF45B4E}">
      <dgm:prSet phldrT="[Текст]"/>
      <dgm:spPr/>
      <dgm:t>
        <a:bodyPr/>
        <a:lstStyle/>
        <a:p>
          <a:r>
            <a:rPr lang="ru-RU" dirty="0" smtClean="0"/>
            <a:t>Когда</a:t>
          </a:r>
          <a:endParaRPr lang="ru-RU" dirty="0"/>
        </a:p>
      </dgm:t>
    </dgm:pt>
    <dgm:pt modelId="{26501361-68A5-4669-BBF2-CB4B33FD674D}" type="parTrans" cxnId="{7D047FE0-F21D-4206-8896-193CF1253CEB}">
      <dgm:prSet/>
      <dgm:spPr/>
      <dgm:t>
        <a:bodyPr/>
        <a:lstStyle/>
        <a:p>
          <a:endParaRPr lang="ru-RU"/>
        </a:p>
      </dgm:t>
    </dgm:pt>
    <dgm:pt modelId="{1BE01DCC-FCB2-460F-9FF1-578421EBA6FA}" type="sibTrans" cxnId="{7D047FE0-F21D-4206-8896-193CF1253CEB}">
      <dgm:prSet/>
      <dgm:spPr/>
      <dgm:t>
        <a:bodyPr/>
        <a:lstStyle/>
        <a:p>
          <a:endParaRPr lang="ru-RU"/>
        </a:p>
      </dgm:t>
    </dgm:pt>
    <dgm:pt modelId="{3EF58464-C023-4E48-9C5B-47DD6E124E94}">
      <dgm:prSet phldrT="[Текст]"/>
      <dgm:spPr/>
      <dgm:t>
        <a:bodyPr/>
        <a:lstStyle/>
        <a:p>
          <a:r>
            <a:rPr lang="ru-RU" dirty="0" smtClean="0"/>
            <a:t>Как</a:t>
          </a:r>
          <a:endParaRPr lang="ru-RU" dirty="0"/>
        </a:p>
      </dgm:t>
    </dgm:pt>
    <dgm:pt modelId="{E9B937FB-60E6-4ECD-9698-0984530A79B9}" type="parTrans" cxnId="{C22FFEA6-9337-44C6-81DB-D823EE0A44AC}">
      <dgm:prSet/>
      <dgm:spPr/>
      <dgm:t>
        <a:bodyPr/>
        <a:lstStyle/>
        <a:p>
          <a:endParaRPr lang="ru-RU"/>
        </a:p>
      </dgm:t>
    </dgm:pt>
    <dgm:pt modelId="{6D5DD7D8-61E9-4EBF-BCED-7D02BD12C55C}" type="sibTrans" cxnId="{C22FFEA6-9337-44C6-81DB-D823EE0A44AC}">
      <dgm:prSet/>
      <dgm:spPr/>
      <dgm:t>
        <a:bodyPr/>
        <a:lstStyle/>
        <a:p>
          <a:endParaRPr lang="ru-RU"/>
        </a:p>
      </dgm:t>
    </dgm:pt>
    <dgm:pt modelId="{CC21A96C-D956-4B75-A051-E88AD7D2475E}">
      <dgm:prSet phldrT="[Текст]"/>
      <dgm:spPr/>
      <dgm:t>
        <a:bodyPr/>
        <a:lstStyle/>
        <a:p>
          <a:r>
            <a:rPr lang="ru-RU" dirty="0" smtClean="0"/>
            <a:t>Условие</a:t>
          </a:r>
          <a:endParaRPr lang="ru-RU" dirty="0"/>
        </a:p>
      </dgm:t>
    </dgm:pt>
    <dgm:pt modelId="{9AC8B6A7-0BF5-467D-A460-238A6F7130F9}" type="parTrans" cxnId="{5531AA4B-EA6F-402D-92D5-F3DC18C237D8}">
      <dgm:prSet/>
      <dgm:spPr/>
      <dgm:t>
        <a:bodyPr/>
        <a:lstStyle/>
        <a:p>
          <a:endParaRPr lang="ru-RU"/>
        </a:p>
      </dgm:t>
    </dgm:pt>
    <dgm:pt modelId="{6E580658-CAFD-4295-9943-518492455125}" type="sibTrans" cxnId="{5531AA4B-EA6F-402D-92D5-F3DC18C237D8}">
      <dgm:prSet/>
      <dgm:spPr/>
      <dgm:t>
        <a:bodyPr/>
        <a:lstStyle/>
        <a:p>
          <a:endParaRPr lang="ru-RU"/>
        </a:p>
      </dgm:t>
    </dgm:pt>
    <dgm:pt modelId="{248B5A88-D937-4873-A5A9-8A337B3E534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dirty="0" smtClean="0">
              <a:solidFill>
                <a:srgbClr val="FFFFFF"/>
              </a:solidFill>
            </a:rPr>
            <a:t>В случае предоставления покупателем пользователю до момента расчета абонентского номера либо адреса электронной почты</a:t>
          </a:r>
          <a:endParaRPr lang="ru-RU" sz="1050" dirty="0">
            <a:solidFill>
              <a:srgbClr val="FFFFFF"/>
            </a:solidFill>
          </a:endParaRPr>
        </a:p>
      </dgm:t>
    </dgm:pt>
    <dgm:pt modelId="{F58B0623-D2BA-41A4-BFED-8001BDEA2E1A}" type="parTrans" cxnId="{F58554E8-9990-45FA-8C53-2EC0820E5286}">
      <dgm:prSet/>
      <dgm:spPr/>
      <dgm:t>
        <a:bodyPr/>
        <a:lstStyle/>
        <a:p>
          <a:endParaRPr lang="ru-RU"/>
        </a:p>
      </dgm:t>
    </dgm:pt>
    <dgm:pt modelId="{B6BFE807-CA50-4DAE-B194-B0216ACA080C}" type="sibTrans" cxnId="{F58554E8-9990-45FA-8C53-2EC0820E5286}">
      <dgm:prSet/>
      <dgm:spPr/>
      <dgm:t>
        <a:bodyPr/>
        <a:lstStyle/>
        <a:p>
          <a:endParaRPr lang="ru-RU"/>
        </a:p>
      </dgm:t>
    </dgm:pt>
    <dgm:pt modelId="{CC3A8BC2-AFFC-45B9-9AAE-A3BBD60AADA9}">
      <dgm:prSet phldrT="[Текст]" custT="1"/>
      <dgm:spPr/>
      <dgm:t>
        <a:bodyPr/>
        <a:lstStyle/>
        <a:p>
          <a:r>
            <a:rPr lang="ru-RU" sz="1100" dirty="0" smtClean="0"/>
            <a:t>По умолчанию</a:t>
          </a:r>
          <a:endParaRPr lang="ru-RU" sz="1100" dirty="0"/>
        </a:p>
      </dgm:t>
    </dgm:pt>
    <dgm:pt modelId="{E2389261-8110-40C3-9FE1-20CCFA7CDE4B}" type="parTrans" cxnId="{D0301246-EE1D-47C6-B76D-816585A1AAD0}">
      <dgm:prSet/>
      <dgm:spPr/>
      <dgm:t>
        <a:bodyPr/>
        <a:lstStyle/>
        <a:p>
          <a:endParaRPr lang="ru-RU"/>
        </a:p>
      </dgm:t>
    </dgm:pt>
    <dgm:pt modelId="{4DF92180-6284-452F-9083-371B580F20C7}" type="sibTrans" cxnId="{D0301246-EE1D-47C6-B76D-816585A1AAD0}">
      <dgm:prSet/>
      <dgm:spPr/>
      <dgm:t>
        <a:bodyPr/>
        <a:lstStyle/>
        <a:p>
          <a:endParaRPr lang="ru-RU"/>
        </a:p>
      </dgm:t>
    </dgm:pt>
    <dgm:pt modelId="{3EA3C8A0-179D-42E3-B811-C89F3E79847C}" type="pres">
      <dgm:prSet presAssocID="{AB772107-4869-4277-943F-4A3A7C2177C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0AE93F-993F-499B-B16C-D4142C341A31}" type="pres">
      <dgm:prSet presAssocID="{AB772107-4869-4277-943F-4A3A7C2177CC}" presName="hierFlow" presStyleCnt="0"/>
      <dgm:spPr/>
    </dgm:pt>
    <dgm:pt modelId="{5C9678D1-92A4-49E5-A37B-800EAA54B3F2}" type="pres">
      <dgm:prSet presAssocID="{AB772107-4869-4277-943F-4A3A7C2177CC}" presName="firstBuf" presStyleCnt="0"/>
      <dgm:spPr/>
    </dgm:pt>
    <dgm:pt modelId="{47C9E00E-A65A-4957-AFB4-70933F36937F}" type="pres">
      <dgm:prSet presAssocID="{AB772107-4869-4277-943F-4A3A7C2177C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120CFCB-0CEA-487D-AE06-47436178A5E3}" type="pres">
      <dgm:prSet presAssocID="{B9F1700F-DE9A-4AEA-A8D0-9C7B2FDC9CC8}" presName="Name17" presStyleCnt="0"/>
      <dgm:spPr/>
    </dgm:pt>
    <dgm:pt modelId="{22309486-9F37-420B-AFED-812CACB7794D}" type="pres">
      <dgm:prSet presAssocID="{B9F1700F-DE9A-4AEA-A8D0-9C7B2FDC9CC8}" presName="level1Shape" presStyleLbl="node0" presStyleIdx="0" presStyleCnt="1" custScaleY="166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A0D07F-314C-4354-A5A3-B54216F9EEB0}" type="pres">
      <dgm:prSet presAssocID="{B9F1700F-DE9A-4AEA-A8D0-9C7B2FDC9CC8}" presName="hierChild2" presStyleCnt="0"/>
      <dgm:spPr/>
    </dgm:pt>
    <dgm:pt modelId="{BD80798F-281A-4CE9-8634-8FF0EFD405E6}" type="pres">
      <dgm:prSet presAssocID="{B9C9D3FF-D6EE-49F0-AB4D-828F4354EE02}" presName="Name25" presStyleLbl="parChTrans1D2" presStyleIdx="0" presStyleCnt="1"/>
      <dgm:spPr/>
      <dgm:t>
        <a:bodyPr/>
        <a:lstStyle/>
        <a:p>
          <a:endParaRPr lang="ru-RU"/>
        </a:p>
      </dgm:t>
    </dgm:pt>
    <dgm:pt modelId="{F82E8786-6B20-46C1-B6DC-2490364C5580}" type="pres">
      <dgm:prSet presAssocID="{B9C9D3FF-D6EE-49F0-AB4D-828F4354EE02}" presName="connTx" presStyleLbl="parChTrans1D2" presStyleIdx="0" presStyleCnt="1"/>
      <dgm:spPr/>
      <dgm:t>
        <a:bodyPr/>
        <a:lstStyle/>
        <a:p>
          <a:endParaRPr lang="ru-RU"/>
        </a:p>
      </dgm:t>
    </dgm:pt>
    <dgm:pt modelId="{FC2383F5-712E-404A-8673-460660CB7025}" type="pres">
      <dgm:prSet presAssocID="{35EFA8DB-6A5A-4EF2-BD0F-7C793D39F2DE}" presName="Name30" presStyleCnt="0"/>
      <dgm:spPr/>
    </dgm:pt>
    <dgm:pt modelId="{68F0F1F5-1FDE-4972-AFF6-1D8E8CEACC10}" type="pres">
      <dgm:prSet presAssocID="{35EFA8DB-6A5A-4EF2-BD0F-7C793D39F2DE}" presName="level2Shape" presStyleLbl="node2" presStyleIdx="0" presStyleCnt="1" custScaleY="168959"/>
      <dgm:spPr/>
      <dgm:t>
        <a:bodyPr/>
        <a:lstStyle/>
        <a:p>
          <a:endParaRPr lang="ru-RU"/>
        </a:p>
      </dgm:t>
    </dgm:pt>
    <dgm:pt modelId="{B2C838C7-B78F-4466-8348-69F7D3CD24DA}" type="pres">
      <dgm:prSet presAssocID="{35EFA8DB-6A5A-4EF2-BD0F-7C793D39F2DE}" presName="hierChild3" presStyleCnt="0"/>
      <dgm:spPr/>
    </dgm:pt>
    <dgm:pt modelId="{8AD4CB11-2D4E-4245-B63B-D504C7172011}" type="pres">
      <dgm:prSet presAssocID="{A7383103-C59B-4336-84EA-7888A38179F5}" presName="Name25" presStyleLbl="parChTrans1D3" presStyleIdx="0" presStyleCnt="2"/>
      <dgm:spPr/>
      <dgm:t>
        <a:bodyPr/>
        <a:lstStyle/>
        <a:p>
          <a:endParaRPr lang="ru-RU"/>
        </a:p>
      </dgm:t>
    </dgm:pt>
    <dgm:pt modelId="{9F1D4244-E3EA-4047-BED9-79B5AA800A8A}" type="pres">
      <dgm:prSet presAssocID="{A7383103-C59B-4336-84EA-7888A38179F5}" presName="connTx" presStyleLbl="parChTrans1D3" presStyleIdx="0" presStyleCnt="2"/>
      <dgm:spPr/>
      <dgm:t>
        <a:bodyPr/>
        <a:lstStyle/>
        <a:p>
          <a:endParaRPr lang="ru-RU"/>
        </a:p>
      </dgm:t>
    </dgm:pt>
    <dgm:pt modelId="{40DB0C91-31B5-477C-A6E9-576AA61D5820}" type="pres">
      <dgm:prSet presAssocID="{80A256E3-7743-495E-9AA9-3B645FE1A579}" presName="Name30" presStyleCnt="0"/>
      <dgm:spPr/>
    </dgm:pt>
    <dgm:pt modelId="{83D16F16-DB24-4D42-81C9-04D90DBCB2B0}" type="pres">
      <dgm:prSet presAssocID="{80A256E3-7743-495E-9AA9-3B645FE1A579}" presName="level2Shape" presStyleLbl="node3" presStyleIdx="0" presStyleCnt="2" custScaleY="149317"/>
      <dgm:spPr/>
      <dgm:t>
        <a:bodyPr/>
        <a:lstStyle/>
        <a:p>
          <a:endParaRPr lang="ru-RU"/>
        </a:p>
      </dgm:t>
    </dgm:pt>
    <dgm:pt modelId="{6860AE9D-C17C-4B38-983F-4FBCA5A61BF6}" type="pres">
      <dgm:prSet presAssocID="{80A256E3-7743-495E-9AA9-3B645FE1A579}" presName="hierChild3" presStyleCnt="0"/>
      <dgm:spPr/>
    </dgm:pt>
    <dgm:pt modelId="{2F170041-B26A-4E1C-A10F-10A338C9348B}" type="pres">
      <dgm:prSet presAssocID="{E2389261-8110-40C3-9FE1-20CCFA7CDE4B}" presName="Name25" presStyleLbl="parChTrans1D4" presStyleIdx="0" presStyleCnt="2"/>
      <dgm:spPr/>
      <dgm:t>
        <a:bodyPr/>
        <a:lstStyle/>
        <a:p>
          <a:endParaRPr lang="ru-RU"/>
        </a:p>
      </dgm:t>
    </dgm:pt>
    <dgm:pt modelId="{68ACE5E9-44FA-4353-B2D2-AA4B907F7B84}" type="pres">
      <dgm:prSet presAssocID="{E2389261-8110-40C3-9FE1-20CCFA7CDE4B}" presName="connTx" presStyleLbl="parChTrans1D4" presStyleIdx="0" presStyleCnt="2"/>
      <dgm:spPr/>
      <dgm:t>
        <a:bodyPr/>
        <a:lstStyle/>
        <a:p>
          <a:endParaRPr lang="ru-RU"/>
        </a:p>
      </dgm:t>
    </dgm:pt>
    <dgm:pt modelId="{436F9EFB-F2FD-445A-9D82-75A6ECCD1BCA}" type="pres">
      <dgm:prSet presAssocID="{CC3A8BC2-AFFC-45B9-9AAE-A3BBD60AADA9}" presName="Name30" presStyleCnt="0"/>
      <dgm:spPr/>
    </dgm:pt>
    <dgm:pt modelId="{22B81CF7-0124-403E-B6FF-D76A785670DB}" type="pres">
      <dgm:prSet presAssocID="{CC3A8BC2-AFFC-45B9-9AAE-A3BBD60AADA9}" presName="level2Shape" presStyleLbl="node4" presStyleIdx="0" presStyleCnt="2" custScaleY="152362"/>
      <dgm:spPr/>
      <dgm:t>
        <a:bodyPr/>
        <a:lstStyle/>
        <a:p>
          <a:endParaRPr lang="ru-RU"/>
        </a:p>
      </dgm:t>
    </dgm:pt>
    <dgm:pt modelId="{12113A19-7853-4DF8-9303-99FA4A2A5E13}" type="pres">
      <dgm:prSet presAssocID="{CC3A8BC2-AFFC-45B9-9AAE-A3BBD60AADA9}" presName="hierChild3" presStyleCnt="0"/>
      <dgm:spPr/>
    </dgm:pt>
    <dgm:pt modelId="{09F0B281-1054-474D-BF3E-47246690FA0F}" type="pres">
      <dgm:prSet presAssocID="{F5280E92-051D-4A3C-B5BE-7CA04BB56A49}" presName="Name25" presStyleLbl="parChTrans1D3" presStyleIdx="1" presStyleCnt="2"/>
      <dgm:spPr/>
      <dgm:t>
        <a:bodyPr/>
        <a:lstStyle/>
        <a:p>
          <a:endParaRPr lang="ru-RU"/>
        </a:p>
      </dgm:t>
    </dgm:pt>
    <dgm:pt modelId="{A687593B-074F-47CC-B4A3-1B0C0E3EC817}" type="pres">
      <dgm:prSet presAssocID="{F5280E92-051D-4A3C-B5BE-7CA04BB56A49}" presName="connTx" presStyleLbl="parChTrans1D3" presStyleIdx="1" presStyleCnt="2"/>
      <dgm:spPr/>
      <dgm:t>
        <a:bodyPr/>
        <a:lstStyle/>
        <a:p>
          <a:endParaRPr lang="ru-RU"/>
        </a:p>
      </dgm:t>
    </dgm:pt>
    <dgm:pt modelId="{1F0EF1BE-A1EB-4933-A636-F5350FF66E47}" type="pres">
      <dgm:prSet presAssocID="{D5CB65F1-ED5C-4779-A735-1462B4AA3CFF}" presName="Name30" presStyleCnt="0"/>
      <dgm:spPr/>
    </dgm:pt>
    <dgm:pt modelId="{2A93663F-A5D1-46EB-901E-83820BFADFE2}" type="pres">
      <dgm:prSet presAssocID="{D5CB65F1-ED5C-4779-A735-1462B4AA3CFF}" presName="level2Shape" presStyleLbl="node3" presStyleIdx="1" presStyleCnt="2" custScaleY="146707"/>
      <dgm:spPr/>
      <dgm:t>
        <a:bodyPr/>
        <a:lstStyle/>
        <a:p>
          <a:endParaRPr lang="ru-RU"/>
        </a:p>
      </dgm:t>
    </dgm:pt>
    <dgm:pt modelId="{3469716C-59AE-4F80-9FCC-55FB1BA30222}" type="pres">
      <dgm:prSet presAssocID="{D5CB65F1-ED5C-4779-A735-1462B4AA3CFF}" presName="hierChild3" presStyleCnt="0"/>
      <dgm:spPr/>
    </dgm:pt>
    <dgm:pt modelId="{9466C17C-C7D5-4F3C-8E54-5DCB3A8ECC78}" type="pres">
      <dgm:prSet presAssocID="{F58B0623-D2BA-41A4-BFED-8001BDEA2E1A}" presName="Name25" presStyleLbl="parChTrans1D4" presStyleIdx="1" presStyleCnt="2"/>
      <dgm:spPr/>
      <dgm:t>
        <a:bodyPr/>
        <a:lstStyle/>
        <a:p>
          <a:endParaRPr lang="ru-RU"/>
        </a:p>
      </dgm:t>
    </dgm:pt>
    <dgm:pt modelId="{E585BB7A-3A87-4B2F-A4E0-99AF832F4ADE}" type="pres">
      <dgm:prSet presAssocID="{F58B0623-D2BA-41A4-BFED-8001BDEA2E1A}" presName="connTx" presStyleLbl="parChTrans1D4" presStyleIdx="1" presStyleCnt="2"/>
      <dgm:spPr/>
      <dgm:t>
        <a:bodyPr/>
        <a:lstStyle/>
        <a:p>
          <a:endParaRPr lang="ru-RU"/>
        </a:p>
      </dgm:t>
    </dgm:pt>
    <dgm:pt modelId="{35302D30-EB8A-4203-9953-0238DC96A1B1}" type="pres">
      <dgm:prSet presAssocID="{248B5A88-D937-4873-A5A9-8A337B3E534D}" presName="Name30" presStyleCnt="0"/>
      <dgm:spPr/>
    </dgm:pt>
    <dgm:pt modelId="{297FBB72-798F-416A-80B6-FBC294747F86}" type="pres">
      <dgm:prSet presAssocID="{248B5A88-D937-4873-A5A9-8A337B3E534D}" presName="level2Shape" presStyleLbl="node4" presStyleIdx="1" presStyleCnt="2" custScaleY="158594"/>
      <dgm:spPr/>
      <dgm:t>
        <a:bodyPr/>
        <a:lstStyle/>
        <a:p>
          <a:endParaRPr lang="ru-RU"/>
        </a:p>
      </dgm:t>
    </dgm:pt>
    <dgm:pt modelId="{2EE2A771-FA93-44AB-A057-D977DA439D29}" type="pres">
      <dgm:prSet presAssocID="{248B5A88-D937-4873-A5A9-8A337B3E534D}" presName="hierChild3" presStyleCnt="0"/>
      <dgm:spPr/>
    </dgm:pt>
    <dgm:pt modelId="{77474E44-CAC6-486E-87F7-6807999999A7}" type="pres">
      <dgm:prSet presAssocID="{AB772107-4869-4277-943F-4A3A7C2177CC}" presName="bgShapesFlow" presStyleCnt="0"/>
      <dgm:spPr/>
    </dgm:pt>
    <dgm:pt modelId="{FC787FD6-ACC2-416D-BE04-7D559CF98264}" type="pres">
      <dgm:prSet presAssocID="{5EC9D88A-3142-471F-93B6-8AC372E97707}" presName="rectComp" presStyleCnt="0"/>
      <dgm:spPr/>
    </dgm:pt>
    <dgm:pt modelId="{28808569-EA98-4021-AF64-1FDA35FCE1DD}" type="pres">
      <dgm:prSet presAssocID="{5EC9D88A-3142-471F-93B6-8AC372E97707}" presName="bgRect" presStyleLbl="bgShp" presStyleIdx="0" presStyleCnt="4"/>
      <dgm:spPr/>
      <dgm:t>
        <a:bodyPr/>
        <a:lstStyle/>
        <a:p>
          <a:endParaRPr lang="ru-RU"/>
        </a:p>
      </dgm:t>
    </dgm:pt>
    <dgm:pt modelId="{EDCE568A-6568-4EC6-8BDC-64C5D84B21D3}" type="pres">
      <dgm:prSet presAssocID="{5EC9D88A-3142-471F-93B6-8AC372E97707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97824-1215-4107-ABFA-E8AAE8C058A2}" type="pres">
      <dgm:prSet presAssocID="{5EC9D88A-3142-471F-93B6-8AC372E97707}" presName="spComp" presStyleCnt="0"/>
      <dgm:spPr/>
    </dgm:pt>
    <dgm:pt modelId="{782C27DC-4000-4208-9BD8-82E7BC5AE4FD}" type="pres">
      <dgm:prSet presAssocID="{5EC9D88A-3142-471F-93B6-8AC372E97707}" presName="hSp" presStyleCnt="0"/>
      <dgm:spPr/>
    </dgm:pt>
    <dgm:pt modelId="{5612EEC4-3645-491F-AE84-0C04433A826F}" type="pres">
      <dgm:prSet presAssocID="{03AD971A-477F-4041-B24A-BB842AF45B4E}" presName="rectComp" presStyleCnt="0"/>
      <dgm:spPr/>
    </dgm:pt>
    <dgm:pt modelId="{6DA9A413-F832-4DB8-A9C5-66FD57877979}" type="pres">
      <dgm:prSet presAssocID="{03AD971A-477F-4041-B24A-BB842AF45B4E}" presName="bgRect" presStyleLbl="bgShp" presStyleIdx="1" presStyleCnt="4"/>
      <dgm:spPr/>
      <dgm:t>
        <a:bodyPr/>
        <a:lstStyle/>
        <a:p>
          <a:endParaRPr lang="ru-RU"/>
        </a:p>
      </dgm:t>
    </dgm:pt>
    <dgm:pt modelId="{DB78A5F0-DB00-4627-B410-43D24929D54B}" type="pres">
      <dgm:prSet presAssocID="{03AD971A-477F-4041-B24A-BB842AF45B4E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DD7B3-ACA8-4DF8-AC14-7B725F5B1C55}" type="pres">
      <dgm:prSet presAssocID="{03AD971A-477F-4041-B24A-BB842AF45B4E}" presName="spComp" presStyleCnt="0"/>
      <dgm:spPr/>
    </dgm:pt>
    <dgm:pt modelId="{184DE936-DBF8-4D90-894C-52B508D1D46D}" type="pres">
      <dgm:prSet presAssocID="{03AD971A-477F-4041-B24A-BB842AF45B4E}" presName="hSp" presStyleCnt="0"/>
      <dgm:spPr/>
    </dgm:pt>
    <dgm:pt modelId="{82855FEB-FA14-466A-B25A-BC27D485B7A0}" type="pres">
      <dgm:prSet presAssocID="{3EF58464-C023-4E48-9C5B-47DD6E124E94}" presName="rectComp" presStyleCnt="0"/>
      <dgm:spPr/>
    </dgm:pt>
    <dgm:pt modelId="{240BDAFF-0273-4C73-B8B7-1AB0F25B97A9}" type="pres">
      <dgm:prSet presAssocID="{3EF58464-C023-4E48-9C5B-47DD6E124E94}" presName="bgRect" presStyleLbl="bgShp" presStyleIdx="2" presStyleCnt="4"/>
      <dgm:spPr/>
      <dgm:t>
        <a:bodyPr/>
        <a:lstStyle/>
        <a:p>
          <a:endParaRPr lang="ru-RU"/>
        </a:p>
      </dgm:t>
    </dgm:pt>
    <dgm:pt modelId="{7BBC373C-614E-480C-A94C-C09ACF56F3E1}" type="pres">
      <dgm:prSet presAssocID="{3EF58464-C023-4E48-9C5B-47DD6E124E94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9B5D7-6CA1-4E3F-8B4D-064BEA73B21A}" type="pres">
      <dgm:prSet presAssocID="{3EF58464-C023-4E48-9C5B-47DD6E124E94}" presName="spComp" presStyleCnt="0"/>
      <dgm:spPr/>
    </dgm:pt>
    <dgm:pt modelId="{D7B1FC68-862F-422C-A574-ADD2D77311FB}" type="pres">
      <dgm:prSet presAssocID="{3EF58464-C023-4E48-9C5B-47DD6E124E94}" presName="hSp" presStyleCnt="0"/>
      <dgm:spPr/>
    </dgm:pt>
    <dgm:pt modelId="{859F243E-61F3-4C26-828B-5D61B214C15C}" type="pres">
      <dgm:prSet presAssocID="{CC21A96C-D956-4B75-A051-E88AD7D2475E}" presName="rectComp" presStyleCnt="0"/>
      <dgm:spPr/>
    </dgm:pt>
    <dgm:pt modelId="{EDC41DF1-B41A-409C-8158-2D11C046FBFA}" type="pres">
      <dgm:prSet presAssocID="{CC21A96C-D956-4B75-A051-E88AD7D2475E}" presName="bgRect" presStyleLbl="bgShp" presStyleIdx="3" presStyleCnt="4"/>
      <dgm:spPr/>
      <dgm:t>
        <a:bodyPr/>
        <a:lstStyle/>
        <a:p>
          <a:endParaRPr lang="ru-RU"/>
        </a:p>
      </dgm:t>
    </dgm:pt>
    <dgm:pt modelId="{3E194698-C8CE-495F-A2F1-B3B7F9170C65}" type="pres">
      <dgm:prSet presAssocID="{CC21A96C-D956-4B75-A051-E88AD7D2475E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F9A3C8-1D73-4D1D-B6FE-30131FFE92EF}" type="presOf" srcId="{80A256E3-7743-495E-9AA9-3B645FE1A579}" destId="{83D16F16-DB24-4D42-81C9-04D90DBCB2B0}" srcOrd="0" destOrd="0" presId="urn:microsoft.com/office/officeart/2005/8/layout/hierarchy5"/>
    <dgm:cxn modelId="{3621F82E-92E1-43AD-B918-91098C4994AA}" srcId="{35EFA8DB-6A5A-4EF2-BD0F-7C793D39F2DE}" destId="{80A256E3-7743-495E-9AA9-3B645FE1A579}" srcOrd="0" destOrd="0" parTransId="{A7383103-C59B-4336-84EA-7888A38179F5}" sibTransId="{2D951584-7FFD-4C0A-A2BF-31C6705B8C4A}"/>
    <dgm:cxn modelId="{7DEE9388-005E-4AF4-9200-5B01524B6F1F}" type="presOf" srcId="{3EF58464-C023-4E48-9C5B-47DD6E124E94}" destId="{7BBC373C-614E-480C-A94C-C09ACF56F3E1}" srcOrd="1" destOrd="0" presId="urn:microsoft.com/office/officeart/2005/8/layout/hierarchy5"/>
    <dgm:cxn modelId="{3B634B87-2A46-4D5E-86AF-DC82294A1133}" type="presOf" srcId="{CC3A8BC2-AFFC-45B9-9AAE-A3BBD60AADA9}" destId="{22B81CF7-0124-403E-B6FF-D76A785670DB}" srcOrd="0" destOrd="0" presId="urn:microsoft.com/office/officeart/2005/8/layout/hierarchy5"/>
    <dgm:cxn modelId="{FCDB21E5-3567-4787-8611-4A7B402E4776}" type="presOf" srcId="{A7383103-C59B-4336-84EA-7888A38179F5}" destId="{8AD4CB11-2D4E-4245-B63B-D504C7172011}" srcOrd="0" destOrd="0" presId="urn:microsoft.com/office/officeart/2005/8/layout/hierarchy5"/>
    <dgm:cxn modelId="{5531AA4B-EA6F-402D-92D5-F3DC18C237D8}" srcId="{AB772107-4869-4277-943F-4A3A7C2177CC}" destId="{CC21A96C-D956-4B75-A051-E88AD7D2475E}" srcOrd="4" destOrd="0" parTransId="{9AC8B6A7-0BF5-467D-A460-238A6F7130F9}" sibTransId="{6E580658-CAFD-4295-9943-518492455125}"/>
    <dgm:cxn modelId="{9328CC1E-3DA2-4A9A-BF34-7E19A2204C75}" type="presOf" srcId="{F58B0623-D2BA-41A4-BFED-8001BDEA2E1A}" destId="{E585BB7A-3A87-4B2F-A4E0-99AF832F4ADE}" srcOrd="1" destOrd="0" presId="urn:microsoft.com/office/officeart/2005/8/layout/hierarchy5"/>
    <dgm:cxn modelId="{7D047FE0-F21D-4206-8896-193CF1253CEB}" srcId="{AB772107-4869-4277-943F-4A3A7C2177CC}" destId="{03AD971A-477F-4041-B24A-BB842AF45B4E}" srcOrd="2" destOrd="0" parTransId="{26501361-68A5-4669-BBF2-CB4B33FD674D}" sibTransId="{1BE01DCC-FCB2-460F-9FF1-578421EBA6FA}"/>
    <dgm:cxn modelId="{9046B1AA-ABD8-4CCF-9A0A-DB53E3E174D1}" type="presOf" srcId="{E2389261-8110-40C3-9FE1-20CCFA7CDE4B}" destId="{68ACE5E9-44FA-4353-B2D2-AA4B907F7B84}" srcOrd="1" destOrd="0" presId="urn:microsoft.com/office/officeart/2005/8/layout/hierarchy5"/>
    <dgm:cxn modelId="{7A335FDD-C654-499C-ACE6-E97F817D7E5C}" type="presOf" srcId="{B9C9D3FF-D6EE-49F0-AB4D-828F4354EE02}" destId="{BD80798F-281A-4CE9-8634-8FF0EFD405E6}" srcOrd="0" destOrd="0" presId="urn:microsoft.com/office/officeart/2005/8/layout/hierarchy5"/>
    <dgm:cxn modelId="{AA6F710C-F24F-40BA-8CEF-75E3DFB9E2D6}" type="presOf" srcId="{E2389261-8110-40C3-9FE1-20CCFA7CDE4B}" destId="{2F170041-B26A-4E1C-A10F-10A338C9348B}" srcOrd="0" destOrd="0" presId="urn:microsoft.com/office/officeart/2005/8/layout/hierarchy5"/>
    <dgm:cxn modelId="{1F72E7A0-EA77-4463-8259-69A8B58AEF75}" type="presOf" srcId="{248B5A88-D937-4873-A5A9-8A337B3E534D}" destId="{297FBB72-798F-416A-80B6-FBC294747F86}" srcOrd="0" destOrd="0" presId="urn:microsoft.com/office/officeart/2005/8/layout/hierarchy5"/>
    <dgm:cxn modelId="{0872E2CE-CF13-43D4-B297-DF92B28C19D7}" srcId="{AB772107-4869-4277-943F-4A3A7C2177CC}" destId="{5EC9D88A-3142-471F-93B6-8AC372E97707}" srcOrd="1" destOrd="0" parTransId="{FBA6FFA9-CD43-4FAA-BA4D-B4DFFF490AE4}" sibTransId="{B364EA5B-8456-401E-A5CE-02BA67446B2C}"/>
    <dgm:cxn modelId="{FC8AA7E2-511B-44C7-8C6E-5CD71C1A4697}" type="presOf" srcId="{F58B0623-D2BA-41A4-BFED-8001BDEA2E1A}" destId="{9466C17C-C7D5-4F3C-8E54-5DCB3A8ECC78}" srcOrd="0" destOrd="0" presId="urn:microsoft.com/office/officeart/2005/8/layout/hierarchy5"/>
    <dgm:cxn modelId="{5A93ED60-2F22-4537-9E82-944396289D64}" type="presOf" srcId="{35EFA8DB-6A5A-4EF2-BD0F-7C793D39F2DE}" destId="{68F0F1F5-1FDE-4972-AFF6-1D8E8CEACC10}" srcOrd="0" destOrd="0" presId="urn:microsoft.com/office/officeart/2005/8/layout/hierarchy5"/>
    <dgm:cxn modelId="{622CB4DB-359B-4560-8EC3-42DA3FE40F66}" srcId="{AB772107-4869-4277-943F-4A3A7C2177CC}" destId="{B9F1700F-DE9A-4AEA-A8D0-9C7B2FDC9CC8}" srcOrd="0" destOrd="0" parTransId="{C2672E40-7485-4EC9-9128-28E7CA79E4AB}" sibTransId="{39F483D1-6A34-421B-B275-EAC193837019}"/>
    <dgm:cxn modelId="{EE271E57-7ACE-4DC3-B53B-ABBB7E2F3F17}" srcId="{35EFA8DB-6A5A-4EF2-BD0F-7C793D39F2DE}" destId="{D5CB65F1-ED5C-4779-A735-1462B4AA3CFF}" srcOrd="1" destOrd="0" parTransId="{F5280E92-051D-4A3C-B5BE-7CA04BB56A49}" sibTransId="{DEC19D22-E7E2-4127-8E29-9D17A4265A8B}"/>
    <dgm:cxn modelId="{3B10DEF4-3676-4B62-A728-4421CF5A8BBC}" type="presOf" srcId="{D5CB65F1-ED5C-4779-A735-1462B4AA3CFF}" destId="{2A93663F-A5D1-46EB-901E-83820BFADFE2}" srcOrd="0" destOrd="0" presId="urn:microsoft.com/office/officeart/2005/8/layout/hierarchy5"/>
    <dgm:cxn modelId="{02F4CE17-C2D8-4C20-ABB5-3F7A44C4D09F}" type="presOf" srcId="{3EF58464-C023-4E48-9C5B-47DD6E124E94}" destId="{240BDAFF-0273-4C73-B8B7-1AB0F25B97A9}" srcOrd="0" destOrd="0" presId="urn:microsoft.com/office/officeart/2005/8/layout/hierarchy5"/>
    <dgm:cxn modelId="{C5151643-FA8E-4D80-B500-320AF34EEADF}" type="presOf" srcId="{F5280E92-051D-4A3C-B5BE-7CA04BB56A49}" destId="{09F0B281-1054-474D-BF3E-47246690FA0F}" srcOrd="0" destOrd="0" presId="urn:microsoft.com/office/officeart/2005/8/layout/hierarchy5"/>
    <dgm:cxn modelId="{CC10B9EE-633A-4563-AF32-4B726DA5DC79}" type="presOf" srcId="{5EC9D88A-3142-471F-93B6-8AC372E97707}" destId="{28808569-EA98-4021-AF64-1FDA35FCE1DD}" srcOrd="0" destOrd="0" presId="urn:microsoft.com/office/officeart/2005/8/layout/hierarchy5"/>
    <dgm:cxn modelId="{923C338B-CA9E-4644-9ED2-459D9C804239}" srcId="{B9F1700F-DE9A-4AEA-A8D0-9C7B2FDC9CC8}" destId="{35EFA8DB-6A5A-4EF2-BD0F-7C793D39F2DE}" srcOrd="0" destOrd="0" parTransId="{B9C9D3FF-D6EE-49F0-AB4D-828F4354EE02}" sibTransId="{FDBD097A-81ED-484E-B6FD-8F253ED7633A}"/>
    <dgm:cxn modelId="{F58554E8-9990-45FA-8C53-2EC0820E5286}" srcId="{D5CB65F1-ED5C-4779-A735-1462B4AA3CFF}" destId="{248B5A88-D937-4873-A5A9-8A337B3E534D}" srcOrd="0" destOrd="0" parTransId="{F58B0623-D2BA-41A4-BFED-8001BDEA2E1A}" sibTransId="{B6BFE807-CA50-4DAE-B194-B0216ACA080C}"/>
    <dgm:cxn modelId="{462ED2D3-5BF2-49EA-BC20-8D6C14449BA8}" type="presOf" srcId="{B9F1700F-DE9A-4AEA-A8D0-9C7B2FDC9CC8}" destId="{22309486-9F37-420B-AFED-812CACB7794D}" srcOrd="0" destOrd="0" presId="urn:microsoft.com/office/officeart/2005/8/layout/hierarchy5"/>
    <dgm:cxn modelId="{B364AB19-C8AE-4024-8270-0578FD57393F}" type="presOf" srcId="{03AD971A-477F-4041-B24A-BB842AF45B4E}" destId="{6DA9A413-F832-4DB8-A9C5-66FD57877979}" srcOrd="0" destOrd="0" presId="urn:microsoft.com/office/officeart/2005/8/layout/hierarchy5"/>
    <dgm:cxn modelId="{6BF18F23-CB3F-44AD-8EBE-898C5348564D}" type="presOf" srcId="{CC21A96C-D956-4B75-A051-E88AD7D2475E}" destId="{3E194698-C8CE-495F-A2F1-B3B7F9170C65}" srcOrd="1" destOrd="0" presId="urn:microsoft.com/office/officeart/2005/8/layout/hierarchy5"/>
    <dgm:cxn modelId="{D0301246-EE1D-47C6-B76D-816585A1AAD0}" srcId="{80A256E3-7743-495E-9AA9-3B645FE1A579}" destId="{CC3A8BC2-AFFC-45B9-9AAE-A3BBD60AADA9}" srcOrd="0" destOrd="0" parTransId="{E2389261-8110-40C3-9FE1-20CCFA7CDE4B}" sibTransId="{4DF92180-6284-452F-9083-371B580F20C7}"/>
    <dgm:cxn modelId="{2ECD5F53-92B6-47B0-901E-74EFCABA3EA6}" type="presOf" srcId="{AB772107-4869-4277-943F-4A3A7C2177CC}" destId="{3EA3C8A0-179D-42E3-B811-C89F3E79847C}" srcOrd="0" destOrd="0" presId="urn:microsoft.com/office/officeart/2005/8/layout/hierarchy5"/>
    <dgm:cxn modelId="{0B190215-3CB5-4345-A933-A0B36F9A469C}" type="presOf" srcId="{A7383103-C59B-4336-84EA-7888A38179F5}" destId="{9F1D4244-E3EA-4047-BED9-79B5AA800A8A}" srcOrd="1" destOrd="0" presId="urn:microsoft.com/office/officeart/2005/8/layout/hierarchy5"/>
    <dgm:cxn modelId="{5A0A5679-5F8A-47A1-B53E-4A7AE31CFA9C}" type="presOf" srcId="{5EC9D88A-3142-471F-93B6-8AC372E97707}" destId="{EDCE568A-6568-4EC6-8BDC-64C5D84B21D3}" srcOrd="1" destOrd="0" presId="urn:microsoft.com/office/officeart/2005/8/layout/hierarchy5"/>
    <dgm:cxn modelId="{8D92F0B1-0436-4FED-9474-8EC9B0C6FFA9}" type="presOf" srcId="{F5280E92-051D-4A3C-B5BE-7CA04BB56A49}" destId="{A687593B-074F-47CC-B4A3-1B0C0E3EC817}" srcOrd="1" destOrd="0" presId="urn:microsoft.com/office/officeart/2005/8/layout/hierarchy5"/>
    <dgm:cxn modelId="{06AD570D-6D21-4697-A1AC-10FC64929A8D}" type="presOf" srcId="{B9C9D3FF-D6EE-49F0-AB4D-828F4354EE02}" destId="{F82E8786-6B20-46C1-B6DC-2490364C5580}" srcOrd="1" destOrd="0" presId="urn:microsoft.com/office/officeart/2005/8/layout/hierarchy5"/>
    <dgm:cxn modelId="{2D4458BC-7D30-4F6F-9A11-004285A503D0}" type="presOf" srcId="{CC21A96C-D956-4B75-A051-E88AD7D2475E}" destId="{EDC41DF1-B41A-409C-8158-2D11C046FBFA}" srcOrd="0" destOrd="0" presId="urn:microsoft.com/office/officeart/2005/8/layout/hierarchy5"/>
    <dgm:cxn modelId="{C22FFEA6-9337-44C6-81DB-D823EE0A44AC}" srcId="{AB772107-4869-4277-943F-4A3A7C2177CC}" destId="{3EF58464-C023-4E48-9C5B-47DD6E124E94}" srcOrd="3" destOrd="0" parTransId="{E9B937FB-60E6-4ECD-9698-0984530A79B9}" sibTransId="{6D5DD7D8-61E9-4EBF-BCED-7D02BD12C55C}"/>
    <dgm:cxn modelId="{85A9F63F-78E0-45A1-AE29-35B49AFE0E97}" type="presOf" srcId="{03AD971A-477F-4041-B24A-BB842AF45B4E}" destId="{DB78A5F0-DB00-4627-B410-43D24929D54B}" srcOrd="1" destOrd="0" presId="urn:microsoft.com/office/officeart/2005/8/layout/hierarchy5"/>
    <dgm:cxn modelId="{9FA34DEA-9CAA-426A-9D69-79D819DAAC63}" type="presParOf" srcId="{3EA3C8A0-179D-42E3-B811-C89F3E79847C}" destId="{600AE93F-993F-499B-B16C-D4142C341A31}" srcOrd="0" destOrd="0" presId="urn:microsoft.com/office/officeart/2005/8/layout/hierarchy5"/>
    <dgm:cxn modelId="{DFDD2E5E-764D-47F6-A92E-5090AEFC94FF}" type="presParOf" srcId="{600AE93F-993F-499B-B16C-D4142C341A31}" destId="{5C9678D1-92A4-49E5-A37B-800EAA54B3F2}" srcOrd="0" destOrd="0" presId="urn:microsoft.com/office/officeart/2005/8/layout/hierarchy5"/>
    <dgm:cxn modelId="{44A01E1B-4E30-4644-9C4C-3C79B3BF5B16}" type="presParOf" srcId="{600AE93F-993F-499B-B16C-D4142C341A31}" destId="{47C9E00E-A65A-4957-AFB4-70933F36937F}" srcOrd="1" destOrd="0" presId="urn:microsoft.com/office/officeart/2005/8/layout/hierarchy5"/>
    <dgm:cxn modelId="{FC0FDCE3-7751-4574-9A05-12E7C7B90018}" type="presParOf" srcId="{47C9E00E-A65A-4957-AFB4-70933F36937F}" destId="{1120CFCB-0CEA-487D-AE06-47436178A5E3}" srcOrd="0" destOrd="0" presId="urn:microsoft.com/office/officeart/2005/8/layout/hierarchy5"/>
    <dgm:cxn modelId="{34204D24-F084-4B44-AAA5-1DB1D6EA311E}" type="presParOf" srcId="{1120CFCB-0CEA-487D-AE06-47436178A5E3}" destId="{22309486-9F37-420B-AFED-812CACB7794D}" srcOrd="0" destOrd="0" presId="urn:microsoft.com/office/officeart/2005/8/layout/hierarchy5"/>
    <dgm:cxn modelId="{9E5E6197-E0AB-406C-A208-45193D47E8E0}" type="presParOf" srcId="{1120CFCB-0CEA-487D-AE06-47436178A5E3}" destId="{81A0D07F-314C-4354-A5A3-B54216F9EEB0}" srcOrd="1" destOrd="0" presId="urn:microsoft.com/office/officeart/2005/8/layout/hierarchy5"/>
    <dgm:cxn modelId="{F9BE5104-4CA3-4C4E-A88E-30901E37859E}" type="presParOf" srcId="{81A0D07F-314C-4354-A5A3-B54216F9EEB0}" destId="{BD80798F-281A-4CE9-8634-8FF0EFD405E6}" srcOrd="0" destOrd="0" presId="urn:microsoft.com/office/officeart/2005/8/layout/hierarchy5"/>
    <dgm:cxn modelId="{B14C0B85-9CAD-45F2-BE56-6E344286890E}" type="presParOf" srcId="{BD80798F-281A-4CE9-8634-8FF0EFD405E6}" destId="{F82E8786-6B20-46C1-B6DC-2490364C5580}" srcOrd="0" destOrd="0" presId="urn:microsoft.com/office/officeart/2005/8/layout/hierarchy5"/>
    <dgm:cxn modelId="{70854029-0097-4653-89FD-A3B5CA680EAF}" type="presParOf" srcId="{81A0D07F-314C-4354-A5A3-B54216F9EEB0}" destId="{FC2383F5-712E-404A-8673-460660CB7025}" srcOrd="1" destOrd="0" presId="urn:microsoft.com/office/officeart/2005/8/layout/hierarchy5"/>
    <dgm:cxn modelId="{B4E85A3B-005B-4D55-84C1-05DD06B5BDCB}" type="presParOf" srcId="{FC2383F5-712E-404A-8673-460660CB7025}" destId="{68F0F1F5-1FDE-4972-AFF6-1D8E8CEACC10}" srcOrd="0" destOrd="0" presId="urn:microsoft.com/office/officeart/2005/8/layout/hierarchy5"/>
    <dgm:cxn modelId="{A37991C0-0322-4DB5-A9CF-EDDB03529F51}" type="presParOf" srcId="{FC2383F5-712E-404A-8673-460660CB7025}" destId="{B2C838C7-B78F-4466-8348-69F7D3CD24DA}" srcOrd="1" destOrd="0" presId="urn:microsoft.com/office/officeart/2005/8/layout/hierarchy5"/>
    <dgm:cxn modelId="{270D9D2D-7645-47FD-B3D8-77E37BB5C8B8}" type="presParOf" srcId="{B2C838C7-B78F-4466-8348-69F7D3CD24DA}" destId="{8AD4CB11-2D4E-4245-B63B-D504C7172011}" srcOrd="0" destOrd="0" presId="urn:microsoft.com/office/officeart/2005/8/layout/hierarchy5"/>
    <dgm:cxn modelId="{0752FD2F-F156-42A6-9123-7272D312BCEE}" type="presParOf" srcId="{8AD4CB11-2D4E-4245-B63B-D504C7172011}" destId="{9F1D4244-E3EA-4047-BED9-79B5AA800A8A}" srcOrd="0" destOrd="0" presId="urn:microsoft.com/office/officeart/2005/8/layout/hierarchy5"/>
    <dgm:cxn modelId="{36B234BA-84E3-493D-85E1-6F908A2CDC1D}" type="presParOf" srcId="{B2C838C7-B78F-4466-8348-69F7D3CD24DA}" destId="{40DB0C91-31B5-477C-A6E9-576AA61D5820}" srcOrd="1" destOrd="0" presId="urn:microsoft.com/office/officeart/2005/8/layout/hierarchy5"/>
    <dgm:cxn modelId="{5AE1E5DE-61B5-4FA2-BF0B-C873B770DD13}" type="presParOf" srcId="{40DB0C91-31B5-477C-A6E9-576AA61D5820}" destId="{83D16F16-DB24-4D42-81C9-04D90DBCB2B0}" srcOrd="0" destOrd="0" presId="urn:microsoft.com/office/officeart/2005/8/layout/hierarchy5"/>
    <dgm:cxn modelId="{6659A860-46D7-4D1F-97C4-43876019DA46}" type="presParOf" srcId="{40DB0C91-31B5-477C-A6E9-576AA61D5820}" destId="{6860AE9D-C17C-4B38-983F-4FBCA5A61BF6}" srcOrd="1" destOrd="0" presId="urn:microsoft.com/office/officeart/2005/8/layout/hierarchy5"/>
    <dgm:cxn modelId="{D51D6801-539C-4208-BA20-233C11DC8A0D}" type="presParOf" srcId="{6860AE9D-C17C-4B38-983F-4FBCA5A61BF6}" destId="{2F170041-B26A-4E1C-A10F-10A338C9348B}" srcOrd="0" destOrd="0" presId="urn:microsoft.com/office/officeart/2005/8/layout/hierarchy5"/>
    <dgm:cxn modelId="{CF913E59-5FC4-403D-9A46-5C89D537344C}" type="presParOf" srcId="{2F170041-B26A-4E1C-A10F-10A338C9348B}" destId="{68ACE5E9-44FA-4353-B2D2-AA4B907F7B84}" srcOrd="0" destOrd="0" presId="urn:microsoft.com/office/officeart/2005/8/layout/hierarchy5"/>
    <dgm:cxn modelId="{B01E056F-D556-4A3A-912C-6CF09DD30D2D}" type="presParOf" srcId="{6860AE9D-C17C-4B38-983F-4FBCA5A61BF6}" destId="{436F9EFB-F2FD-445A-9D82-75A6ECCD1BCA}" srcOrd="1" destOrd="0" presId="urn:microsoft.com/office/officeart/2005/8/layout/hierarchy5"/>
    <dgm:cxn modelId="{46C0D5B4-7EDC-4276-BDDD-AF973F3A3108}" type="presParOf" srcId="{436F9EFB-F2FD-445A-9D82-75A6ECCD1BCA}" destId="{22B81CF7-0124-403E-B6FF-D76A785670DB}" srcOrd="0" destOrd="0" presId="urn:microsoft.com/office/officeart/2005/8/layout/hierarchy5"/>
    <dgm:cxn modelId="{F3D1192E-A99A-4703-8AA7-B68093B1F465}" type="presParOf" srcId="{436F9EFB-F2FD-445A-9D82-75A6ECCD1BCA}" destId="{12113A19-7853-4DF8-9303-99FA4A2A5E13}" srcOrd="1" destOrd="0" presId="urn:microsoft.com/office/officeart/2005/8/layout/hierarchy5"/>
    <dgm:cxn modelId="{8DE8CEC9-ACCF-43EC-A6EC-48D84A3C7E5D}" type="presParOf" srcId="{B2C838C7-B78F-4466-8348-69F7D3CD24DA}" destId="{09F0B281-1054-474D-BF3E-47246690FA0F}" srcOrd="2" destOrd="0" presId="urn:microsoft.com/office/officeart/2005/8/layout/hierarchy5"/>
    <dgm:cxn modelId="{A96211D1-A8A7-4DB0-AC38-65627265AAEB}" type="presParOf" srcId="{09F0B281-1054-474D-BF3E-47246690FA0F}" destId="{A687593B-074F-47CC-B4A3-1B0C0E3EC817}" srcOrd="0" destOrd="0" presId="urn:microsoft.com/office/officeart/2005/8/layout/hierarchy5"/>
    <dgm:cxn modelId="{2A360AD4-56AF-491E-8768-198D4CF89E77}" type="presParOf" srcId="{B2C838C7-B78F-4466-8348-69F7D3CD24DA}" destId="{1F0EF1BE-A1EB-4933-A636-F5350FF66E47}" srcOrd="3" destOrd="0" presId="urn:microsoft.com/office/officeart/2005/8/layout/hierarchy5"/>
    <dgm:cxn modelId="{B538BF22-4B81-49C6-A870-D6315326EFA8}" type="presParOf" srcId="{1F0EF1BE-A1EB-4933-A636-F5350FF66E47}" destId="{2A93663F-A5D1-46EB-901E-83820BFADFE2}" srcOrd="0" destOrd="0" presId="urn:microsoft.com/office/officeart/2005/8/layout/hierarchy5"/>
    <dgm:cxn modelId="{697D939A-505B-4C43-A1D7-0968374423DD}" type="presParOf" srcId="{1F0EF1BE-A1EB-4933-A636-F5350FF66E47}" destId="{3469716C-59AE-4F80-9FCC-55FB1BA30222}" srcOrd="1" destOrd="0" presId="urn:microsoft.com/office/officeart/2005/8/layout/hierarchy5"/>
    <dgm:cxn modelId="{785ED604-039B-4869-8001-9D25890A5D7B}" type="presParOf" srcId="{3469716C-59AE-4F80-9FCC-55FB1BA30222}" destId="{9466C17C-C7D5-4F3C-8E54-5DCB3A8ECC78}" srcOrd="0" destOrd="0" presId="urn:microsoft.com/office/officeart/2005/8/layout/hierarchy5"/>
    <dgm:cxn modelId="{C1065075-9865-4963-9E8A-B66CA6818E01}" type="presParOf" srcId="{9466C17C-C7D5-4F3C-8E54-5DCB3A8ECC78}" destId="{E585BB7A-3A87-4B2F-A4E0-99AF832F4ADE}" srcOrd="0" destOrd="0" presId="urn:microsoft.com/office/officeart/2005/8/layout/hierarchy5"/>
    <dgm:cxn modelId="{EF1CF2ED-247F-4007-B767-F6DDA490C448}" type="presParOf" srcId="{3469716C-59AE-4F80-9FCC-55FB1BA30222}" destId="{35302D30-EB8A-4203-9953-0238DC96A1B1}" srcOrd="1" destOrd="0" presId="urn:microsoft.com/office/officeart/2005/8/layout/hierarchy5"/>
    <dgm:cxn modelId="{B71F429D-BC6A-4D71-8DCB-A9E5AF7F486D}" type="presParOf" srcId="{35302D30-EB8A-4203-9953-0238DC96A1B1}" destId="{297FBB72-798F-416A-80B6-FBC294747F86}" srcOrd="0" destOrd="0" presId="urn:microsoft.com/office/officeart/2005/8/layout/hierarchy5"/>
    <dgm:cxn modelId="{7A5FBD93-6859-415D-A375-1A55B8FC09D4}" type="presParOf" srcId="{35302D30-EB8A-4203-9953-0238DC96A1B1}" destId="{2EE2A771-FA93-44AB-A057-D977DA439D29}" srcOrd="1" destOrd="0" presId="urn:microsoft.com/office/officeart/2005/8/layout/hierarchy5"/>
    <dgm:cxn modelId="{0253E4F4-AC32-4720-A177-9068BD0C4497}" type="presParOf" srcId="{3EA3C8A0-179D-42E3-B811-C89F3E79847C}" destId="{77474E44-CAC6-486E-87F7-6807999999A7}" srcOrd="1" destOrd="0" presId="urn:microsoft.com/office/officeart/2005/8/layout/hierarchy5"/>
    <dgm:cxn modelId="{7C2A0C76-BCE2-4DAC-9E0A-CFF7EE7B7DD4}" type="presParOf" srcId="{77474E44-CAC6-486E-87F7-6807999999A7}" destId="{FC787FD6-ACC2-416D-BE04-7D559CF98264}" srcOrd="0" destOrd="0" presId="urn:microsoft.com/office/officeart/2005/8/layout/hierarchy5"/>
    <dgm:cxn modelId="{019DE570-B57B-4699-87BF-1D350C6E5C15}" type="presParOf" srcId="{FC787FD6-ACC2-416D-BE04-7D559CF98264}" destId="{28808569-EA98-4021-AF64-1FDA35FCE1DD}" srcOrd="0" destOrd="0" presId="urn:microsoft.com/office/officeart/2005/8/layout/hierarchy5"/>
    <dgm:cxn modelId="{D33616ED-B353-43CC-96B8-01E71018348C}" type="presParOf" srcId="{FC787FD6-ACC2-416D-BE04-7D559CF98264}" destId="{EDCE568A-6568-4EC6-8BDC-64C5D84B21D3}" srcOrd="1" destOrd="0" presId="urn:microsoft.com/office/officeart/2005/8/layout/hierarchy5"/>
    <dgm:cxn modelId="{27E0031B-E05D-401A-B215-299FBC44C7F0}" type="presParOf" srcId="{77474E44-CAC6-486E-87F7-6807999999A7}" destId="{BE897824-1215-4107-ABFA-E8AAE8C058A2}" srcOrd="1" destOrd="0" presId="urn:microsoft.com/office/officeart/2005/8/layout/hierarchy5"/>
    <dgm:cxn modelId="{E88094B8-CD3C-4305-B677-206E061B4005}" type="presParOf" srcId="{BE897824-1215-4107-ABFA-E8AAE8C058A2}" destId="{782C27DC-4000-4208-9BD8-82E7BC5AE4FD}" srcOrd="0" destOrd="0" presId="urn:microsoft.com/office/officeart/2005/8/layout/hierarchy5"/>
    <dgm:cxn modelId="{30BAC7FA-3C47-453D-B4BA-987CD88617E7}" type="presParOf" srcId="{77474E44-CAC6-486E-87F7-6807999999A7}" destId="{5612EEC4-3645-491F-AE84-0C04433A826F}" srcOrd="2" destOrd="0" presId="urn:microsoft.com/office/officeart/2005/8/layout/hierarchy5"/>
    <dgm:cxn modelId="{0F51E185-9BA7-42FC-B2DB-83D66F0BA4E9}" type="presParOf" srcId="{5612EEC4-3645-491F-AE84-0C04433A826F}" destId="{6DA9A413-F832-4DB8-A9C5-66FD57877979}" srcOrd="0" destOrd="0" presId="urn:microsoft.com/office/officeart/2005/8/layout/hierarchy5"/>
    <dgm:cxn modelId="{E0BFA304-AC10-4795-ADAC-7009125D40FB}" type="presParOf" srcId="{5612EEC4-3645-491F-AE84-0C04433A826F}" destId="{DB78A5F0-DB00-4627-B410-43D24929D54B}" srcOrd="1" destOrd="0" presId="urn:microsoft.com/office/officeart/2005/8/layout/hierarchy5"/>
    <dgm:cxn modelId="{95C98798-FF4B-437E-954B-7422B4981E68}" type="presParOf" srcId="{77474E44-CAC6-486E-87F7-6807999999A7}" destId="{2CFDD7B3-ACA8-4DF8-AC14-7B725F5B1C55}" srcOrd="3" destOrd="0" presId="urn:microsoft.com/office/officeart/2005/8/layout/hierarchy5"/>
    <dgm:cxn modelId="{2E6DE2DD-589F-4E29-9137-6DAD28ED2C48}" type="presParOf" srcId="{2CFDD7B3-ACA8-4DF8-AC14-7B725F5B1C55}" destId="{184DE936-DBF8-4D90-894C-52B508D1D46D}" srcOrd="0" destOrd="0" presId="urn:microsoft.com/office/officeart/2005/8/layout/hierarchy5"/>
    <dgm:cxn modelId="{0093342D-1578-4E32-9FD2-7AD151F59869}" type="presParOf" srcId="{77474E44-CAC6-486E-87F7-6807999999A7}" destId="{82855FEB-FA14-466A-B25A-BC27D485B7A0}" srcOrd="4" destOrd="0" presId="urn:microsoft.com/office/officeart/2005/8/layout/hierarchy5"/>
    <dgm:cxn modelId="{B40AA9F0-D76F-49CF-9712-D8922FCA5BC6}" type="presParOf" srcId="{82855FEB-FA14-466A-B25A-BC27D485B7A0}" destId="{240BDAFF-0273-4C73-B8B7-1AB0F25B97A9}" srcOrd="0" destOrd="0" presId="urn:microsoft.com/office/officeart/2005/8/layout/hierarchy5"/>
    <dgm:cxn modelId="{3115FA46-A915-42B0-A720-C2407C189928}" type="presParOf" srcId="{82855FEB-FA14-466A-B25A-BC27D485B7A0}" destId="{7BBC373C-614E-480C-A94C-C09ACF56F3E1}" srcOrd="1" destOrd="0" presId="urn:microsoft.com/office/officeart/2005/8/layout/hierarchy5"/>
    <dgm:cxn modelId="{7FE4DD59-EB9E-4E79-A9B3-DD965EA4D8C6}" type="presParOf" srcId="{77474E44-CAC6-486E-87F7-6807999999A7}" destId="{9119B5D7-6CA1-4E3F-8B4D-064BEA73B21A}" srcOrd="5" destOrd="0" presId="urn:microsoft.com/office/officeart/2005/8/layout/hierarchy5"/>
    <dgm:cxn modelId="{97B11E1D-4B5B-49BC-81E1-CF17B7A490BA}" type="presParOf" srcId="{9119B5D7-6CA1-4E3F-8B4D-064BEA73B21A}" destId="{D7B1FC68-862F-422C-A574-ADD2D77311FB}" srcOrd="0" destOrd="0" presId="urn:microsoft.com/office/officeart/2005/8/layout/hierarchy5"/>
    <dgm:cxn modelId="{77B9E41B-9F31-4D1B-883B-AA204FFC4E14}" type="presParOf" srcId="{77474E44-CAC6-486E-87F7-6807999999A7}" destId="{859F243E-61F3-4C26-828B-5D61B214C15C}" srcOrd="6" destOrd="0" presId="urn:microsoft.com/office/officeart/2005/8/layout/hierarchy5"/>
    <dgm:cxn modelId="{2060839E-5DDD-4DB3-9529-4AC126A1915C}" type="presParOf" srcId="{859F243E-61F3-4C26-828B-5D61B214C15C}" destId="{EDC41DF1-B41A-409C-8158-2D11C046FBFA}" srcOrd="0" destOrd="0" presId="urn:microsoft.com/office/officeart/2005/8/layout/hierarchy5"/>
    <dgm:cxn modelId="{B59D8172-D48A-46DA-9C31-3456CCD6DFEA}" type="presParOf" srcId="{859F243E-61F3-4C26-828B-5D61B214C15C}" destId="{3E194698-C8CE-495F-A2F1-B3B7F9170C6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48D90C-21C3-4F88-A4BA-9FED0AC065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0A63F8-6F72-4B2A-85E2-0BB726BF701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Наименование документа</a:t>
          </a:r>
          <a:endParaRPr lang="ru-RU" sz="1000" dirty="0"/>
        </a:p>
      </dgm:t>
    </dgm:pt>
    <dgm:pt modelId="{6F64C93D-DC1F-44A2-8B62-0DBCF8BFA702}" type="parTrans" cxnId="{EE4A0319-723E-4161-B7BE-8C3C6FF53582}">
      <dgm:prSet/>
      <dgm:spPr/>
      <dgm:t>
        <a:bodyPr/>
        <a:lstStyle/>
        <a:p>
          <a:endParaRPr lang="ru-RU"/>
        </a:p>
      </dgm:t>
    </dgm:pt>
    <dgm:pt modelId="{231B35A6-9D3D-4827-BF27-9BA2539C6C84}" type="sibTrans" cxnId="{EE4A0319-723E-4161-B7BE-8C3C6FF53582}">
      <dgm:prSet/>
      <dgm:spPr/>
      <dgm:t>
        <a:bodyPr/>
        <a:lstStyle/>
        <a:p>
          <a:endParaRPr lang="ru-RU"/>
        </a:p>
      </dgm:t>
    </dgm:pt>
    <dgm:pt modelId="{8FE7FE7E-2C46-4114-8C22-E94F8A69846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Порядковый номер за смену</a:t>
          </a:r>
          <a:endParaRPr lang="ru-RU" sz="1000" dirty="0"/>
        </a:p>
      </dgm:t>
    </dgm:pt>
    <dgm:pt modelId="{C636446C-B893-4426-93D9-882881032B0C}" type="parTrans" cxnId="{58808F8C-68AC-41A7-A43B-6CD01CC1CE51}">
      <dgm:prSet/>
      <dgm:spPr/>
      <dgm:t>
        <a:bodyPr/>
        <a:lstStyle/>
        <a:p>
          <a:endParaRPr lang="ru-RU"/>
        </a:p>
      </dgm:t>
    </dgm:pt>
    <dgm:pt modelId="{72038FA6-F5DC-43B1-9723-A37D8EFF0774}" type="sibTrans" cxnId="{58808F8C-68AC-41A7-A43B-6CD01CC1CE51}">
      <dgm:prSet/>
      <dgm:spPr/>
      <dgm:t>
        <a:bodyPr/>
        <a:lstStyle/>
        <a:p>
          <a:endParaRPr lang="ru-RU"/>
        </a:p>
      </dgm:t>
    </dgm:pt>
    <dgm:pt modelId="{AB1429CF-E53A-4218-9D38-4B6B8F19C23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Дата, время и место (адрес) расчета (почтовый адрес, транспортное средство, сайт) </a:t>
          </a:r>
          <a:endParaRPr lang="ru-RU" sz="800" dirty="0"/>
        </a:p>
      </dgm:t>
    </dgm:pt>
    <dgm:pt modelId="{3FCBAC12-CCC1-43BB-9C44-BC46468F0E22}" type="parTrans" cxnId="{38BB63DC-3730-4698-B468-72824954B38D}">
      <dgm:prSet/>
      <dgm:spPr/>
      <dgm:t>
        <a:bodyPr/>
        <a:lstStyle/>
        <a:p>
          <a:endParaRPr lang="ru-RU"/>
        </a:p>
      </dgm:t>
    </dgm:pt>
    <dgm:pt modelId="{315F56C4-6121-470A-9AE2-F06360137988}" type="sibTrans" cxnId="{38BB63DC-3730-4698-B468-72824954B38D}">
      <dgm:prSet/>
      <dgm:spPr/>
      <dgm:t>
        <a:bodyPr/>
        <a:lstStyle/>
        <a:p>
          <a:endParaRPr lang="ru-RU"/>
        </a:p>
      </dgm:t>
    </dgm:pt>
    <dgm:pt modelId="{C04106E3-3138-4B3A-BD2E-FD44E995545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Наименование организации или ФИО ИП</a:t>
          </a:r>
          <a:endParaRPr lang="ru-RU" sz="1000" dirty="0"/>
        </a:p>
      </dgm:t>
    </dgm:pt>
    <dgm:pt modelId="{529AB5A7-DC4C-424F-851C-98B827AF912F}" type="parTrans" cxnId="{6F4F872C-1823-4C73-A7F1-5296092EBCE5}">
      <dgm:prSet/>
      <dgm:spPr/>
      <dgm:t>
        <a:bodyPr/>
        <a:lstStyle/>
        <a:p>
          <a:endParaRPr lang="ru-RU"/>
        </a:p>
      </dgm:t>
    </dgm:pt>
    <dgm:pt modelId="{03CC185D-3BD7-4566-B223-0F04C6CC0A2A}" type="sibTrans" cxnId="{6F4F872C-1823-4C73-A7F1-5296092EBCE5}">
      <dgm:prSet/>
      <dgm:spPr/>
      <dgm:t>
        <a:bodyPr/>
        <a:lstStyle/>
        <a:p>
          <a:endParaRPr lang="ru-RU"/>
        </a:p>
      </dgm:t>
    </dgm:pt>
    <dgm:pt modelId="{46F6EB8A-FFC0-416D-A365-809FC9AB450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ИНН</a:t>
          </a:r>
          <a:endParaRPr lang="ru-RU" sz="1000" dirty="0"/>
        </a:p>
      </dgm:t>
    </dgm:pt>
    <dgm:pt modelId="{158FD53B-9905-4131-A1F7-5DD140F6DA51}" type="parTrans" cxnId="{E67DC3CB-3DED-4062-BE75-1EDE3D24930B}">
      <dgm:prSet/>
      <dgm:spPr/>
      <dgm:t>
        <a:bodyPr/>
        <a:lstStyle/>
        <a:p>
          <a:endParaRPr lang="ru-RU"/>
        </a:p>
      </dgm:t>
    </dgm:pt>
    <dgm:pt modelId="{4A1998AF-6279-4B32-BDB5-D1BBA8536AD8}" type="sibTrans" cxnId="{E67DC3CB-3DED-4062-BE75-1EDE3D24930B}">
      <dgm:prSet/>
      <dgm:spPr/>
      <dgm:t>
        <a:bodyPr/>
        <a:lstStyle/>
        <a:p>
          <a:endParaRPr lang="ru-RU"/>
        </a:p>
      </dgm:t>
    </dgm:pt>
    <dgm:pt modelId="{2CE3EAA3-1D77-41AA-A2FA-D47084F5364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Система налогообложения</a:t>
          </a:r>
          <a:endParaRPr lang="ru-RU" sz="1000" dirty="0"/>
        </a:p>
      </dgm:t>
    </dgm:pt>
    <dgm:pt modelId="{2CE0AB3E-4D64-4E80-B07F-2297B452021B}" type="parTrans" cxnId="{D809A8CE-17F6-4237-9D2A-2A54994C5BAF}">
      <dgm:prSet/>
      <dgm:spPr/>
      <dgm:t>
        <a:bodyPr/>
        <a:lstStyle/>
        <a:p>
          <a:endParaRPr lang="ru-RU"/>
        </a:p>
      </dgm:t>
    </dgm:pt>
    <dgm:pt modelId="{BA1A120C-71B3-4270-82AD-252AA7EF781F}" type="sibTrans" cxnId="{D809A8CE-17F6-4237-9D2A-2A54994C5BAF}">
      <dgm:prSet/>
      <dgm:spPr/>
      <dgm:t>
        <a:bodyPr/>
        <a:lstStyle/>
        <a:p>
          <a:endParaRPr lang="ru-RU"/>
        </a:p>
      </dgm:t>
    </dgm:pt>
    <dgm:pt modelId="{504CAC1A-AF56-4D57-B3EB-F45F9629594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Признак расчета</a:t>
          </a:r>
          <a:endParaRPr lang="ru-RU" sz="1000" dirty="0"/>
        </a:p>
      </dgm:t>
    </dgm:pt>
    <dgm:pt modelId="{DE4D4CE5-30E9-4338-BAF9-33FDA68E76F0}" type="parTrans" cxnId="{88B21AE3-15EA-4D44-BC2F-8C8549E608C8}">
      <dgm:prSet/>
      <dgm:spPr/>
      <dgm:t>
        <a:bodyPr/>
        <a:lstStyle/>
        <a:p>
          <a:endParaRPr lang="ru-RU"/>
        </a:p>
      </dgm:t>
    </dgm:pt>
    <dgm:pt modelId="{533043E4-6712-4184-BF18-C4D0F847F36A}" type="sibTrans" cxnId="{88B21AE3-15EA-4D44-BC2F-8C8549E608C8}">
      <dgm:prSet/>
      <dgm:spPr/>
      <dgm:t>
        <a:bodyPr/>
        <a:lstStyle/>
        <a:p>
          <a:endParaRPr lang="ru-RU"/>
        </a:p>
      </dgm:t>
    </dgm:pt>
    <dgm:pt modelId="{168F2878-9458-4F09-A341-E0FF1C945A9C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600" dirty="0" smtClean="0"/>
            <a:t>Наименование товаров, работ, услуг, платежа, выплаты, их количество, цена за единицу с учетом скидок и наценок, стоимость с учетом скидок и наценок, с указанием ставки НДС</a:t>
          </a:r>
          <a:endParaRPr lang="ru-RU" sz="600" dirty="0"/>
        </a:p>
      </dgm:t>
    </dgm:pt>
    <dgm:pt modelId="{FA2EAA9D-21D5-4FC2-AB70-E70E81875A46}" type="parTrans" cxnId="{559E8966-53CB-4433-BD4A-43BC8BB42954}">
      <dgm:prSet/>
      <dgm:spPr/>
      <dgm:t>
        <a:bodyPr/>
        <a:lstStyle/>
        <a:p>
          <a:endParaRPr lang="ru-RU"/>
        </a:p>
      </dgm:t>
    </dgm:pt>
    <dgm:pt modelId="{25C934A7-B36E-452B-94C8-6839DACB1709}" type="sibTrans" cxnId="{559E8966-53CB-4433-BD4A-43BC8BB42954}">
      <dgm:prSet/>
      <dgm:spPr/>
      <dgm:t>
        <a:bodyPr/>
        <a:lstStyle/>
        <a:p>
          <a:endParaRPr lang="ru-RU"/>
        </a:p>
      </dgm:t>
    </dgm:pt>
    <dgm:pt modelId="{6E076DCC-946F-47D2-8C70-A66514A5A4B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>
              <a:solidFill>
                <a:schemeClr val="tx2"/>
              </a:solidFill>
            </a:rPr>
            <a:t>Сумма расчета с отдельным указанием ставок и сумм НДС по этим ставкам</a:t>
          </a:r>
          <a:endParaRPr lang="ru-RU" sz="900" dirty="0">
            <a:solidFill>
              <a:schemeClr val="tx2"/>
            </a:solidFill>
          </a:endParaRPr>
        </a:p>
      </dgm:t>
    </dgm:pt>
    <dgm:pt modelId="{2165D510-105B-408D-A329-74EE35430EA0}" type="parTrans" cxnId="{A1F7578B-1FD2-4628-94DF-3F5C3B391485}">
      <dgm:prSet/>
      <dgm:spPr/>
      <dgm:t>
        <a:bodyPr/>
        <a:lstStyle/>
        <a:p>
          <a:endParaRPr lang="ru-RU"/>
        </a:p>
      </dgm:t>
    </dgm:pt>
    <dgm:pt modelId="{B3616CFA-0F0C-46CF-9DB1-3B5F8D5E0DDA}" type="sibTrans" cxnId="{A1F7578B-1FD2-4628-94DF-3F5C3B391485}">
      <dgm:prSet/>
      <dgm:spPr/>
      <dgm:t>
        <a:bodyPr/>
        <a:lstStyle/>
        <a:p>
          <a:endParaRPr lang="ru-RU"/>
        </a:p>
      </dgm:t>
    </dgm:pt>
    <dgm:pt modelId="{5383DC5A-A4F0-4450-A901-10A0E2827F1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Форма расчета (наличные или ЭСП) + сумма оплата наличными и (или) ЭСП</a:t>
          </a:r>
          <a:endParaRPr lang="ru-RU" sz="800" dirty="0"/>
        </a:p>
      </dgm:t>
    </dgm:pt>
    <dgm:pt modelId="{4F1840C2-23E4-4898-9527-464E5E0ADE72}" type="parTrans" cxnId="{E150E729-9D4C-4636-982B-A56088E729BF}">
      <dgm:prSet/>
      <dgm:spPr/>
      <dgm:t>
        <a:bodyPr/>
        <a:lstStyle/>
        <a:p>
          <a:endParaRPr lang="ru-RU"/>
        </a:p>
      </dgm:t>
    </dgm:pt>
    <dgm:pt modelId="{B7B6CDD6-3693-4C28-9D0A-EBB818083FBD}" type="sibTrans" cxnId="{E150E729-9D4C-4636-982B-A56088E729BF}">
      <dgm:prSet/>
      <dgm:spPr/>
      <dgm:t>
        <a:bodyPr/>
        <a:lstStyle/>
        <a:p>
          <a:endParaRPr lang="ru-RU"/>
        </a:p>
      </dgm:t>
    </dgm:pt>
    <dgm:pt modelId="{ADC0B562-F6F2-49A7-9E10-E3E7EDD16BA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Должность и ФИО лица, осуществившего расчет</a:t>
          </a:r>
          <a:endParaRPr lang="ru-RU" sz="900" dirty="0"/>
        </a:p>
      </dgm:t>
    </dgm:pt>
    <dgm:pt modelId="{0F021EAB-2470-4297-9043-DA2E93E71C0E}" type="parTrans" cxnId="{FC3A12FC-1F7B-4F5D-B56B-CCD83D9974A4}">
      <dgm:prSet/>
      <dgm:spPr/>
      <dgm:t>
        <a:bodyPr/>
        <a:lstStyle/>
        <a:p>
          <a:endParaRPr lang="ru-RU"/>
        </a:p>
      </dgm:t>
    </dgm:pt>
    <dgm:pt modelId="{6A8D6F6A-FAD2-4688-8421-91CCE77B1710}" type="sibTrans" cxnId="{FC3A12FC-1F7B-4F5D-B56B-CCD83D9974A4}">
      <dgm:prSet/>
      <dgm:spPr/>
      <dgm:t>
        <a:bodyPr/>
        <a:lstStyle/>
        <a:p>
          <a:endParaRPr lang="ru-RU"/>
        </a:p>
      </dgm:t>
    </dgm:pt>
    <dgm:pt modelId="{B4DBFBCE-FE44-4202-A03B-44A4AA3562C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Регистрационный номер ККТ</a:t>
          </a:r>
          <a:endParaRPr lang="ru-RU" sz="1000" dirty="0"/>
        </a:p>
      </dgm:t>
    </dgm:pt>
    <dgm:pt modelId="{6DD0C5FD-0F9D-476C-AAA3-1F44339D894C}" type="parTrans" cxnId="{3EF99EEA-E623-4483-8DF0-9CA5A5AABBB1}">
      <dgm:prSet/>
      <dgm:spPr/>
      <dgm:t>
        <a:bodyPr/>
        <a:lstStyle/>
        <a:p>
          <a:endParaRPr lang="ru-RU"/>
        </a:p>
      </dgm:t>
    </dgm:pt>
    <dgm:pt modelId="{3E619E2B-B630-4C9D-AEF2-4C83D4B26241}" type="sibTrans" cxnId="{3EF99EEA-E623-4483-8DF0-9CA5A5AABBB1}">
      <dgm:prSet/>
      <dgm:spPr/>
      <dgm:t>
        <a:bodyPr/>
        <a:lstStyle/>
        <a:p>
          <a:endParaRPr lang="ru-RU"/>
        </a:p>
      </dgm:t>
    </dgm:pt>
    <dgm:pt modelId="{A8AD6A20-A0A6-4D9E-AA36-ACF9951A8F0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Заводской номер ФН</a:t>
          </a:r>
          <a:endParaRPr lang="ru-RU" sz="1000" dirty="0"/>
        </a:p>
      </dgm:t>
    </dgm:pt>
    <dgm:pt modelId="{8ECFD3D5-99DB-426C-99C7-F614E1FC464C}" type="parTrans" cxnId="{A4D174D2-8888-4364-8471-4B9B8F7A62E7}">
      <dgm:prSet/>
      <dgm:spPr/>
      <dgm:t>
        <a:bodyPr/>
        <a:lstStyle/>
        <a:p>
          <a:endParaRPr lang="ru-RU"/>
        </a:p>
      </dgm:t>
    </dgm:pt>
    <dgm:pt modelId="{EDF2B19B-89DA-45D5-9C20-86025483546E}" type="sibTrans" cxnId="{A4D174D2-8888-4364-8471-4B9B8F7A62E7}">
      <dgm:prSet/>
      <dgm:spPr/>
      <dgm:t>
        <a:bodyPr/>
        <a:lstStyle/>
        <a:p>
          <a:endParaRPr lang="ru-RU"/>
        </a:p>
      </dgm:t>
    </dgm:pt>
    <dgm:pt modelId="{3CB52058-E9D4-497F-93E3-783A1EE9F27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Фискальный признак документа</a:t>
          </a:r>
          <a:endParaRPr lang="ru-RU" sz="1000" dirty="0"/>
        </a:p>
      </dgm:t>
    </dgm:pt>
    <dgm:pt modelId="{B06A5A9E-A279-4F28-B11B-7492338877D5}" type="parTrans" cxnId="{AEC15B1F-3851-44CC-B95B-FBD30E156D71}">
      <dgm:prSet/>
      <dgm:spPr/>
      <dgm:t>
        <a:bodyPr/>
        <a:lstStyle/>
        <a:p>
          <a:endParaRPr lang="ru-RU"/>
        </a:p>
      </dgm:t>
    </dgm:pt>
    <dgm:pt modelId="{65FD531A-C7B6-47D6-8378-6EEBFCDA1F16}" type="sibTrans" cxnId="{AEC15B1F-3851-44CC-B95B-FBD30E156D71}">
      <dgm:prSet/>
      <dgm:spPr/>
      <dgm:t>
        <a:bodyPr/>
        <a:lstStyle/>
        <a:p>
          <a:endParaRPr lang="ru-RU"/>
        </a:p>
      </dgm:t>
    </dgm:pt>
    <dgm:pt modelId="{7ABB1390-5E0E-407D-86F1-CC8FF44C772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Адрес сайта ФНС России</a:t>
          </a:r>
          <a:endParaRPr lang="ru-RU" sz="1000" dirty="0"/>
        </a:p>
      </dgm:t>
    </dgm:pt>
    <dgm:pt modelId="{66920A49-FFCB-489E-8A02-488FA5CAE432}" type="parTrans" cxnId="{5195A7EB-CA36-4891-B9D7-9AF9B073D643}">
      <dgm:prSet/>
      <dgm:spPr/>
      <dgm:t>
        <a:bodyPr/>
        <a:lstStyle/>
        <a:p>
          <a:endParaRPr lang="ru-RU"/>
        </a:p>
      </dgm:t>
    </dgm:pt>
    <dgm:pt modelId="{36A9B89F-5EEA-42D6-92C9-B275560A9201}" type="sibTrans" cxnId="{5195A7EB-CA36-4891-B9D7-9AF9B073D643}">
      <dgm:prSet/>
      <dgm:spPr/>
      <dgm:t>
        <a:bodyPr/>
        <a:lstStyle/>
        <a:p>
          <a:endParaRPr lang="ru-RU"/>
        </a:p>
      </dgm:t>
    </dgm:pt>
    <dgm:pt modelId="{10C67108-3477-4C47-8146-B88067C495C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Абонентский номер либо адрес электронной почты покупателя</a:t>
          </a:r>
          <a:endParaRPr lang="ru-RU" sz="900" dirty="0"/>
        </a:p>
      </dgm:t>
    </dgm:pt>
    <dgm:pt modelId="{D86324E8-FBC3-4905-93C8-9571F2E85E7D}" type="parTrans" cxnId="{67187189-074A-43A5-B3F1-4CED523058F1}">
      <dgm:prSet/>
      <dgm:spPr/>
      <dgm:t>
        <a:bodyPr/>
        <a:lstStyle/>
        <a:p>
          <a:endParaRPr lang="ru-RU"/>
        </a:p>
      </dgm:t>
    </dgm:pt>
    <dgm:pt modelId="{F25AB254-7AC4-4108-8EDD-FE7B421CB766}" type="sibTrans" cxnId="{67187189-074A-43A5-B3F1-4CED523058F1}">
      <dgm:prSet/>
      <dgm:spPr/>
      <dgm:t>
        <a:bodyPr/>
        <a:lstStyle/>
        <a:p>
          <a:endParaRPr lang="ru-RU"/>
        </a:p>
      </dgm:t>
    </dgm:pt>
    <dgm:pt modelId="{091C9EFD-EF39-4AC3-AEB6-B262143E8C8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Адрес электронной почты отправителя</a:t>
          </a:r>
          <a:endParaRPr lang="ru-RU" sz="1000" dirty="0"/>
        </a:p>
      </dgm:t>
    </dgm:pt>
    <dgm:pt modelId="{A84B7432-8310-451D-A6C6-AD42C32AF332}" type="parTrans" cxnId="{08B8BD8E-0E00-4D21-A764-8821759692D8}">
      <dgm:prSet/>
      <dgm:spPr/>
      <dgm:t>
        <a:bodyPr/>
        <a:lstStyle/>
        <a:p>
          <a:endParaRPr lang="ru-RU"/>
        </a:p>
      </dgm:t>
    </dgm:pt>
    <dgm:pt modelId="{AD37A18E-CDDA-4592-99F9-449AC0023F53}" type="sibTrans" cxnId="{08B8BD8E-0E00-4D21-A764-8821759692D8}">
      <dgm:prSet/>
      <dgm:spPr/>
      <dgm:t>
        <a:bodyPr/>
        <a:lstStyle/>
        <a:p>
          <a:endParaRPr lang="ru-RU"/>
        </a:p>
      </dgm:t>
    </dgm:pt>
    <dgm:pt modelId="{9607CDE6-984B-4F70-AA99-A9724105439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Порядковый номер фискального документа</a:t>
          </a:r>
          <a:endParaRPr lang="ru-RU" sz="1000" dirty="0"/>
        </a:p>
      </dgm:t>
    </dgm:pt>
    <dgm:pt modelId="{F4235689-6247-4E6B-9142-6028CDC41655}" type="parTrans" cxnId="{E96925F7-C383-4483-BD92-99B817DFBAF1}">
      <dgm:prSet/>
      <dgm:spPr/>
      <dgm:t>
        <a:bodyPr/>
        <a:lstStyle/>
        <a:p>
          <a:endParaRPr lang="ru-RU"/>
        </a:p>
      </dgm:t>
    </dgm:pt>
    <dgm:pt modelId="{B27C826C-D1D3-4F2D-B4D6-988715706BB1}" type="sibTrans" cxnId="{E96925F7-C383-4483-BD92-99B817DFBAF1}">
      <dgm:prSet/>
      <dgm:spPr/>
      <dgm:t>
        <a:bodyPr/>
        <a:lstStyle/>
        <a:p>
          <a:endParaRPr lang="ru-RU"/>
        </a:p>
      </dgm:t>
    </dgm:pt>
    <dgm:pt modelId="{B13EC3EE-D88E-4044-8637-A60236D5DCE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Номер смены</a:t>
          </a:r>
          <a:endParaRPr lang="ru-RU" sz="1000" dirty="0"/>
        </a:p>
      </dgm:t>
    </dgm:pt>
    <dgm:pt modelId="{12941FCB-9844-42F9-BA90-CB18EDABC26A}" type="parTrans" cxnId="{26A50918-640A-45E0-93CD-EB5C906273C9}">
      <dgm:prSet/>
      <dgm:spPr/>
      <dgm:t>
        <a:bodyPr/>
        <a:lstStyle/>
        <a:p>
          <a:endParaRPr lang="ru-RU"/>
        </a:p>
      </dgm:t>
    </dgm:pt>
    <dgm:pt modelId="{61F52B52-6964-444D-9FDB-C4DD9AE7E0D1}" type="sibTrans" cxnId="{26A50918-640A-45E0-93CD-EB5C906273C9}">
      <dgm:prSet/>
      <dgm:spPr/>
      <dgm:t>
        <a:bodyPr/>
        <a:lstStyle/>
        <a:p>
          <a:endParaRPr lang="ru-RU"/>
        </a:p>
      </dgm:t>
    </dgm:pt>
    <dgm:pt modelId="{960908D9-8F69-4E75-9035-27E9C6BFED72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ФП сообщения</a:t>
          </a:r>
          <a:endParaRPr lang="ru-RU" sz="1000" dirty="0"/>
        </a:p>
      </dgm:t>
    </dgm:pt>
    <dgm:pt modelId="{9B35B9D1-6AC6-4950-9A53-C783E5680730}" type="parTrans" cxnId="{F6F779C6-9E7C-41CB-A9FA-B30CC6073C7E}">
      <dgm:prSet/>
      <dgm:spPr/>
      <dgm:t>
        <a:bodyPr/>
        <a:lstStyle/>
        <a:p>
          <a:endParaRPr lang="ru-RU"/>
        </a:p>
      </dgm:t>
    </dgm:pt>
    <dgm:pt modelId="{F3044FAD-964C-4E70-8271-57503D835A20}" type="sibTrans" cxnId="{F6F779C6-9E7C-41CB-A9FA-B30CC6073C7E}">
      <dgm:prSet/>
      <dgm:spPr/>
      <dgm:t>
        <a:bodyPr/>
        <a:lstStyle/>
        <a:p>
          <a:endParaRPr lang="ru-RU"/>
        </a:p>
      </dgm:t>
    </dgm:pt>
    <dgm:pt modelId="{59223525-FD79-4140-9D35-8BBC436AC060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Размер вознаграждения платежного агента (субагента)</a:t>
          </a:r>
          <a:endParaRPr lang="ru-RU" sz="1000" dirty="0"/>
        </a:p>
      </dgm:t>
    </dgm:pt>
    <dgm:pt modelId="{975FD403-5CCD-46A7-B5DE-9CB77874C636}" type="parTrans" cxnId="{7E0433B5-2FFF-4C2B-B55C-D12FE852B30A}">
      <dgm:prSet/>
      <dgm:spPr/>
      <dgm:t>
        <a:bodyPr/>
        <a:lstStyle/>
        <a:p>
          <a:endParaRPr lang="ru-RU"/>
        </a:p>
      </dgm:t>
    </dgm:pt>
    <dgm:pt modelId="{E6658DC8-E4ED-4270-A812-5647A13DECE2}" type="sibTrans" cxnId="{7E0433B5-2FFF-4C2B-B55C-D12FE852B30A}">
      <dgm:prSet/>
      <dgm:spPr/>
      <dgm:t>
        <a:bodyPr/>
        <a:lstStyle/>
        <a:p>
          <a:endParaRPr lang="ru-RU"/>
        </a:p>
      </dgm:t>
    </dgm:pt>
    <dgm:pt modelId="{886ADF7C-8166-444E-BC60-058FF8E3621D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Номера телефонов платежного агента (субагента), поставщика и оператора по приему платежей</a:t>
          </a:r>
          <a:endParaRPr lang="ru-RU" sz="800" dirty="0"/>
        </a:p>
      </dgm:t>
    </dgm:pt>
    <dgm:pt modelId="{FCB0175A-CA0E-4CBF-92F5-EAD8E46CDC22}" type="parTrans" cxnId="{7AB7CDEC-2755-414F-BBF6-CF40B1BE0BD3}">
      <dgm:prSet/>
      <dgm:spPr/>
      <dgm:t>
        <a:bodyPr/>
        <a:lstStyle/>
        <a:p>
          <a:endParaRPr lang="ru-RU"/>
        </a:p>
      </dgm:t>
    </dgm:pt>
    <dgm:pt modelId="{C5016F94-DEF4-4DFB-95B6-59837E6796BF}" type="sibTrans" cxnId="{7AB7CDEC-2755-414F-BBF6-CF40B1BE0BD3}">
      <dgm:prSet/>
      <dgm:spPr/>
      <dgm:t>
        <a:bodyPr/>
        <a:lstStyle/>
        <a:p>
          <a:endParaRPr lang="ru-RU"/>
        </a:p>
      </dgm:t>
    </dgm:pt>
    <dgm:pt modelId="{56C50F10-D1B8-4452-8E80-2C027675BF6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Наименование операции банковского платежного агента (субагента)</a:t>
          </a:r>
          <a:endParaRPr lang="ru-RU" sz="900" dirty="0"/>
        </a:p>
      </dgm:t>
    </dgm:pt>
    <dgm:pt modelId="{0A6BF421-62E4-4B36-8144-4F6F6FAC2B55}" type="parTrans" cxnId="{68E7F6EE-5351-43A0-99F8-9A18BBFD2525}">
      <dgm:prSet/>
      <dgm:spPr/>
      <dgm:t>
        <a:bodyPr/>
        <a:lstStyle/>
        <a:p>
          <a:endParaRPr lang="ru-RU"/>
        </a:p>
      </dgm:t>
    </dgm:pt>
    <dgm:pt modelId="{BC794184-79A7-4903-8FB3-B9728A74A015}" type="sibTrans" cxnId="{68E7F6EE-5351-43A0-99F8-9A18BBFD2525}">
      <dgm:prSet/>
      <dgm:spPr/>
      <dgm:t>
        <a:bodyPr/>
        <a:lstStyle/>
        <a:p>
          <a:endParaRPr lang="ru-RU"/>
        </a:p>
      </dgm:t>
    </dgm:pt>
    <dgm:pt modelId="{67F9A944-3B7D-4CD2-A60F-151AE73564FB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Размер вознаграждения банковского платежного агента (субагента)</a:t>
          </a:r>
          <a:endParaRPr lang="ru-RU" sz="900" dirty="0"/>
        </a:p>
      </dgm:t>
    </dgm:pt>
    <dgm:pt modelId="{8A07A88C-DCBE-49AA-8C2E-33509DC106CA}" type="parTrans" cxnId="{668EB3B5-1858-4FAC-AFCB-C383AA0744A8}">
      <dgm:prSet/>
      <dgm:spPr/>
      <dgm:t>
        <a:bodyPr/>
        <a:lstStyle/>
        <a:p>
          <a:endParaRPr lang="ru-RU"/>
        </a:p>
      </dgm:t>
    </dgm:pt>
    <dgm:pt modelId="{B12A53F4-A2DE-4523-92B8-4037D48AD778}" type="sibTrans" cxnId="{668EB3B5-1858-4FAC-AFCB-C383AA0744A8}">
      <dgm:prSet/>
      <dgm:spPr/>
      <dgm:t>
        <a:bodyPr/>
        <a:lstStyle/>
        <a:p>
          <a:endParaRPr lang="ru-RU"/>
        </a:p>
      </dgm:t>
    </dgm:pt>
    <dgm:pt modelId="{F14ABEF1-5A3C-422A-9A82-42297133F22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Наименование и место нахождения оператора по переводу денежных средств, ИНН</a:t>
          </a:r>
          <a:endParaRPr lang="ru-RU" sz="900" dirty="0"/>
        </a:p>
      </dgm:t>
    </dgm:pt>
    <dgm:pt modelId="{3F995BD6-3D14-4DC0-AD38-B8986979F6BF}" type="parTrans" cxnId="{0A50CEAB-60B9-474B-8371-5F4DC2E3EC43}">
      <dgm:prSet/>
      <dgm:spPr/>
      <dgm:t>
        <a:bodyPr/>
        <a:lstStyle/>
        <a:p>
          <a:endParaRPr lang="ru-RU"/>
        </a:p>
      </dgm:t>
    </dgm:pt>
    <dgm:pt modelId="{EED2FEDB-FBA9-4353-8CFE-EB6B3C980AEF}" type="sibTrans" cxnId="{0A50CEAB-60B9-474B-8371-5F4DC2E3EC43}">
      <dgm:prSet/>
      <dgm:spPr/>
      <dgm:t>
        <a:bodyPr/>
        <a:lstStyle/>
        <a:p>
          <a:endParaRPr lang="ru-RU"/>
        </a:p>
      </dgm:t>
    </dgm:pt>
    <dgm:pt modelId="{DEC5A16A-CD2F-468A-9A2A-9D08316D7AE2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Номера телефонов оператора по переводу денежных средств, банковского платежного агента (субагента)</a:t>
          </a:r>
          <a:endParaRPr lang="ru-RU" sz="800" dirty="0"/>
        </a:p>
      </dgm:t>
    </dgm:pt>
    <dgm:pt modelId="{0B5CB706-4642-41A3-82C3-4504AA493CC5}" type="parTrans" cxnId="{AA7DE219-AEE9-401D-934C-4FF3BE422373}">
      <dgm:prSet/>
      <dgm:spPr/>
      <dgm:t>
        <a:bodyPr/>
        <a:lstStyle/>
        <a:p>
          <a:endParaRPr lang="ru-RU"/>
        </a:p>
      </dgm:t>
    </dgm:pt>
    <dgm:pt modelId="{0757D6C0-9049-42D4-8ABD-908B4EF202A8}" type="sibTrans" cxnId="{AA7DE219-AEE9-401D-934C-4FF3BE422373}">
      <dgm:prSet/>
      <dgm:spPr/>
      <dgm:t>
        <a:bodyPr/>
        <a:lstStyle/>
        <a:p>
          <a:endParaRPr lang="ru-RU"/>
        </a:p>
      </dgm:t>
    </dgm:pt>
    <dgm:pt modelId="{CFE0522A-8A46-49EB-94F3-F480546BB02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Код товарной номенклатуры</a:t>
          </a:r>
          <a:endParaRPr lang="ru-RU" sz="1000" dirty="0"/>
        </a:p>
      </dgm:t>
    </dgm:pt>
    <dgm:pt modelId="{335F1DAE-1F5F-4B9D-AF38-8BDAAFDDBFD3}" type="parTrans" cxnId="{207FBA40-ADE3-4A4C-930B-D090BAD1544C}">
      <dgm:prSet/>
      <dgm:spPr/>
      <dgm:t>
        <a:bodyPr/>
        <a:lstStyle/>
        <a:p>
          <a:endParaRPr lang="ru-RU"/>
        </a:p>
      </dgm:t>
    </dgm:pt>
    <dgm:pt modelId="{78163CBF-9EF3-4A0C-902E-6BCA74446679}" type="sibTrans" cxnId="{207FBA40-ADE3-4A4C-930B-D090BAD1544C}">
      <dgm:prSet/>
      <dgm:spPr/>
      <dgm:t>
        <a:bodyPr/>
        <a:lstStyle/>
        <a:p>
          <a:endParaRPr lang="ru-RU"/>
        </a:p>
      </dgm:t>
    </dgm:pt>
    <dgm:pt modelId="{746515E5-5A8F-42B1-9FA3-90A705BB089E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Заводской номер автоматического устройства для расчетов</a:t>
          </a:r>
          <a:endParaRPr lang="ru-RU" sz="1000" dirty="0"/>
        </a:p>
      </dgm:t>
    </dgm:pt>
    <dgm:pt modelId="{580EC61D-078A-4ABB-B4E9-FD9564269681}" type="parTrans" cxnId="{4AD26806-F82D-4C12-93B8-58105CF1DD2D}">
      <dgm:prSet/>
      <dgm:spPr/>
      <dgm:t>
        <a:bodyPr/>
        <a:lstStyle/>
        <a:p>
          <a:endParaRPr lang="ru-RU"/>
        </a:p>
      </dgm:t>
    </dgm:pt>
    <dgm:pt modelId="{3E731436-4C2C-4CB8-891C-7C9DE976D2F5}" type="sibTrans" cxnId="{4AD26806-F82D-4C12-93B8-58105CF1DD2D}">
      <dgm:prSet/>
      <dgm:spPr/>
      <dgm:t>
        <a:bodyPr/>
        <a:lstStyle/>
        <a:p>
          <a:endParaRPr lang="ru-RU"/>
        </a:p>
      </dgm:t>
    </dgm:pt>
    <dgm:pt modelId="{3BD02C72-EEFE-47F3-9600-A7CB566F759C}" type="pres">
      <dgm:prSet presAssocID="{A948D90C-21C3-4F88-A4BA-9FED0AC065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2E8648-2F4F-4CDA-AF6E-807FFA9439D9}" type="pres">
      <dgm:prSet presAssocID="{840A63F8-6F72-4B2A-85E2-0BB726BF7017}" presName="node" presStyleLbl="node1" presStyleIdx="0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011A0-D9D9-4EE7-A14D-AD8DA6346717}" type="pres">
      <dgm:prSet presAssocID="{231B35A6-9D3D-4827-BF27-9BA2539C6C84}" presName="sibTrans" presStyleCnt="0"/>
      <dgm:spPr/>
    </dgm:pt>
    <dgm:pt modelId="{42F6B237-D0D3-4C1C-8C45-F1724A5054C1}" type="pres">
      <dgm:prSet presAssocID="{8FE7FE7E-2C46-4114-8C22-E94F8A698468}" presName="node" presStyleLbl="node1" presStyleIdx="1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1FD62-68C8-4974-B01E-C5DBBB0F8488}" type="pres">
      <dgm:prSet presAssocID="{72038FA6-F5DC-43B1-9723-A37D8EFF0774}" presName="sibTrans" presStyleCnt="0"/>
      <dgm:spPr/>
    </dgm:pt>
    <dgm:pt modelId="{4475CEA6-A5EE-4593-8A85-3CDE9407EE19}" type="pres">
      <dgm:prSet presAssocID="{AB1429CF-E53A-4218-9D38-4B6B8F19C233}" presName="node" presStyleLbl="node1" presStyleIdx="2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825E5-4949-47FA-BF0E-9564B8D80836}" type="pres">
      <dgm:prSet presAssocID="{315F56C4-6121-470A-9AE2-F06360137988}" presName="sibTrans" presStyleCnt="0"/>
      <dgm:spPr/>
    </dgm:pt>
    <dgm:pt modelId="{AF082BA1-7D5D-43F0-82B2-BCCFD6BEB355}" type="pres">
      <dgm:prSet presAssocID="{C04106E3-3138-4B3A-BD2E-FD44E995545F}" presName="node" presStyleLbl="node1" presStyleIdx="3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6A6B3-D00E-484B-BDB5-CFEF6E815AB2}" type="pres">
      <dgm:prSet presAssocID="{03CC185D-3BD7-4566-B223-0F04C6CC0A2A}" presName="sibTrans" presStyleCnt="0"/>
      <dgm:spPr/>
    </dgm:pt>
    <dgm:pt modelId="{811965F5-A00A-4908-8FB8-02F2EECF7E9F}" type="pres">
      <dgm:prSet presAssocID="{46F6EB8A-FFC0-416D-A365-809FC9AB450F}" presName="node" presStyleLbl="node1" presStyleIdx="4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0C691-9B2F-4A2F-8A5B-B3545053BD13}" type="pres">
      <dgm:prSet presAssocID="{4A1998AF-6279-4B32-BDB5-D1BBA8536AD8}" presName="sibTrans" presStyleCnt="0"/>
      <dgm:spPr/>
    </dgm:pt>
    <dgm:pt modelId="{3C9F8D7C-3FA1-4460-BA01-C18020E19BCD}" type="pres">
      <dgm:prSet presAssocID="{2CE3EAA3-1D77-41AA-A2FA-D47084F53641}" presName="node" presStyleLbl="node1" presStyleIdx="5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2C703-4470-4607-A967-A1A0FB1EE55D}" type="pres">
      <dgm:prSet presAssocID="{BA1A120C-71B3-4270-82AD-252AA7EF781F}" presName="sibTrans" presStyleCnt="0"/>
      <dgm:spPr/>
    </dgm:pt>
    <dgm:pt modelId="{B93530BD-B264-4C77-AD28-3D76D1446DE9}" type="pres">
      <dgm:prSet presAssocID="{504CAC1A-AF56-4D57-B3EB-F45F96295941}" presName="node" presStyleLbl="node1" presStyleIdx="6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CA218-5097-4EFC-B358-B3C8904D88BE}" type="pres">
      <dgm:prSet presAssocID="{533043E4-6712-4184-BF18-C4D0F847F36A}" presName="sibTrans" presStyleCnt="0"/>
      <dgm:spPr/>
    </dgm:pt>
    <dgm:pt modelId="{5E651866-14F8-4D84-9F47-4E5611E14B75}" type="pres">
      <dgm:prSet presAssocID="{168F2878-9458-4F09-A341-E0FF1C945A9C}" presName="node" presStyleLbl="node1" presStyleIdx="7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51862-6A03-4E2D-8A8C-96B94C83D2E2}" type="pres">
      <dgm:prSet presAssocID="{25C934A7-B36E-452B-94C8-6839DACB1709}" presName="sibTrans" presStyleCnt="0"/>
      <dgm:spPr/>
    </dgm:pt>
    <dgm:pt modelId="{EB989D5A-6AB8-43FF-BC24-958D0C3F634D}" type="pres">
      <dgm:prSet presAssocID="{6E076DCC-946F-47D2-8C70-A66514A5A4B3}" presName="node" presStyleLbl="node1" presStyleIdx="8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A339B-ECF8-44D0-952D-61217DA123EC}" type="pres">
      <dgm:prSet presAssocID="{B3616CFA-0F0C-46CF-9DB1-3B5F8D5E0DDA}" presName="sibTrans" presStyleCnt="0"/>
      <dgm:spPr/>
    </dgm:pt>
    <dgm:pt modelId="{0977B3B8-6C29-4972-AEAE-6B02E28CD373}" type="pres">
      <dgm:prSet presAssocID="{5383DC5A-A4F0-4450-A901-10A0E2827F1C}" presName="node" presStyleLbl="node1" presStyleIdx="9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8C7D1-97EB-4BF3-9442-0B1219B9E022}" type="pres">
      <dgm:prSet presAssocID="{B7B6CDD6-3693-4C28-9D0A-EBB818083FBD}" presName="sibTrans" presStyleCnt="0"/>
      <dgm:spPr/>
    </dgm:pt>
    <dgm:pt modelId="{5FBA297F-D906-4203-AD9A-47C17398B905}" type="pres">
      <dgm:prSet presAssocID="{ADC0B562-F6F2-49A7-9E10-E3E7EDD16BA5}" presName="node" presStyleLbl="node1" presStyleIdx="10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F07FF-08C1-4DC0-9B2C-F85BB4076CAC}" type="pres">
      <dgm:prSet presAssocID="{6A8D6F6A-FAD2-4688-8421-91CCE77B1710}" presName="sibTrans" presStyleCnt="0"/>
      <dgm:spPr/>
    </dgm:pt>
    <dgm:pt modelId="{483AB88D-CDB9-4A6C-84E2-A88E95106E80}" type="pres">
      <dgm:prSet presAssocID="{B4DBFBCE-FE44-4202-A03B-44A4AA3562C4}" presName="node" presStyleLbl="node1" presStyleIdx="11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044B1-AC6E-42E8-931C-C05C06508B40}" type="pres">
      <dgm:prSet presAssocID="{3E619E2B-B630-4C9D-AEF2-4C83D4B26241}" presName="sibTrans" presStyleCnt="0"/>
      <dgm:spPr/>
    </dgm:pt>
    <dgm:pt modelId="{85FA3642-6CF2-470D-B542-0D94ED479948}" type="pres">
      <dgm:prSet presAssocID="{A8AD6A20-A0A6-4D9E-AA36-ACF9951A8F0A}" presName="node" presStyleLbl="node1" presStyleIdx="12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A29D5-AC3F-463D-BF6E-D916B8A4E382}" type="pres">
      <dgm:prSet presAssocID="{EDF2B19B-89DA-45D5-9C20-86025483546E}" presName="sibTrans" presStyleCnt="0"/>
      <dgm:spPr/>
    </dgm:pt>
    <dgm:pt modelId="{1153C69A-2998-47A8-8ECB-03BEB6C6C6AD}" type="pres">
      <dgm:prSet presAssocID="{3CB52058-E9D4-497F-93E3-783A1EE9F27D}" presName="node" presStyleLbl="node1" presStyleIdx="13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C21F9-8DA7-4C76-BC07-A08F55DEC7A6}" type="pres">
      <dgm:prSet presAssocID="{65FD531A-C7B6-47D6-8378-6EEBFCDA1F16}" presName="sibTrans" presStyleCnt="0"/>
      <dgm:spPr/>
    </dgm:pt>
    <dgm:pt modelId="{94A4FE6A-0B5C-4FEA-BCC9-DC42A8140977}" type="pres">
      <dgm:prSet presAssocID="{7ABB1390-5E0E-407D-86F1-CC8FF44C7725}" presName="node" presStyleLbl="node1" presStyleIdx="14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4FEE2-8BB1-4F1C-80C8-8D818EF87F32}" type="pres">
      <dgm:prSet presAssocID="{36A9B89F-5EEA-42D6-92C9-B275560A9201}" presName="sibTrans" presStyleCnt="0"/>
      <dgm:spPr/>
    </dgm:pt>
    <dgm:pt modelId="{6C65DF30-5C5B-45F1-8A82-4B4694E8067F}" type="pres">
      <dgm:prSet presAssocID="{10C67108-3477-4C47-8146-B88067C495CF}" presName="node" presStyleLbl="node1" presStyleIdx="15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BD38A-EA1C-4E5E-8798-250039532A93}" type="pres">
      <dgm:prSet presAssocID="{F25AB254-7AC4-4108-8EDD-FE7B421CB766}" presName="sibTrans" presStyleCnt="0"/>
      <dgm:spPr/>
    </dgm:pt>
    <dgm:pt modelId="{3F406C74-F7CC-4FC1-B548-AA1AC94B2792}" type="pres">
      <dgm:prSet presAssocID="{091C9EFD-EF39-4AC3-AEB6-B262143E8C88}" presName="node" presStyleLbl="node1" presStyleIdx="16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8B697-8219-4AC3-AB60-43DB4F5EC826}" type="pres">
      <dgm:prSet presAssocID="{AD37A18E-CDDA-4592-99F9-449AC0023F53}" presName="sibTrans" presStyleCnt="0"/>
      <dgm:spPr/>
    </dgm:pt>
    <dgm:pt modelId="{4FC0ABDC-0A0A-41BC-B5AD-4A9EF6DD9A86}" type="pres">
      <dgm:prSet presAssocID="{9607CDE6-984B-4F70-AA99-A9724105439A}" presName="node" presStyleLbl="node1" presStyleIdx="17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932AB-75B1-4834-ABE4-252592FCC67B}" type="pres">
      <dgm:prSet presAssocID="{B27C826C-D1D3-4F2D-B4D6-988715706BB1}" presName="sibTrans" presStyleCnt="0"/>
      <dgm:spPr/>
    </dgm:pt>
    <dgm:pt modelId="{1ED07F0B-74BC-41DE-8A4F-E893C9E37189}" type="pres">
      <dgm:prSet presAssocID="{B13EC3EE-D88E-4044-8637-A60236D5DCEC}" presName="node" presStyleLbl="node1" presStyleIdx="18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92001-BD51-4A88-BD9A-C1C013CE760E}" type="pres">
      <dgm:prSet presAssocID="{61F52B52-6964-444D-9FDB-C4DD9AE7E0D1}" presName="sibTrans" presStyleCnt="0"/>
      <dgm:spPr/>
    </dgm:pt>
    <dgm:pt modelId="{024B19BF-748B-4164-926E-45B8DBC2EAD3}" type="pres">
      <dgm:prSet presAssocID="{960908D9-8F69-4E75-9035-27E9C6BFED72}" presName="node" presStyleLbl="node1" presStyleIdx="19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1F07D-B81F-44B1-A380-C0C7915AC42C}" type="pres">
      <dgm:prSet presAssocID="{F3044FAD-964C-4E70-8271-57503D835A20}" presName="sibTrans" presStyleCnt="0"/>
      <dgm:spPr/>
    </dgm:pt>
    <dgm:pt modelId="{1A08290B-45A7-4FA9-B156-ADB3490BE507}" type="pres">
      <dgm:prSet presAssocID="{59223525-FD79-4140-9D35-8BBC436AC060}" presName="node" presStyleLbl="node1" presStyleIdx="20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44195-E9C0-41EE-9FFF-8EB309E7CC63}" type="pres">
      <dgm:prSet presAssocID="{E6658DC8-E4ED-4270-A812-5647A13DECE2}" presName="sibTrans" presStyleCnt="0"/>
      <dgm:spPr/>
    </dgm:pt>
    <dgm:pt modelId="{910D1510-E1FB-4882-829E-11C6A665B049}" type="pres">
      <dgm:prSet presAssocID="{886ADF7C-8166-444E-BC60-058FF8E3621D}" presName="node" presStyleLbl="node1" presStyleIdx="21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2E186-2235-4937-A7CB-12FEA03683F2}" type="pres">
      <dgm:prSet presAssocID="{C5016F94-DEF4-4DFB-95B6-59837E6796BF}" presName="sibTrans" presStyleCnt="0"/>
      <dgm:spPr/>
    </dgm:pt>
    <dgm:pt modelId="{79F3020B-ADDB-44FD-8A13-F8E133856F47}" type="pres">
      <dgm:prSet presAssocID="{56C50F10-D1B8-4452-8E80-2C027675BF6D}" presName="node" presStyleLbl="node1" presStyleIdx="22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2F038-36B3-4DAD-9C1C-EF762EAD4627}" type="pres">
      <dgm:prSet presAssocID="{BC794184-79A7-4903-8FB3-B9728A74A015}" presName="sibTrans" presStyleCnt="0"/>
      <dgm:spPr/>
    </dgm:pt>
    <dgm:pt modelId="{E8F7ABF6-5E42-402A-B975-6CA9BE8A587B}" type="pres">
      <dgm:prSet presAssocID="{67F9A944-3B7D-4CD2-A60F-151AE73564FB}" presName="node" presStyleLbl="node1" presStyleIdx="23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3A017-4E45-4736-AF94-2F150C57D9BF}" type="pres">
      <dgm:prSet presAssocID="{B12A53F4-A2DE-4523-92B8-4037D48AD778}" presName="sibTrans" presStyleCnt="0"/>
      <dgm:spPr/>
    </dgm:pt>
    <dgm:pt modelId="{482E5E87-B4FF-4B04-80A3-5865010E9993}" type="pres">
      <dgm:prSet presAssocID="{F14ABEF1-5A3C-422A-9A82-42297133F227}" presName="node" presStyleLbl="node1" presStyleIdx="24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DE11-B7AE-4A05-B14B-76EF68E70852}" type="pres">
      <dgm:prSet presAssocID="{EED2FEDB-FBA9-4353-8CFE-EB6B3C980AEF}" presName="sibTrans" presStyleCnt="0"/>
      <dgm:spPr/>
    </dgm:pt>
    <dgm:pt modelId="{8F38E0DF-830B-4CF3-AD80-1AC79E9C985C}" type="pres">
      <dgm:prSet presAssocID="{DEC5A16A-CD2F-468A-9A2A-9D08316D7AE2}" presName="node" presStyleLbl="node1" presStyleIdx="25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54F28-A5F4-4A29-AFB7-C485344D1F00}" type="pres">
      <dgm:prSet presAssocID="{0757D6C0-9049-42D4-8ABD-908B4EF202A8}" presName="sibTrans" presStyleCnt="0"/>
      <dgm:spPr/>
    </dgm:pt>
    <dgm:pt modelId="{FBDCF261-74AB-4A3B-9020-30E602A4F5E7}" type="pres">
      <dgm:prSet presAssocID="{CFE0522A-8A46-49EB-94F3-F480546BB022}" presName="node" presStyleLbl="node1" presStyleIdx="26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52B43-C399-4FDE-AF2A-665199697E64}" type="pres">
      <dgm:prSet presAssocID="{78163CBF-9EF3-4A0C-902E-6BCA74446679}" presName="sibTrans" presStyleCnt="0"/>
      <dgm:spPr/>
    </dgm:pt>
    <dgm:pt modelId="{80452C79-27FA-4DF0-91C0-338DD9015B2C}" type="pres">
      <dgm:prSet presAssocID="{746515E5-5A8F-42B1-9FA3-90A705BB089E}" presName="node" presStyleLbl="node1" presStyleIdx="27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A86E4E-9152-49C8-8CAB-1208C1402863}" type="presOf" srcId="{59223525-FD79-4140-9D35-8BBC436AC060}" destId="{1A08290B-45A7-4FA9-B156-ADB3490BE507}" srcOrd="0" destOrd="0" presId="urn:microsoft.com/office/officeart/2005/8/layout/default"/>
    <dgm:cxn modelId="{AEC15B1F-3851-44CC-B95B-FBD30E156D71}" srcId="{A948D90C-21C3-4F88-A4BA-9FED0AC06502}" destId="{3CB52058-E9D4-497F-93E3-783A1EE9F27D}" srcOrd="13" destOrd="0" parTransId="{B06A5A9E-A279-4F28-B11B-7492338877D5}" sibTransId="{65FD531A-C7B6-47D6-8378-6EEBFCDA1F16}"/>
    <dgm:cxn modelId="{B89F9BBC-C11B-4F62-BF9A-295D7C361C6B}" type="presOf" srcId="{A8AD6A20-A0A6-4D9E-AA36-ACF9951A8F0A}" destId="{85FA3642-6CF2-470D-B542-0D94ED479948}" srcOrd="0" destOrd="0" presId="urn:microsoft.com/office/officeart/2005/8/layout/default"/>
    <dgm:cxn modelId="{C932E720-0759-46DB-A3D9-AE9E83F40538}" type="presOf" srcId="{B4DBFBCE-FE44-4202-A03B-44A4AA3562C4}" destId="{483AB88D-CDB9-4A6C-84E2-A88E95106E80}" srcOrd="0" destOrd="0" presId="urn:microsoft.com/office/officeart/2005/8/layout/default"/>
    <dgm:cxn modelId="{67187189-074A-43A5-B3F1-4CED523058F1}" srcId="{A948D90C-21C3-4F88-A4BA-9FED0AC06502}" destId="{10C67108-3477-4C47-8146-B88067C495CF}" srcOrd="15" destOrd="0" parTransId="{D86324E8-FBC3-4905-93C8-9571F2E85E7D}" sibTransId="{F25AB254-7AC4-4108-8EDD-FE7B421CB766}"/>
    <dgm:cxn modelId="{4AD26806-F82D-4C12-93B8-58105CF1DD2D}" srcId="{A948D90C-21C3-4F88-A4BA-9FED0AC06502}" destId="{746515E5-5A8F-42B1-9FA3-90A705BB089E}" srcOrd="27" destOrd="0" parTransId="{580EC61D-078A-4ABB-B4E9-FD9564269681}" sibTransId="{3E731436-4C2C-4CB8-891C-7C9DE976D2F5}"/>
    <dgm:cxn modelId="{13EB1202-33AB-4A96-8B77-A20D8E38449A}" type="presOf" srcId="{6E076DCC-946F-47D2-8C70-A66514A5A4B3}" destId="{EB989D5A-6AB8-43FF-BC24-958D0C3F634D}" srcOrd="0" destOrd="0" presId="urn:microsoft.com/office/officeart/2005/8/layout/default"/>
    <dgm:cxn modelId="{88B21AE3-15EA-4D44-BC2F-8C8549E608C8}" srcId="{A948D90C-21C3-4F88-A4BA-9FED0AC06502}" destId="{504CAC1A-AF56-4D57-B3EB-F45F96295941}" srcOrd="6" destOrd="0" parTransId="{DE4D4CE5-30E9-4338-BAF9-33FDA68E76F0}" sibTransId="{533043E4-6712-4184-BF18-C4D0F847F36A}"/>
    <dgm:cxn modelId="{7AB7CDEC-2755-414F-BBF6-CF40B1BE0BD3}" srcId="{A948D90C-21C3-4F88-A4BA-9FED0AC06502}" destId="{886ADF7C-8166-444E-BC60-058FF8E3621D}" srcOrd="21" destOrd="0" parTransId="{FCB0175A-CA0E-4CBF-92F5-EAD8E46CDC22}" sibTransId="{C5016F94-DEF4-4DFB-95B6-59837E6796BF}"/>
    <dgm:cxn modelId="{EE4A0319-723E-4161-B7BE-8C3C6FF53582}" srcId="{A948D90C-21C3-4F88-A4BA-9FED0AC06502}" destId="{840A63F8-6F72-4B2A-85E2-0BB726BF7017}" srcOrd="0" destOrd="0" parTransId="{6F64C93D-DC1F-44A2-8B62-0DBCF8BFA702}" sibTransId="{231B35A6-9D3D-4827-BF27-9BA2539C6C84}"/>
    <dgm:cxn modelId="{33B059A3-2C89-453D-BAD4-1F650563D0D5}" type="presOf" srcId="{B13EC3EE-D88E-4044-8637-A60236D5DCEC}" destId="{1ED07F0B-74BC-41DE-8A4F-E893C9E37189}" srcOrd="0" destOrd="0" presId="urn:microsoft.com/office/officeart/2005/8/layout/default"/>
    <dgm:cxn modelId="{559E8966-53CB-4433-BD4A-43BC8BB42954}" srcId="{A948D90C-21C3-4F88-A4BA-9FED0AC06502}" destId="{168F2878-9458-4F09-A341-E0FF1C945A9C}" srcOrd="7" destOrd="0" parTransId="{FA2EAA9D-21D5-4FC2-AB70-E70E81875A46}" sibTransId="{25C934A7-B36E-452B-94C8-6839DACB1709}"/>
    <dgm:cxn modelId="{9DE6ACBD-0319-41C7-971A-C1151C23E987}" type="presOf" srcId="{9607CDE6-984B-4F70-AA99-A9724105439A}" destId="{4FC0ABDC-0A0A-41BC-B5AD-4A9EF6DD9A86}" srcOrd="0" destOrd="0" presId="urn:microsoft.com/office/officeart/2005/8/layout/default"/>
    <dgm:cxn modelId="{C662653A-821B-43A8-BCBB-D8776F6DD682}" type="presOf" srcId="{A948D90C-21C3-4F88-A4BA-9FED0AC06502}" destId="{3BD02C72-EEFE-47F3-9600-A7CB566F759C}" srcOrd="0" destOrd="0" presId="urn:microsoft.com/office/officeart/2005/8/layout/default"/>
    <dgm:cxn modelId="{5195A7EB-CA36-4891-B9D7-9AF9B073D643}" srcId="{A948D90C-21C3-4F88-A4BA-9FED0AC06502}" destId="{7ABB1390-5E0E-407D-86F1-CC8FF44C7725}" srcOrd="14" destOrd="0" parTransId="{66920A49-FFCB-489E-8A02-488FA5CAE432}" sibTransId="{36A9B89F-5EEA-42D6-92C9-B275560A9201}"/>
    <dgm:cxn modelId="{205392B3-EB58-446F-9C91-2F479FF9A366}" type="presOf" srcId="{5383DC5A-A4F0-4450-A901-10A0E2827F1C}" destId="{0977B3B8-6C29-4972-AEAE-6B02E28CD373}" srcOrd="0" destOrd="0" presId="urn:microsoft.com/office/officeart/2005/8/layout/default"/>
    <dgm:cxn modelId="{68E7F6EE-5351-43A0-99F8-9A18BBFD2525}" srcId="{A948D90C-21C3-4F88-A4BA-9FED0AC06502}" destId="{56C50F10-D1B8-4452-8E80-2C027675BF6D}" srcOrd="22" destOrd="0" parTransId="{0A6BF421-62E4-4B36-8144-4F6F6FAC2B55}" sibTransId="{BC794184-79A7-4903-8FB3-B9728A74A015}"/>
    <dgm:cxn modelId="{0A50CEAB-60B9-474B-8371-5F4DC2E3EC43}" srcId="{A948D90C-21C3-4F88-A4BA-9FED0AC06502}" destId="{F14ABEF1-5A3C-422A-9A82-42297133F227}" srcOrd="24" destOrd="0" parTransId="{3F995BD6-3D14-4DC0-AD38-B8986979F6BF}" sibTransId="{EED2FEDB-FBA9-4353-8CFE-EB6B3C980AEF}"/>
    <dgm:cxn modelId="{523EB1D7-4C3C-4121-AAC1-73C4C8BFD8BE}" type="presOf" srcId="{886ADF7C-8166-444E-BC60-058FF8E3621D}" destId="{910D1510-E1FB-4882-829E-11C6A665B049}" srcOrd="0" destOrd="0" presId="urn:microsoft.com/office/officeart/2005/8/layout/default"/>
    <dgm:cxn modelId="{AA7DE219-AEE9-401D-934C-4FF3BE422373}" srcId="{A948D90C-21C3-4F88-A4BA-9FED0AC06502}" destId="{DEC5A16A-CD2F-468A-9A2A-9D08316D7AE2}" srcOrd="25" destOrd="0" parTransId="{0B5CB706-4642-41A3-82C3-4504AA493CC5}" sibTransId="{0757D6C0-9049-42D4-8ABD-908B4EF202A8}"/>
    <dgm:cxn modelId="{668EB3B5-1858-4FAC-AFCB-C383AA0744A8}" srcId="{A948D90C-21C3-4F88-A4BA-9FED0AC06502}" destId="{67F9A944-3B7D-4CD2-A60F-151AE73564FB}" srcOrd="23" destOrd="0" parTransId="{8A07A88C-DCBE-49AA-8C2E-33509DC106CA}" sibTransId="{B12A53F4-A2DE-4523-92B8-4037D48AD778}"/>
    <dgm:cxn modelId="{FC3A12FC-1F7B-4F5D-B56B-CCD83D9974A4}" srcId="{A948D90C-21C3-4F88-A4BA-9FED0AC06502}" destId="{ADC0B562-F6F2-49A7-9E10-E3E7EDD16BA5}" srcOrd="10" destOrd="0" parTransId="{0F021EAB-2470-4297-9043-DA2E93E71C0E}" sibTransId="{6A8D6F6A-FAD2-4688-8421-91CCE77B1710}"/>
    <dgm:cxn modelId="{58808F8C-68AC-41A7-A43B-6CD01CC1CE51}" srcId="{A948D90C-21C3-4F88-A4BA-9FED0AC06502}" destId="{8FE7FE7E-2C46-4114-8C22-E94F8A698468}" srcOrd="1" destOrd="0" parTransId="{C636446C-B893-4426-93D9-882881032B0C}" sibTransId="{72038FA6-F5DC-43B1-9723-A37D8EFF0774}"/>
    <dgm:cxn modelId="{26A50918-640A-45E0-93CD-EB5C906273C9}" srcId="{A948D90C-21C3-4F88-A4BA-9FED0AC06502}" destId="{B13EC3EE-D88E-4044-8637-A60236D5DCEC}" srcOrd="18" destOrd="0" parTransId="{12941FCB-9844-42F9-BA90-CB18EDABC26A}" sibTransId="{61F52B52-6964-444D-9FDB-C4DD9AE7E0D1}"/>
    <dgm:cxn modelId="{E67DC3CB-3DED-4062-BE75-1EDE3D24930B}" srcId="{A948D90C-21C3-4F88-A4BA-9FED0AC06502}" destId="{46F6EB8A-FFC0-416D-A365-809FC9AB450F}" srcOrd="4" destOrd="0" parTransId="{158FD53B-9905-4131-A1F7-5DD140F6DA51}" sibTransId="{4A1998AF-6279-4B32-BDB5-D1BBA8536AD8}"/>
    <dgm:cxn modelId="{C61C4AC0-D463-4EE4-BA24-F243CFD54966}" type="presOf" srcId="{504CAC1A-AF56-4D57-B3EB-F45F96295941}" destId="{B93530BD-B264-4C77-AD28-3D76D1446DE9}" srcOrd="0" destOrd="0" presId="urn:microsoft.com/office/officeart/2005/8/layout/default"/>
    <dgm:cxn modelId="{CCD6FB40-B321-4D64-9336-8350BE22F83B}" type="presOf" srcId="{DEC5A16A-CD2F-468A-9A2A-9D08316D7AE2}" destId="{8F38E0DF-830B-4CF3-AD80-1AC79E9C985C}" srcOrd="0" destOrd="0" presId="urn:microsoft.com/office/officeart/2005/8/layout/default"/>
    <dgm:cxn modelId="{3065AC7A-882C-4C76-BD85-2C3E8A97AB03}" type="presOf" srcId="{46F6EB8A-FFC0-416D-A365-809FC9AB450F}" destId="{811965F5-A00A-4908-8FB8-02F2EECF7E9F}" srcOrd="0" destOrd="0" presId="urn:microsoft.com/office/officeart/2005/8/layout/default"/>
    <dgm:cxn modelId="{0269969D-D8AF-4347-8698-DE9F68A16AE2}" type="presOf" srcId="{2CE3EAA3-1D77-41AA-A2FA-D47084F53641}" destId="{3C9F8D7C-3FA1-4460-BA01-C18020E19BCD}" srcOrd="0" destOrd="0" presId="urn:microsoft.com/office/officeart/2005/8/layout/default"/>
    <dgm:cxn modelId="{C66FB030-F421-4223-9B80-29280E7E8859}" type="presOf" srcId="{CFE0522A-8A46-49EB-94F3-F480546BB022}" destId="{FBDCF261-74AB-4A3B-9020-30E602A4F5E7}" srcOrd="0" destOrd="0" presId="urn:microsoft.com/office/officeart/2005/8/layout/default"/>
    <dgm:cxn modelId="{CD765C8E-8E99-4CCC-911F-A3F3ED92E475}" type="presOf" srcId="{C04106E3-3138-4B3A-BD2E-FD44E995545F}" destId="{AF082BA1-7D5D-43F0-82B2-BCCFD6BEB355}" srcOrd="0" destOrd="0" presId="urn:microsoft.com/office/officeart/2005/8/layout/default"/>
    <dgm:cxn modelId="{33459C27-9407-444C-9188-373674496D90}" type="presOf" srcId="{10C67108-3477-4C47-8146-B88067C495CF}" destId="{6C65DF30-5C5B-45F1-8A82-4B4694E8067F}" srcOrd="0" destOrd="0" presId="urn:microsoft.com/office/officeart/2005/8/layout/default"/>
    <dgm:cxn modelId="{447C7F09-BEA1-4DBC-9DF8-EE8A40F68260}" type="presOf" srcId="{746515E5-5A8F-42B1-9FA3-90A705BB089E}" destId="{80452C79-27FA-4DF0-91C0-338DD9015B2C}" srcOrd="0" destOrd="0" presId="urn:microsoft.com/office/officeart/2005/8/layout/default"/>
    <dgm:cxn modelId="{6F4F872C-1823-4C73-A7F1-5296092EBCE5}" srcId="{A948D90C-21C3-4F88-A4BA-9FED0AC06502}" destId="{C04106E3-3138-4B3A-BD2E-FD44E995545F}" srcOrd="3" destOrd="0" parTransId="{529AB5A7-DC4C-424F-851C-98B827AF912F}" sibTransId="{03CC185D-3BD7-4566-B223-0F04C6CC0A2A}"/>
    <dgm:cxn modelId="{A1F7578B-1FD2-4628-94DF-3F5C3B391485}" srcId="{A948D90C-21C3-4F88-A4BA-9FED0AC06502}" destId="{6E076DCC-946F-47D2-8C70-A66514A5A4B3}" srcOrd="8" destOrd="0" parTransId="{2165D510-105B-408D-A329-74EE35430EA0}" sibTransId="{B3616CFA-0F0C-46CF-9DB1-3B5F8D5E0DDA}"/>
    <dgm:cxn modelId="{C0181E3F-6827-4B93-B7F3-F3DE5CD1FF68}" type="presOf" srcId="{3CB52058-E9D4-497F-93E3-783A1EE9F27D}" destId="{1153C69A-2998-47A8-8ECB-03BEB6C6C6AD}" srcOrd="0" destOrd="0" presId="urn:microsoft.com/office/officeart/2005/8/layout/default"/>
    <dgm:cxn modelId="{1A3A2886-26DF-466A-A698-E2C74629F569}" type="presOf" srcId="{56C50F10-D1B8-4452-8E80-2C027675BF6D}" destId="{79F3020B-ADDB-44FD-8A13-F8E133856F47}" srcOrd="0" destOrd="0" presId="urn:microsoft.com/office/officeart/2005/8/layout/default"/>
    <dgm:cxn modelId="{1B9E8C62-7182-4370-BC5E-ED829AA4AAB8}" type="presOf" srcId="{67F9A944-3B7D-4CD2-A60F-151AE73564FB}" destId="{E8F7ABF6-5E42-402A-B975-6CA9BE8A587B}" srcOrd="0" destOrd="0" presId="urn:microsoft.com/office/officeart/2005/8/layout/default"/>
    <dgm:cxn modelId="{CF8B51F3-70F6-4A99-89AB-1182BFADE36D}" type="presOf" srcId="{091C9EFD-EF39-4AC3-AEB6-B262143E8C88}" destId="{3F406C74-F7CC-4FC1-B548-AA1AC94B2792}" srcOrd="0" destOrd="0" presId="urn:microsoft.com/office/officeart/2005/8/layout/default"/>
    <dgm:cxn modelId="{38BB63DC-3730-4698-B468-72824954B38D}" srcId="{A948D90C-21C3-4F88-A4BA-9FED0AC06502}" destId="{AB1429CF-E53A-4218-9D38-4B6B8F19C233}" srcOrd="2" destOrd="0" parTransId="{3FCBAC12-CCC1-43BB-9C44-BC46468F0E22}" sibTransId="{315F56C4-6121-470A-9AE2-F06360137988}"/>
    <dgm:cxn modelId="{DB123D42-7F75-49B3-86DD-495269EC5E1A}" type="presOf" srcId="{960908D9-8F69-4E75-9035-27E9C6BFED72}" destId="{024B19BF-748B-4164-926E-45B8DBC2EAD3}" srcOrd="0" destOrd="0" presId="urn:microsoft.com/office/officeart/2005/8/layout/default"/>
    <dgm:cxn modelId="{D809A8CE-17F6-4237-9D2A-2A54994C5BAF}" srcId="{A948D90C-21C3-4F88-A4BA-9FED0AC06502}" destId="{2CE3EAA3-1D77-41AA-A2FA-D47084F53641}" srcOrd="5" destOrd="0" parTransId="{2CE0AB3E-4D64-4E80-B07F-2297B452021B}" sibTransId="{BA1A120C-71B3-4270-82AD-252AA7EF781F}"/>
    <dgm:cxn modelId="{A4A7D94E-CBF6-4D36-9C7C-B0BF6B958360}" type="presOf" srcId="{8FE7FE7E-2C46-4114-8C22-E94F8A698468}" destId="{42F6B237-D0D3-4C1C-8C45-F1724A5054C1}" srcOrd="0" destOrd="0" presId="urn:microsoft.com/office/officeart/2005/8/layout/default"/>
    <dgm:cxn modelId="{122AA8C9-702E-427A-B10C-61403ED0F167}" type="presOf" srcId="{7ABB1390-5E0E-407D-86F1-CC8FF44C7725}" destId="{94A4FE6A-0B5C-4FEA-BCC9-DC42A8140977}" srcOrd="0" destOrd="0" presId="urn:microsoft.com/office/officeart/2005/8/layout/default"/>
    <dgm:cxn modelId="{B0C6424D-F1A4-4D2B-A73A-AF513F525151}" type="presOf" srcId="{AB1429CF-E53A-4218-9D38-4B6B8F19C233}" destId="{4475CEA6-A5EE-4593-8A85-3CDE9407EE19}" srcOrd="0" destOrd="0" presId="urn:microsoft.com/office/officeart/2005/8/layout/default"/>
    <dgm:cxn modelId="{E96925F7-C383-4483-BD92-99B817DFBAF1}" srcId="{A948D90C-21C3-4F88-A4BA-9FED0AC06502}" destId="{9607CDE6-984B-4F70-AA99-A9724105439A}" srcOrd="17" destOrd="0" parTransId="{F4235689-6247-4E6B-9142-6028CDC41655}" sibTransId="{B27C826C-D1D3-4F2D-B4D6-988715706BB1}"/>
    <dgm:cxn modelId="{5AA1FD57-E2EB-41D7-9C8D-FFC84B2C7394}" type="presOf" srcId="{F14ABEF1-5A3C-422A-9A82-42297133F227}" destId="{482E5E87-B4FF-4B04-80A3-5865010E9993}" srcOrd="0" destOrd="0" presId="urn:microsoft.com/office/officeart/2005/8/layout/default"/>
    <dgm:cxn modelId="{2CF456F2-384D-497C-ADF7-EAF093F98493}" type="presOf" srcId="{840A63F8-6F72-4B2A-85E2-0BB726BF7017}" destId="{DF2E8648-2F4F-4CDA-AF6E-807FFA9439D9}" srcOrd="0" destOrd="0" presId="urn:microsoft.com/office/officeart/2005/8/layout/default"/>
    <dgm:cxn modelId="{F6F779C6-9E7C-41CB-A9FA-B30CC6073C7E}" srcId="{A948D90C-21C3-4F88-A4BA-9FED0AC06502}" destId="{960908D9-8F69-4E75-9035-27E9C6BFED72}" srcOrd="19" destOrd="0" parTransId="{9B35B9D1-6AC6-4950-9A53-C783E5680730}" sibTransId="{F3044FAD-964C-4E70-8271-57503D835A20}"/>
    <dgm:cxn modelId="{5405D57F-B58B-4729-A26C-AF2BF817C060}" type="presOf" srcId="{ADC0B562-F6F2-49A7-9E10-E3E7EDD16BA5}" destId="{5FBA297F-D906-4203-AD9A-47C17398B905}" srcOrd="0" destOrd="0" presId="urn:microsoft.com/office/officeart/2005/8/layout/default"/>
    <dgm:cxn modelId="{E150E729-9D4C-4636-982B-A56088E729BF}" srcId="{A948D90C-21C3-4F88-A4BA-9FED0AC06502}" destId="{5383DC5A-A4F0-4450-A901-10A0E2827F1C}" srcOrd="9" destOrd="0" parTransId="{4F1840C2-23E4-4898-9527-464E5E0ADE72}" sibTransId="{B7B6CDD6-3693-4C28-9D0A-EBB818083FBD}"/>
    <dgm:cxn modelId="{A4D174D2-8888-4364-8471-4B9B8F7A62E7}" srcId="{A948D90C-21C3-4F88-A4BA-9FED0AC06502}" destId="{A8AD6A20-A0A6-4D9E-AA36-ACF9951A8F0A}" srcOrd="12" destOrd="0" parTransId="{8ECFD3D5-99DB-426C-99C7-F614E1FC464C}" sibTransId="{EDF2B19B-89DA-45D5-9C20-86025483546E}"/>
    <dgm:cxn modelId="{418DE8C7-558F-4331-8329-37DCA0247AC8}" type="presOf" srcId="{168F2878-9458-4F09-A341-E0FF1C945A9C}" destId="{5E651866-14F8-4D84-9F47-4E5611E14B75}" srcOrd="0" destOrd="0" presId="urn:microsoft.com/office/officeart/2005/8/layout/default"/>
    <dgm:cxn modelId="{08B8BD8E-0E00-4D21-A764-8821759692D8}" srcId="{A948D90C-21C3-4F88-A4BA-9FED0AC06502}" destId="{091C9EFD-EF39-4AC3-AEB6-B262143E8C88}" srcOrd="16" destOrd="0" parTransId="{A84B7432-8310-451D-A6C6-AD42C32AF332}" sibTransId="{AD37A18E-CDDA-4592-99F9-449AC0023F53}"/>
    <dgm:cxn modelId="{3EF99EEA-E623-4483-8DF0-9CA5A5AABBB1}" srcId="{A948D90C-21C3-4F88-A4BA-9FED0AC06502}" destId="{B4DBFBCE-FE44-4202-A03B-44A4AA3562C4}" srcOrd="11" destOrd="0" parTransId="{6DD0C5FD-0F9D-476C-AAA3-1F44339D894C}" sibTransId="{3E619E2B-B630-4C9D-AEF2-4C83D4B26241}"/>
    <dgm:cxn modelId="{7E0433B5-2FFF-4C2B-B55C-D12FE852B30A}" srcId="{A948D90C-21C3-4F88-A4BA-9FED0AC06502}" destId="{59223525-FD79-4140-9D35-8BBC436AC060}" srcOrd="20" destOrd="0" parTransId="{975FD403-5CCD-46A7-B5DE-9CB77874C636}" sibTransId="{E6658DC8-E4ED-4270-A812-5647A13DECE2}"/>
    <dgm:cxn modelId="{207FBA40-ADE3-4A4C-930B-D090BAD1544C}" srcId="{A948D90C-21C3-4F88-A4BA-9FED0AC06502}" destId="{CFE0522A-8A46-49EB-94F3-F480546BB022}" srcOrd="26" destOrd="0" parTransId="{335F1DAE-1F5F-4B9D-AF38-8BDAAFDDBFD3}" sibTransId="{78163CBF-9EF3-4A0C-902E-6BCA74446679}"/>
    <dgm:cxn modelId="{8194C82F-E0F9-4C0F-B26F-4896B16264FA}" type="presParOf" srcId="{3BD02C72-EEFE-47F3-9600-A7CB566F759C}" destId="{DF2E8648-2F4F-4CDA-AF6E-807FFA9439D9}" srcOrd="0" destOrd="0" presId="urn:microsoft.com/office/officeart/2005/8/layout/default"/>
    <dgm:cxn modelId="{EA9284E4-A976-4DCE-9E9B-1E4CAE24DB89}" type="presParOf" srcId="{3BD02C72-EEFE-47F3-9600-A7CB566F759C}" destId="{DEA011A0-D9D9-4EE7-A14D-AD8DA6346717}" srcOrd="1" destOrd="0" presId="urn:microsoft.com/office/officeart/2005/8/layout/default"/>
    <dgm:cxn modelId="{55F7C789-102B-41BE-9613-6EB154CE9453}" type="presParOf" srcId="{3BD02C72-EEFE-47F3-9600-A7CB566F759C}" destId="{42F6B237-D0D3-4C1C-8C45-F1724A5054C1}" srcOrd="2" destOrd="0" presId="urn:microsoft.com/office/officeart/2005/8/layout/default"/>
    <dgm:cxn modelId="{33D94EA0-06D3-471E-936E-857807EC1334}" type="presParOf" srcId="{3BD02C72-EEFE-47F3-9600-A7CB566F759C}" destId="{DB91FD62-68C8-4974-B01E-C5DBBB0F8488}" srcOrd="3" destOrd="0" presId="urn:microsoft.com/office/officeart/2005/8/layout/default"/>
    <dgm:cxn modelId="{5655B53F-080C-4A51-AE2E-3144D4B0A793}" type="presParOf" srcId="{3BD02C72-EEFE-47F3-9600-A7CB566F759C}" destId="{4475CEA6-A5EE-4593-8A85-3CDE9407EE19}" srcOrd="4" destOrd="0" presId="urn:microsoft.com/office/officeart/2005/8/layout/default"/>
    <dgm:cxn modelId="{4C4CC346-09CB-424C-9C5C-05676EB11D00}" type="presParOf" srcId="{3BD02C72-EEFE-47F3-9600-A7CB566F759C}" destId="{049825E5-4949-47FA-BF0E-9564B8D80836}" srcOrd="5" destOrd="0" presId="urn:microsoft.com/office/officeart/2005/8/layout/default"/>
    <dgm:cxn modelId="{D49FEB57-4EF4-47E3-89BB-B1A22E5A316B}" type="presParOf" srcId="{3BD02C72-EEFE-47F3-9600-A7CB566F759C}" destId="{AF082BA1-7D5D-43F0-82B2-BCCFD6BEB355}" srcOrd="6" destOrd="0" presId="urn:microsoft.com/office/officeart/2005/8/layout/default"/>
    <dgm:cxn modelId="{88A38E13-0A8B-439E-9D6C-69836196F506}" type="presParOf" srcId="{3BD02C72-EEFE-47F3-9600-A7CB566F759C}" destId="{20C6A6B3-D00E-484B-BDB5-CFEF6E815AB2}" srcOrd="7" destOrd="0" presId="urn:microsoft.com/office/officeart/2005/8/layout/default"/>
    <dgm:cxn modelId="{98E4814D-CA7B-45F5-8C53-BC9A2BF288C0}" type="presParOf" srcId="{3BD02C72-EEFE-47F3-9600-A7CB566F759C}" destId="{811965F5-A00A-4908-8FB8-02F2EECF7E9F}" srcOrd="8" destOrd="0" presId="urn:microsoft.com/office/officeart/2005/8/layout/default"/>
    <dgm:cxn modelId="{2FE314C1-3CC6-448C-93C5-5CEBAF518568}" type="presParOf" srcId="{3BD02C72-EEFE-47F3-9600-A7CB566F759C}" destId="{0E70C691-9B2F-4A2F-8A5B-B3545053BD13}" srcOrd="9" destOrd="0" presId="urn:microsoft.com/office/officeart/2005/8/layout/default"/>
    <dgm:cxn modelId="{5C0B37F8-1A7E-44CD-B1F9-5782B5D86457}" type="presParOf" srcId="{3BD02C72-EEFE-47F3-9600-A7CB566F759C}" destId="{3C9F8D7C-3FA1-4460-BA01-C18020E19BCD}" srcOrd="10" destOrd="0" presId="urn:microsoft.com/office/officeart/2005/8/layout/default"/>
    <dgm:cxn modelId="{114D79F1-7194-41DA-9209-A5826DABBE38}" type="presParOf" srcId="{3BD02C72-EEFE-47F3-9600-A7CB566F759C}" destId="{E712C703-4470-4607-A967-A1A0FB1EE55D}" srcOrd="11" destOrd="0" presId="urn:microsoft.com/office/officeart/2005/8/layout/default"/>
    <dgm:cxn modelId="{24EE9524-FA74-44CE-9408-2B39E73631AD}" type="presParOf" srcId="{3BD02C72-EEFE-47F3-9600-A7CB566F759C}" destId="{B93530BD-B264-4C77-AD28-3D76D1446DE9}" srcOrd="12" destOrd="0" presId="urn:microsoft.com/office/officeart/2005/8/layout/default"/>
    <dgm:cxn modelId="{1072523C-4F43-4895-A2B3-5A2985326E1A}" type="presParOf" srcId="{3BD02C72-EEFE-47F3-9600-A7CB566F759C}" destId="{547CA218-5097-4EFC-B358-B3C8904D88BE}" srcOrd="13" destOrd="0" presId="urn:microsoft.com/office/officeart/2005/8/layout/default"/>
    <dgm:cxn modelId="{D8CED615-5FCC-479C-9316-BC2E261D057D}" type="presParOf" srcId="{3BD02C72-EEFE-47F3-9600-A7CB566F759C}" destId="{5E651866-14F8-4D84-9F47-4E5611E14B75}" srcOrd="14" destOrd="0" presId="urn:microsoft.com/office/officeart/2005/8/layout/default"/>
    <dgm:cxn modelId="{44F56940-79FD-4DCB-AC28-57B51727EA80}" type="presParOf" srcId="{3BD02C72-EEFE-47F3-9600-A7CB566F759C}" destId="{EC751862-6A03-4E2D-8A8C-96B94C83D2E2}" srcOrd="15" destOrd="0" presId="urn:microsoft.com/office/officeart/2005/8/layout/default"/>
    <dgm:cxn modelId="{FCD8A551-D9A8-4211-844A-349F7B680368}" type="presParOf" srcId="{3BD02C72-EEFE-47F3-9600-A7CB566F759C}" destId="{EB989D5A-6AB8-43FF-BC24-958D0C3F634D}" srcOrd="16" destOrd="0" presId="urn:microsoft.com/office/officeart/2005/8/layout/default"/>
    <dgm:cxn modelId="{6246FD00-B371-4F48-8869-3CAE29F596AC}" type="presParOf" srcId="{3BD02C72-EEFE-47F3-9600-A7CB566F759C}" destId="{DD0A339B-ECF8-44D0-952D-61217DA123EC}" srcOrd="17" destOrd="0" presId="urn:microsoft.com/office/officeart/2005/8/layout/default"/>
    <dgm:cxn modelId="{C3EF005E-0E00-4243-BE8D-ECD2E75A947A}" type="presParOf" srcId="{3BD02C72-EEFE-47F3-9600-A7CB566F759C}" destId="{0977B3B8-6C29-4972-AEAE-6B02E28CD373}" srcOrd="18" destOrd="0" presId="urn:microsoft.com/office/officeart/2005/8/layout/default"/>
    <dgm:cxn modelId="{F1F9E315-A226-485E-9EDC-36AB9B28DDD1}" type="presParOf" srcId="{3BD02C72-EEFE-47F3-9600-A7CB566F759C}" destId="{9D28C7D1-97EB-4BF3-9442-0B1219B9E022}" srcOrd="19" destOrd="0" presId="urn:microsoft.com/office/officeart/2005/8/layout/default"/>
    <dgm:cxn modelId="{E95001FA-0197-48D2-B975-4FACB8CA4A26}" type="presParOf" srcId="{3BD02C72-EEFE-47F3-9600-A7CB566F759C}" destId="{5FBA297F-D906-4203-AD9A-47C17398B905}" srcOrd="20" destOrd="0" presId="urn:microsoft.com/office/officeart/2005/8/layout/default"/>
    <dgm:cxn modelId="{7C1AD778-C062-4573-B9CB-4463D2601ABC}" type="presParOf" srcId="{3BD02C72-EEFE-47F3-9600-A7CB566F759C}" destId="{683F07FF-08C1-4DC0-9B2C-F85BB4076CAC}" srcOrd="21" destOrd="0" presId="urn:microsoft.com/office/officeart/2005/8/layout/default"/>
    <dgm:cxn modelId="{B8D37863-FC71-4922-85B7-CDA52B13B450}" type="presParOf" srcId="{3BD02C72-EEFE-47F3-9600-A7CB566F759C}" destId="{483AB88D-CDB9-4A6C-84E2-A88E95106E80}" srcOrd="22" destOrd="0" presId="urn:microsoft.com/office/officeart/2005/8/layout/default"/>
    <dgm:cxn modelId="{9D2FB95A-D7E0-430C-97DA-7F577C265289}" type="presParOf" srcId="{3BD02C72-EEFE-47F3-9600-A7CB566F759C}" destId="{8E7044B1-AC6E-42E8-931C-C05C06508B40}" srcOrd="23" destOrd="0" presId="urn:microsoft.com/office/officeart/2005/8/layout/default"/>
    <dgm:cxn modelId="{FEB8B2C6-2CE5-45E5-BF05-72D03D507AF8}" type="presParOf" srcId="{3BD02C72-EEFE-47F3-9600-A7CB566F759C}" destId="{85FA3642-6CF2-470D-B542-0D94ED479948}" srcOrd="24" destOrd="0" presId="urn:microsoft.com/office/officeart/2005/8/layout/default"/>
    <dgm:cxn modelId="{1FA37296-5444-4DB8-8F7A-5BA7DF51B3B0}" type="presParOf" srcId="{3BD02C72-EEFE-47F3-9600-A7CB566F759C}" destId="{4BFA29D5-AC3F-463D-BF6E-D916B8A4E382}" srcOrd="25" destOrd="0" presId="urn:microsoft.com/office/officeart/2005/8/layout/default"/>
    <dgm:cxn modelId="{5F316F19-5051-41CA-8069-EFC7F355577A}" type="presParOf" srcId="{3BD02C72-EEFE-47F3-9600-A7CB566F759C}" destId="{1153C69A-2998-47A8-8ECB-03BEB6C6C6AD}" srcOrd="26" destOrd="0" presId="urn:microsoft.com/office/officeart/2005/8/layout/default"/>
    <dgm:cxn modelId="{68C39DC9-388C-4D9F-9E1F-075432080542}" type="presParOf" srcId="{3BD02C72-EEFE-47F3-9600-A7CB566F759C}" destId="{435C21F9-8DA7-4C76-BC07-A08F55DEC7A6}" srcOrd="27" destOrd="0" presId="urn:microsoft.com/office/officeart/2005/8/layout/default"/>
    <dgm:cxn modelId="{C52F1AAE-D9F9-465A-ABBD-5A5EEE067DBE}" type="presParOf" srcId="{3BD02C72-EEFE-47F3-9600-A7CB566F759C}" destId="{94A4FE6A-0B5C-4FEA-BCC9-DC42A8140977}" srcOrd="28" destOrd="0" presId="urn:microsoft.com/office/officeart/2005/8/layout/default"/>
    <dgm:cxn modelId="{8EC0404D-3D8C-4673-9886-8171976D6EA4}" type="presParOf" srcId="{3BD02C72-EEFE-47F3-9600-A7CB566F759C}" destId="{7CD4FEE2-8BB1-4F1C-80C8-8D818EF87F32}" srcOrd="29" destOrd="0" presId="urn:microsoft.com/office/officeart/2005/8/layout/default"/>
    <dgm:cxn modelId="{2168CCE8-4A87-445D-888A-5A0A1F46D816}" type="presParOf" srcId="{3BD02C72-EEFE-47F3-9600-A7CB566F759C}" destId="{6C65DF30-5C5B-45F1-8A82-4B4694E8067F}" srcOrd="30" destOrd="0" presId="urn:microsoft.com/office/officeart/2005/8/layout/default"/>
    <dgm:cxn modelId="{AD9972F8-DDB5-4619-950F-C8A079FD07D9}" type="presParOf" srcId="{3BD02C72-EEFE-47F3-9600-A7CB566F759C}" destId="{D0CBD38A-EA1C-4E5E-8798-250039532A93}" srcOrd="31" destOrd="0" presId="urn:microsoft.com/office/officeart/2005/8/layout/default"/>
    <dgm:cxn modelId="{EF40C83C-2DB0-4908-88F0-8373A5D414E8}" type="presParOf" srcId="{3BD02C72-EEFE-47F3-9600-A7CB566F759C}" destId="{3F406C74-F7CC-4FC1-B548-AA1AC94B2792}" srcOrd="32" destOrd="0" presId="urn:microsoft.com/office/officeart/2005/8/layout/default"/>
    <dgm:cxn modelId="{EAF8591C-1123-4381-B2EB-C0134EC8F817}" type="presParOf" srcId="{3BD02C72-EEFE-47F3-9600-A7CB566F759C}" destId="{39D8B697-8219-4AC3-AB60-43DB4F5EC826}" srcOrd="33" destOrd="0" presId="urn:microsoft.com/office/officeart/2005/8/layout/default"/>
    <dgm:cxn modelId="{9BBA9826-A9E3-4DA5-8EE1-5E03337B760D}" type="presParOf" srcId="{3BD02C72-EEFE-47F3-9600-A7CB566F759C}" destId="{4FC0ABDC-0A0A-41BC-B5AD-4A9EF6DD9A86}" srcOrd="34" destOrd="0" presId="urn:microsoft.com/office/officeart/2005/8/layout/default"/>
    <dgm:cxn modelId="{EF3A09DA-F389-45C1-A15E-8767D816BFA3}" type="presParOf" srcId="{3BD02C72-EEFE-47F3-9600-A7CB566F759C}" destId="{E45932AB-75B1-4834-ABE4-252592FCC67B}" srcOrd="35" destOrd="0" presId="urn:microsoft.com/office/officeart/2005/8/layout/default"/>
    <dgm:cxn modelId="{C01A313B-9156-487B-BEC4-D79A519E97BA}" type="presParOf" srcId="{3BD02C72-EEFE-47F3-9600-A7CB566F759C}" destId="{1ED07F0B-74BC-41DE-8A4F-E893C9E37189}" srcOrd="36" destOrd="0" presId="urn:microsoft.com/office/officeart/2005/8/layout/default"/>
    <dgm:cxn modelId="{5D744603-7C7D-4956-8348-CD566FC5652A}" type="presParOf" srcId="{3BD02C72-EEFE-47F3-9600-A7CB566F759C}" destId="{6F592001-BD51-4A88-BD9A-C1C013CE760E}" srcOrd="37" destOrd="0" presId="urn:microsoft.com/office/officeart/2005/8/layout/default"/>
    <dgm:cxn modelId="{33055145-4E24-4879-A699-66E0CABE1087}" type="presParOf" srcId="{3BD02C72-EEFE-47F3-9600-A7CB566F759C}" destId="{024B19BF-748B-4164-926E-45B8DBC2EAD3}" srcOrd="38" destOrd="0" presId="urn:microsoft.com/office/officeart/2005/8/layout/default"/>
    <dgm:cxn modelId="{8B8C47DC-3C27-49A2-BA0B-A4A51AA60C01}" type="presParOf" srcId="{3BD02C72-EEFE-47F3-9600-A7CB566F759C}" destId="{5721F07D-B81F-44B1-A380-C0C7915AC42C}" srcOrd="39" destOrd="0" presId="urn:microsoft.com/office/officeart/2005/8/layout/default"/>
    <dgm:cxn modelId="{2A738825-C180-48B0-8E88-12B29AD514D9}" type="presParOf" srcId="{3BD02C72-EEFE-47F3-9600-A7CB566F759C}" destId="{1A08290B-45A7-4FA9-B156-ADB3490BE507}" srcOrd="40" destOrd="0" presId="urn:microsoft.com/office/officeart/2005/8/layout/default"/>
    <dgm:cxn modelId="{0A75A9AA-DAC9-4DE0-B246-AB8086B95478}" type="presParOf" srcId="{3BD02C72-EEFE-47F3-9600-A7CB566F759C}" destId="{C9144195-E9C0-41EE-9FFF-8EB309E7CC63}" srcOrd="41" destOrd="0" presId="urn:microsoft.com/office/officeart/2005/8/layout/default"/>
    <dgm:cxn modelId="{4088BE25-5FE2-43F2-8083-A43546E521A4}" type="presParOf" srcId="{3BD02C72-EEFE-47F3-9600-A7CB566F759C}" destId="{910D1510-E1FB-4882-829E-11C6A665B049}" srcOrd="42" destOrd="0" presId="urn:microsoft.com/office/officeart/2005/8/layout/default"/>
    <dgm:cxn modelId="{86A0749B-7EEC-4186-A620-03A4C3B980B9}" type="presParOf" srcId="{3BD02C72-EEFE-47F3-9600-A7CB566F759C}" destId="{5292E186-2235-4937-A7CB-12FEA03683F2}" srcOrd="43" destOrd="0" presId="urn:microsoft.com/office/officeart/2005/8/layout/default"/>
    <dgm:cxn modelId="{D5BFCA64-3960-4E61-8EEE-AC0CC42F7B8F}" type="presParOf" srcId="{3BD02C72-EEFE-47F3-9600-A7CB566F759C}" destId="{79F3020B-ADDB-44FD-8A13-F8E133856F47}" srcOrd="44" destOrd="0" presId="urn:microsoft.com/office/officeart/2005/8/layout/default"/>
    <dgm:cxn modelId="{679343FB-109C-4716-B591-FC1E8E949ED8}" type="presParOf" srcId="{3BD02C72-EEFE-47F3-9600-A7CB566F759C}" destId="{B902F038-36B3-4DAD-9C1C-EF762EAD4627}" srcOrd="45" destOrd="0" presId="urn:microsoft.com/office/officeart/2005/8/layout/default"/>
    <dgm:cxn modelId="{F837EF0C-8DD4-4B03-A9C5-25224D580CBC}" type="presParOf" srcId="{3BD02C72-EEFE-47F3-9600-A7CB566F759C}" destId="{E8F7ABF6-5E42-402A-B975-6CA9BE8A587B}" srcOrd="46" destOrd="0" presId="urn:microsoft.com/office/officeart/2005/8/layout/default"/>
    <dgm:cxn modelId="{D18713F7-F68A-4C01-ADA7-AAD954C10F4D}" type="presParOf" srcId="{3BD02C72-EEFE-47F3-9600-A7CB566F759C}" destId="{A1B3A017-4E45-4736-AF94-2F150C57D9BF}" srcOrd="47" destOrd="0" presId="urn:microsoft.com/office/officeart/2005/8/layout/default"/>
    <dgm:cxn modelId="{9524488E-E229-4401-BEF6-5731B35DEF93}" type="presParOf" srcId="{3BD02C72-EEFE-47F3-9600-A7CB566F759C}" destId="{482E5E87-B4FF-4B04-80A3-5865010E9993}" srcOrd="48" destOrd="0" presId="urn:microsoft.com/office/officeart/2005/8/layout/default"/>
    <dgm:cxn modelId="{F57A557B-473A-4499-99F3-0B8AC1B4411B}" type="presParOf" srcId="{3BD02C72-EEFE-47F3-9600-A7CB566F759C}" destId="{66A0DE11-B7AE-4A05-B14B-76EF68E70852}" srcOrd="49" destOrd="0" presId="urn:microsoft.com/office/officeart/2005/8/layout/default"/>
    <dgm:cxn modelId="{5A335D6D-C137-42B0-B5D1-D5B7359D8D6B}" type="presParOf" srcId="{3BD02C72-EEFE-47F3-9600-A7CB566F759C}" destId="{8F38E0DF-830B-4CF3-AD80-1AC79E9C985C}" srcOrd="50" destOrd="0" presId="urn:microsoft.com/office/officeart/2005/8/layout/default"/>
    <dgm:cxn modelId="{460E9332-84E1-4925-89E7-A62FBD01D020}" type="presParOf" srcId="{3BD02C72-EEFE-47F3-9600-A7CB566F759C}" destId="{77454F28-A5F4-4A29-AFB7-C485344D1F00}" srcOrd="51" destOrd="0" presId="urn:microsoft.com/office/officeart/2005/8/layout/default"/>
    <dgm:cxn modelId="{E92A6646-5460-441F-9CAE-9989322CCB1D}" type="presParOf" srcId="{3BD02C72-EEFE-47F3-9600-A7CB566F759C}" destId="{FBDCF261-74AB-4A3B-9020-30E602A4F5E7}" srcOrd="52" destOrd="0" presId="urn:microsoft.com/office/officeart/2005/8/layout/default"/>
    <dgm:cxn modelId="{96544807-0972-4240-8D96-E29EC7C073FD}" type="presParOf" srcId="{3BD02C72-EEFE-47F3-9600-A7CB566F759C}" destId="{11952B43-C399-4FDE-AF2A-665199697E64}" srcOrd="53" destOrd="0" presId="urn:microsoft.com/office/officeart/2005/8/layout/default"/>
    <dgm:cxn modelId="{C74FBC9A-6CA5-44E4-85F7-B0D90D808734}" type="presParOf" srcId="{3BD02C72-EEFE-47F3-9600-A7CB566F759C}" destId="{80452C79-27FA-4DF0-91C0-338DD9015B2C}" srcOrd="5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FCD5E-03CC-4019-A434-FBC4CB2A09B2}">
      <dsp:nvSpPr>
        <dsp:cNvPr id="0" name=""/>
        <dsp:cNvSpPr/>
      </dsp:nvSpPr>
      <dsp:spPr>
        <a:xfrm>
          <a:off x="247653" y="1821"/>
          <a:ext cx="2064148" cy="78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Применять ККТ при осуществлении расчетов</a:t>
          </a:r>
          <a:endParaRPr lang="ru-RU" sz="1200" kern="1200" dirty="0"/>
        </a:p>
      </dsp:txBody>
      <dsp:txXfrm>
        <a:off x="270614" y="24782"/>
        <a:ext cx="2018226" cy="738037"/>
      </dsp:txXfrm>
    </dsp:sp>
    <dsp:sp modelId="{240C3DC3-F198-45FA-95A1-65FE2F322E70}">
      <dsp:nvSpPr>
        <dsp:cNvPr id="0" name=""/>
        <dsp:cNvSpPr/>
      </dsp:nvSpPr>
      <dsp:spPr>
        <a:xfrm>
          <a:off x="454068" y="785781"/>
          <a:ext cx="206414" cy="587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969"/>
              </a:lnTo>
              <a:lnTo>
                <a:pt x="206414" y="587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B5596-C559-4689-9F18-D75858BA51DC}">
      <dsp:nvSpPr>
        <dsp:cNvPr id="0" name=""/>
        <dsp:cNvSpPr/>
      </dsp:nvSpPr>
      <dsp:spPr>
        <a:xfrm>
          <a:off x="660483" y="981770"/>
          <a:ext cx="1749633" cy="78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 фискальным накопителем внутри корпуса</a:t>
          </a:r>
          <a:endParaRPr lang="ru-RU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Обеспечивать сохранность ФН в течение 5 лет</a:t>
          </a:r>
          <a:endParaRPr lang="ru-RU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700" kern="1200" dirty="0" smtClean="0"/>
            <a:t>Осуществлять замену ФН и расходных материалов</a:t>
          </a:r>
          <a:endParaRPr lang="ru-RU" sz="700" kern="1200" dirty="0"/>
        </a:p>
      </dsp:txBody>
      <dsp:txXfrm>
        <a:off x="683444" y="1004731"/>
        <a:ext cx="1703711" cy="738037"/>
      </dsp:txXfrm>
    </dsp:sp>
    <dsp:sp modelId="{B0076EA6-52F9-43DC-9132-80AFCDA6DC4C}">
      <dsp:nvSpPr>
        <dsp:cNvPr id="0" name=""/>
        <dsp:cNvSpPr/>
      </dsp:nvSpPr>
      <dsp:spPr>
        <a:xfrm>
          <a:off x="454068" y="785781"/>
          <a:ext cx="206414" cy="1567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7918"/>
              </a:lnTo>
              <a:lnTo>
                <a:pt x="206414" y="15679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01577-142B-4300-997E-8F52E2B4637D}">
      <dsp:nvSpPr>
        <dsp:cNvPr id="0" name=""/>
        <dsp:cNvSpPr/>
      </dsp:nvSpPr>
      <dsp:spPr>
        <a:xfrm>
          <a:off x="660483" y="1961719"/>
          <a:ext cx="1749633" cy="78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Зарегистрированную в налоговых органах</a:t>
          </a:r>
          <a:endParaRPr lang="ru-RU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Регистрировать, перерегистрировать и снимать с регистрационного учета</a:t>
          </a:r>
          <a:endParaRPr lang="ru-RU" sz="800" kern="1200" dirty="0"/>
        </a:p>
      </dsp:txBody>
      <dsp:txXfrm>
        <a:off x="683444" y="1984680"/>
        <a:ext cx="1703711" cy="738037"/>
      </dsp:txXfrm>
    </dsp:sp>
    <dsp:sp modelId="{0E36D4E9-6159-4714-9E77-4085B503F970}">
      <dsp:nvSpPr>
        <dsp:cNvPr id="0" name=""/>
        <dsp:cNvSpPr/>
      </dsp:nvSpPr>
      <dsp:spPr>
        <a:xfrm>
          <a:off x="454068" y="785781"/>
          <a:ext cx="206414" cy="2547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867"/>
              </a:lnTo>
              <a:lnTo>
                <a:pt x="206414" y="25478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6A63A-F770-4148-8A88-F0473457B433}">
      <dsp:nvSpPr>
        <dsp:cNvPr id="0" name=""/>
        <dsp:cNvSpPr/>
      </dsp:nvSpPr>
      <dsp:spPr>
        <a:xfrm>
          <a:off x="660483" y="2941668"/>
          <a:ext cx="1761186" cy="78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Выдавать (направлять) покупателям в момент оплаты чеки и БСО</a:t>
          </a:r>
          <a:endParaRPr lang="ru-RU" sz="1100" kern="1200" dirty="0"/>
        </a:p>
      </dsp:txBody>
      <dsp:txXfrm>
        <a:off x="683444" y="2964629"/>
        <a:ext cx="1715264" cy="738037"/>
      </dsp:txXfrm>
    </dsp:sp>
    <dsp:sp modelId="{D41D374F-3F37-4A25-9E4A-07A3C85F3DB2}">
      <dsp:nvSpPr>
        <dsp:cNvPr id="0" name=""/>
        <dsp:cNvSpPr/>
      </dsp:nvSpPr>
      <dsp:spPr>
        <a:xfrm>
          <a:off x="2703782" y="1821"/>
          <a:ext cx="1567918" cy="78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Соблюдать режим доступа к ККТ</a:t>
          </a:r>
          <a:endParaRPr lang="ru-RU" sz="1200" kern="1200" dirty="0"/>
        </a:p>
      </dsp:txBody>
      <dsp:txXfrm>
        <a:off x="2726743" y="24782"/>
        <a:ext cx="1521996" cy="738037"/>
      </dsp:txXfrm>
    </dsp:sp>
    <dsp:sp modelId="{B3C62E0D-E465-4960-98A3-604CC6711284}">
      <dsp:nvSpPr>
        <dsp:cNvPr id="0" name=""/>
        <dsp:cNvSpPr/>
      </dsp:nvSpPr>
      <dsp:spPr>
        <a:xfrm>
          <a:off x="2860574" y="785781"/>
          <a:ext cx="156791" cy="587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969"/>
              </a:lnTo>
              <a:lnTo>
                <a:pt x="156791" y="5879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19765-9645-4B3D-AD70-55FAF4D3A8AC}">
      <dsp:nvSpPr>
        <dsp:cNvPr id="0" name=""/>
        <dsp:cNvSpPr/>
      </dsp:nvSpPr>
      <dsp:spPr>
        <a:xfrm>
          <a:off x="3017366" y="981770"/>
          <a:ext cx="1254334" cy="78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Беспрепятственного для налоговых органов</a:t>
          </a:r>
          <a:endParaRPr lang="ru-RU" sz="900" kern="1200" dirty="0"/>
        </a:p>
      </dsp:txBody>
      <dsp:txXfrm>
        <a:off x="3040327" y="1004731"/>
        <a:ext cx="1208412" cy="738037"/>
      </dsp:txXfrm>
    </dsp:sp>
    <dsp:sp modelId="{6F03B36A-DE1C-459D-A4AA-92A5B6DDB380}">
      <dsp:nvSpPr>
        <dsp:cNvPr id="0" name=""/>
        <dsp:cNvSpPr/>
      </dsp:nvSpPr>
      <dsp:spPr>
        <a:xfrm>
          <a:off x="2860574" y="785781"/>
          <a:ext cx="156791" cy="1567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7918"/>
              </a:lnTo>
              <a:lnTo>
                <a:pt x="156791" y="15679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AC0F3-153C-41B8-B476-18A7C385996F}">
      <dsp:nvSpPr>
        <dsp:cNvPr id="0" name=""/>
        <dsp:cNvSpPr/>
      </dsp:nvSpPr>
      <dsp:spPr>
        <a:xfrm>
          <a:off x="3017366" y="1961719"/>
          <a:ext cx="1254334" cy="783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Исключающим доступ для третьих лиц</a:t>
          </a:r>
          <a:endParaRPr lang="ru-RU" sz="900" kern="1200" dirty="0"/>
        </a:p>
      </dsp:txBody>
      <dsp:txXfrm>
        <a:off x="3040327" y="1984680"/>
        <a:ext cx="1208412" cy="738037"/>
      </dsp:txXfrm>
    </dsp:sp>
    <dsp:sp modelId="{9D6B139C-05AB-431B-8671-C3135BF454B9}">
      <dsp:nvSpPr>
        <dsp:cNvPr id="0" name=""/>
        <dsp:cNvSpPr/>
      </dsp:nvSpPr>
      <dsp:spPr>
        <a:xfrm>
          <a:off x="4663680" y="1821"/>
          <a:ext cx="1567918" cy="78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Предоставлять налоговым органам информацию и (или) документы</a:t>
          </a:r>
          <a:endParaRPr lang="ru-RU" sz="1200" kern="1200" dirty="0"/>
        </a:p>
      </dsp:txBody>
      <dsp:txXfrm>
        <a:off x="4686641" y="24782"/>
        <a:ext cx="1521996" cy="738037"/>
      </dsp:txXfrm>
    </dsp:sp>
    <dsp:sp modelId="{06B8129A-34FA-483A-BA17-904C218D64F4}">
      <dsp:nvSpPr>
        <dsp:cNvPr id="0" name=""/>
        <dsp:cNvSpPr/>
      </dsp:nvSpPr>
      <dsp:spPr>
        <a:xfrm>
          <a:off x="4820472" y="785781"/>
          <a:ext cx="156791" cy="1130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892"/>
              </a:lnTo>
              <a:lnTo>
                <a:pt x="156791" y="11308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0D051-F141-40B9-80ED-E29E7EE7E99A}">
      <dsp:nvSpPr>
        <dsp:cNvPr id="0" name=""/>
        <dsp:cNvSpPr/>
      </dsp:nvSpPr>
      <dsp:spPr>
        <a:xfrm>
          <a:off x="4977264" y="981770"/>
          <a:ext cx="1254334" cy="1869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 электронной форме через кабинет ККТ в случаях, порядке и сроки, установленные ФНС России</a:t>
          </a:r>
          <a:endParaRPr lang="ru-RU" sz="1100" kern="1200" dirty="0"/>
        </a:p>
      </dsp:txBody>
      <dsp:txXfrm>
        <a:off x="5014002" y="1018508"/>
        <a:ext cx="1180858" cy="1796329"/>
      </dsp:txXfrm>
    </dsp:sp>
    <dsp:sp modelId="{724F237A-18AE-4BE4-AD83-CCFFD3729D5F}">
      <dsp:nvSpPr>
        <dsp:cNvPr id="0" name=""/>
        <dsp:cNvSpPr/>
      </dsp:nvSpPr>
      <dsp:spPr>
        <a:xfrm>
          <a:off x="6623578" y="1821"/>
          <a:ext cx="1567918" cy="783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Иметь договор с ОФД</a:t>
          </a:r>
          <a:endParaRPr lang="ru-RU" sz="1200" kern="1200" dirty="0"/>
        </a:p>
      </dsp:txBody>
      <dsp:txXfrm>
        <a:off x="6646539" y="24782"/>
        <a:ext cx="1521996" cy="738037"/>
      </dsp:txXfrm>
    </dsp:sp>
    <dsp:sp modelId="{80C6981B-D62D-444F-B8B1-7E7822FF8453}">
      <dsp:nvSpPr>
        <dsp:cNvPr id="0" name=""/>
        <dsp:cNvSpPr/>
      </dsp:nvSpPr>
      <dsp:spPr>
        <a:xfrm>
          <a:off x="6780370" y="785781"/>
          <a:ext cx="156791" cy="114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417"/>
              </a:lnTo>
              <a:lnTo>
                <a:pt x="156791" y="11404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C946D-4A79-4689-A82F-DAE8BB594D5B}">
      <dsp:nvSpPr>
        <dsp:cNvPr id="0" name=""/>
        <dsp:cNvSpPr/>
      </dsp:nvSpPr>
      <dsp:spPr>
        <a:xfrm>
          <a:off x="6937162" y="981770"/>
          <a:ext cx="1254334" cy="1888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В случае аннулирования разрешения у ОФД передать накопленную информацию в течение 20 календарных дней</a:t>
          </a:r>
          <a:endParaRPr lang="ru-RU" sz="1050" kern="1200" dirty="0"/>
        </a:p>
      </dsp:txBody>
      <dsp:txXfrm>
        <a:off x="6973900" y="1018508"/>
        <a:ext cx="1180858" cy="1815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97A88-3F21-4556-A616-EBA98A36CDB0}">
      <dsp:nvSpPr>
        <dsp:cNvPr id="0" name=""/>
        <dsp:cNvSpPr/>
      </dsp:nvSpPr>
      <dsp:spPr>
        <a:xfrm>
          <a:off x="0" y="0"/>
          <a:ext cx="8186057" cy="1159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Контроль и надзор за соблюдением законодательства РФ о применении ККТ</a:t>
          </a:r>
          <a:endParaRPr lang="ru-RU" sz="2000" kern="1200" dirty="0"/>
        </a:p>
      </dsp:txBody>
      <dsp:txXfrm>
        <a:off x="0" y="0"/>
        <a:ext cx="8186057" cy="1159872"/>
      </dsp:txXfrm>
    </dsp:sp>
    <dsp:sp modelId="{3C22851E-FA56-4D23-BA02-2B1037ACCC0C}">
      <dsp:nvSpPr>
        <dsp:cNvPr id="0" name=""/>
        <dsp:cNvSpPr/>
      </dsp:nvSpPr>
      <dsp:spPr>
        <a:xfrm>
          <a:off x="999" y="1159872"/>
          <a:ext cx="1636811" cy="2435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Мониторинг расчетов и полноты учета выручки, анализ данных</a:t>
          </a:r>
          <a:endParaRPr lang="ru-RU" sz="1600" kern="1200" dirty="0"/>
        </a:p>
      </dsp:txBody>
      <dsp:txXfrm>
        <a:off x="999" y="1159872"/>
        <a:ext cx="1636811" cy="2435733"/>
      </dsp:txXfrm>
    </dsp:sp>
    <dsp:sp modelId="{860F5D6C-9B59-4111-B320-ED1E69A62390}">
      <dsp:nvSpPr>
        <dsp:cNvPr id="0" name=""/>
        <dsp:cNvSpPr/>
      </dsp:nvSpPr>
      <dsp:spPr>
        <a:xfrm>
          <a:off x="1637810" y="1159872"/>
          <a:ext cx="1636811" cy="2435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Наблюдение за применением ККТ</a:t>
          </a:r>
          <a:endParaRPr lang="ru-RU" sz="1600" kern="1200" dirty="0"/>
        </a:p>
      </dsp:txBody>
      <dsp:txXfrm>
        <a:off x="1637810" y="1159872"/>
        <a:ext cx="1636811" cy="2435733"/>
      </dsp:txXfrm>
    </dsp:sp>
    <dsp:sp modelId="{8EFEB11D-25EB-4DE1-9DEB-16C32A77E3DC}">
      <dsp:nvSpPr>
        <dsp:cNvPr id="0" name=""/>
        <dsp:cNvSpPr/>
      </dsp:nvSpPr>
      <dsp:spPr>
        <a:xfrm>
          <a:off x="3274622" y="1159872"/>
          <a:ext cx="1636811" cy="2435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Проверки применения ККТ, полноты учета выручки, в том числе по месту нахождения налоговых органов (удаленные проверки)</a:t>
          </a:r>
          <a:endParaRPr lang="ru-RU" sz="1600" kern="1200" dirty="0"/>
        </a:p>
      </dsp:txBody>
      <dsp:txXfrm>
        <a:off x="3274622" y="1159872"/>
        <a:ext cx="1636811" cy="2435733"/>
      </dsp:txXfrm>
    </dsp:sp>
    <dsp:sp modelId="{4CE7C965-61E4-4CC4-86F7-55FF0450DFB8}">
      <dsp:nvSpPr>
        <dsp:cNvPr id="0" name=""/>
        <dsp:cNvSpPr/>
      </dsp:nvSpPr>
      <dsp:spPr>
        <a:xfrm>
          <a:off x="4911434" y="1159872"/>
          <a:ext cx="1636811" cy="2435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Контрольные закупки</a:t>
          </a:r>
          <a:endParaRPr lang="ru-RU" sz="1600" kern="1200" dirty="0"/>
        </a:p>
      </dsp:txBody>
      <dsp:txXfrm>
        <a:off x="4911434" y="1159872"/>
        <a:ext cx="1636811" cy="2435733"/>
      </dsp:txXfrm>
    </dsp:sp>
    <dsp:sp modelId="{298A9173-C14E-4DFB-BB86-E4C3A1CC067C}">
      <dsp:nvSpPr>
        <dsp:cNvPr id="0" name=""/>
        <dsp:cNvSpPr/>
      </dsp:nvSpPr>
      <dsp:spPr>
        <a:xfrm>
          <a:off x="6548246" y="1159872"/>
          <a:ext cx="1636811" cy="24357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Проверка правильности учета наличных денежных средств при применении ККТ</a:t>
          </a:r>
          <a:endParaRPr lang="ru-RU" sz="1600" kern="1200" dirty="0"/>
        </a:p>
      </dsp:txBody>
      <dsp:txXfrm>
        <a:off x="6548246" y="1159872"/>
        <a:ext cx="1636811" cy="2435733"/>
      </dsp:txXfrm>
    </dsp:sp>
    <dsp:sp modelId="{028EC89D-7685-456E-AAE0-6C839938D4EF}">
      <dsp:nvSpPr>
        <dsp:cNvPr id="0" name=""/>
        <dsp:cNvSpPr/>
      </dsp:nvSpPr>
      <dsp:spPr>
        <a:xfrm>
          <a:off x="0" y="3595605"/>
          <a:ext cx="8186057" cy="27063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41DF1-B41A-409C-8158-2D11C046FBFA}">
      <dsp:nvSpPr>
        <dsp:cNvPr id="0" name=""/>
        <dsp:cNvSpPr/>
      </dsp:nvSpPr>
      <dsp:spPr>
        <a:xfrm>
          <a:off x="6183144" y="0"/>
          <a:ext cx="1764403" cy="3658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Условие</a:t>
          </a:r>
          <a:endParaRPr lang="ru-RU" sz="2700" kern="1200" dirty="0"/>
        </a:p>
      </dsp:txBody>
      <dsp:txXfrm>
        <a:off x="6183144" y="0"/>
        <a:ext cx="1764403" cy="1097660"/>
      </dsp:txXfrm>
    </dsp:sp>
    <dsp:sp modelId="{240BDAFF-0273-4C73-B8B7-1AB0F25B97A9}">
      <dsp:nvSpPr>
        <dsp:cNvPr id="0" name=""/>
        <dsp:cNvSpPr/>
      </dsp:nvSpPr>
      <dsp:spPr>
        <a:xfrm>
          <a:off x="4124673" y="0"/>
          <a:ext cx="1764403" cy="3658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Как</a:t>
          </a:r>
          <a:endParaRPr lang="ru-RU" sz="2700" kern="1200" dirty="0"/>
        </a:p>
      </dsp:txBody>
      <dsp:txXfrm>
        <a:off x="4124673" y="0"/>
        <a:ext cx="1764403" cy="1097660"/>
      </dsp:txXfrm>
    </dsp:sp>
    <dsp:sp modelId="{6DA9A413-F832-4DB8-A9C5-66FD57877979}">
      <dsp:nvSpPr>
        <dsp:cNvPr id="0" name=""/>
        <dsp:cNvSpPr/>
      </dsp:nvSpPr>
      <dsp:spPr>
        <a:xfrm>
          <a:off x="2066202" y="0"/>
          <a:ext cx="1764403" cy="3658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Когда</a:t>
          </a:r>
          <a:endParaRPr lang="ru-RU" sz="2700" kern="1200" dirty="0"/>
        </a:p>
      </dsp:txBody>
      <dsp:txXfrm>
        <a:off x="2066202" y="0"/>
        <a:ext cx="1764403" cy="1097660"/>
      </dsp:txXfrm>
    </dsp:sp>
    <dsp:sp modelId="{28808569-EA98-4021-AF64-1FDA35FCE1DD}">
      <dsp:nvSpPr>
        <dsp:cNvPr id="0" name=""/>
        <dsp:cNvSpPr/>
      </dsp:nvSpPr>
      <dsp:spPr>
        <a:xfrm>
          <a:off x="7731" y="0"/>
          <a:ext cx="1764403" cy="36588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Кто</a:t>
          </a:r>
          <a:endParaRPr lang="ru-RU" sz="2700" kern="1200" dirty="0"/>
        </a:p>
      </dsp:txBody>
      <dsp:txXfrm>
        <a:off x="7731" y="0"/>
        <a:ext cx="1764403" cy="1097660"/>
      </dsp:txXfrm>
    </dsp:sp>
    <dsp:sp modelId="{22309486-9F37-420B-AFED-812CACB7794D}">
      <dsp:nvSpPr>
        <dsp:cNvPr id="0" name=""/>
        <dsp:cNvSpPr/>
      </dsp:nvSpPr>
      <dsp:spPr>
        <a:xfrm>
          <a:off x="154765" y="1675390"/>
          <a:ext cx="1470336" cy="12268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Организации и индивидуальные предприниматели</a:t>
          </a:r>
          <a:endParaRPr lang="ru-RU" sz="1100" kern="1200" dirty="0"/>
        </a:p>
      </dsp:txBody>
      <dsp:txXfrm>
        <a:off x="190699" y="1711324"/>
        <a:ext cx="1398468" cy="1155024"/>
      </dsp:txXfrm>
    </dsp:sp>
    <dsp:sp modelId="{BD80798F-281A-4CE9-8634-8FF0EFD405E6}">
      <dsp:nvSpPr>
        <dsp:cNvPr id="0" name=""/>
        <dsp:cNvSpPr/>
      </dsp:nvSpPr>
      <dsp:spPr>
        <a:xfrm>
          <a:off x="1625101" y="2270753"/>
          <a:ext cx="588134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588134" y="18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04465" y="2274133"/>
        <a:ext cx="29406" cy="29406"/>
      </dsp:txXfrm>
    </dsp:sp>
    <dsp:sp modelId="{68F0F1F5-1FDE-4972-AFF6-1D8E8CEACC10}">
      <dsp:nvSpPr>
        <dsp:cNvPr id="0" name=""/>
        <dsp:cNvSpPr/>
      </dsp:nvSpPr>
      <dsp:spPr>
        <a:xfrm>
          <a:off x="2213236" y="1667770"/>
          <a:ext cx="1470336" cy="1242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При осуществлении расчета – определение расчетов дано в законе</a:t>
          </a:r>
          <a:endParaRPr lang="ru-RU" sz="1100" kern="1200" dirty="0"/>
        </a:p>
      </dsp:txBody>
      <dsp:txXfrm>
        <a:off x="2249617" y="1704151"/>
        <a:ext cx="1397574" cy="1169370"/>
      </dsp:txXfrm>
    </dsp:sp>
    <dsp:sp modelId="{8AD4CB11-2D4E-4245-B63B-D504C7172011}">
      <dsp:nvSpPr>
        <dsp:cNvPr id="0" name=""/>
        <dsp:cNvSpPr/>
      </dsp:nvSpPr>
      <dsp:spPr>
        <a:xfrm rot="18804226">
          <a:off x="3549678" y="1959826"/>
          <a:ext cx="855922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855922" y="18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6241" y="1956511"/>
        <a:ext cx="42796" cy="42796"/>
      </dsp:txXfrm>
    </dsp:sp>
    <dsp:sp modelId="{83D16F16-DB24-4D42-81C9-04D90DBCB2B0}">
      <dsp:nvSpPr>
        <dsp:cNvPr id="0" name=""/>
        <dsp:cNvSpPr/>
      </dsp:nvSpPr>
      <dsp:spPr>
        <a:xfrm>
          <a:off x="4271707" y="1118117"/>
          <a:ext cx="1470336" cy="1097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Печатается и выдается покупателю кассовый чек или бланк строгой отчетности</a:t>
          </a:r>
          <a:endParaRPr lang="ru-RU" sz="1100" kern="1200" dirty="0"/>
        </a:p>
      </dsp:txBody>
      <dsp:txXfrm>
        <a:off x="4303858" y="1150268"/>
        <a:ext cx="1406034" cy="1033429"/>
      </dsp:txXfrm>
    </dsp:sp>
    <dsp:sp modelId="{2F170041-B26A-4E1C-A10F-10A338C9348B}">
      <dsp:nvSpPr>
        <dsp:cNvPr id="0" name=""/>
        <dsp:cNvSpPr/>
      </dsp:nvSpPr>
      <dsp:spPr>
        <a:xfrm>
          <a:off x="5742043" y="1648899"/>
          <a:ext cx="588134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588134" y="18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21407" y="1652280"/>
        <a:ext cx="29406" cy="29406"/>
      </dsp:txXfrm>
    </dsp:sp>
    <dsp:sp modelId="{22B81CF7-0124-403E-B6FF-D76A785670DB}">
      <dsp:nvSpPr>
        <dsp:cNvPr id="0" name=""/>
        <dsp:cNvSpPr/>
      </dsp:nvSpPr>
      <dsp:spPr>
        <a:xfrm>
          <a:off x="6330178" y="1106924"/>
          <a:ext cx="1470336" cy="1120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 умолчанию</a:t>
          </a:r>
          <a:endParaRPr lang="ru-RU" sz="1100" kern="1200" dirty="0"/>
        </a:p>
      </dsp:txBody>
      <dsp:txXfrm>
        <a:off x="6362985" y="1139731"/>
        <a:ext cx="1404722" cy="1054503"/>
      </dsp:txXfrm>
    </dsp:sp>
    <dsp:sp modelId="{09F0B281-1054-474D-BF3E-47246690FA0F}">
      <dsp:nvSpPr>
        <dsp:cNvPr id="0" name=""/>
        <dsp:cNvSpPr/>
      </dsp:nvSpPr>
      <dsp:spPr>
        <a:xfrm rot="2822037">
          <a:off x="3546180" y="2586476"/>
          <a:ext cx="862918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862918" y="18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6067" y="2582987"/>
        <a:ext cx="43145" cy="43145"/>
      </dsp:txXfrm>
    </dsp:sp>
    <dsp:sp modelId="{2A93663F-A5D1-46EB-901E-83820BFADFE2}">
      <dsp:nvSpPr>
        <dsp:cNvPr id="0" name=""/>
        <dsp:cNvSpPr/>
      </dsp:nvSpPr>
      <dsp:spPr>
        <a:xfrm>
          <a:off x="4271707" y="2381011"/>
          <a:ext cx="1470336" cy="10785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Направляется покупателю кассовый чек или бланк строгой отчетности в электронной форме</a:t>
          </a:r>
          <a:endParaRPr lang="ru-RU" sz="1100" kern="1200" dirty="0"/>
        </a:p>
      </dsp:txBody>
      <dsp:txXfrm>
        <a:off x="4303296" y="2412600"/>
        <a:ext cx="1407158" cy="1015365"/>
      </dsp:txXfrm>
    </dsp:sp>
    <dsp:sp modelId="{9466C17C-C7D5-4F3C-8E54-5DCB3A8ECC78}">
      <dsp:nvSpPr>
        <dsp:cNvPr id="0" name=""/>
        <dsp:cNvSpPr/>
      </dsp:nvSpPr>
      <dsp:spPr>
        <a:xfrm>
          <a:off x="5742043" y="2902200"/>
          <a:ext cx="588134" cy="36166"/>
        </a:xfrm>
        <a:custGeom>
          <a:avLst/>
          <a:gdLst/>
          <a:ahLst/>
          <a:cxnLst/>
          <a:rect l="0" t="0" r="0" b="0"/>
          <a:pathLst>
            <a:path>
              <a:moveTo>
                <a:pt x="0" y="18083"/>
              </a:moveTo>
              <a:lnTo>
                <a:pt x="588134" y="180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21407" y="2905580"/>
        <a:ext cx="29406" cy="29406"/>
      </dsp:txXfrm>
    </dsp:sp>
    <dsp:sp modelId="{297FBB72-798F-416A-80B6-FBC294747F86}">
      <dsp:nvSpPr>
        <dsp:cNvPr id="0" name=""/>
        <dsp:cNvSpPr/>
      </dsp:nvSpPr>
      <dsp:spPr>
        <a:xfrm>
          <a:off x="6330178" y="2337317"/>
          <a:ext cx="1470336" cy="11659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FFFFFF"/>
              </a:solidFill>
            </a:rPr>
            <a:t>В случае предоставления покупателем пользователю до момента расчета абонентского номера либо адреса электронной почты</a:t>
          </a:r>
          <a:endParaRPr lang="ru-RU" sz="1050" kern="1200" dirty="0">
            <a:solidFill>
              <a:srgbClr val="FFFFFF"/>
            </a:solidFill>
          </a:endParaRPr>
        </a:p>
      </dsp:txBody>
      <dsp:txXfrm>
        <a:off x="6364327" y="2371466"/>
        <a:ext cx="1402038" cy="1097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E8648-2F4F-4CDA-AF6E-807FFA9439D9}">
      <dsp:nvSpPr>
        <dsp:cNvPr id="0" name=""/>
        <dsp:cNvSpPr/>
      </dsp:nvSpPr>
      <dsp:spPr>
        <a:xfrm>
          <a:off x="438639" y="2845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Наименование документа</a:t>
          </a:r>
          <a:endParaRPr lang="ru-RU" sz="1000" kern="1200" dirty="0"/>
        </a:p>
      </dsp:txBody>
      <dsp:txXfrm>
        <a:off x="438639" y="2845"/>
        <a:ext cx="1150664" cy="690398"/>
      </dsp:txXfrm>
    </dsp:sp>
    <dsp:sp modelId="{42F6B237-D0D3-4C1C-8C45-F1724A5054C1}">
      <dsp:nvSpPr>
        <dsp:cNvPr id="0" name=""/>
        <dsp:cNvSpPr/>
      </dsp:nvSpPr>
      <dsp:spPr>
        <a:xfrm>
          <a:off x="1704371" y="2845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Порядковый номер за смену</a:t>
          </a:r>
          <a:endParaRPr lang="ru-RU" sz="1000" kern="1200" dirty="0"/>
        </a:p>
      </dsp:txBody>
      <dsp:txXfrm>
        <a:off x="1704371" y="2845"/>
        <a:ext cx="1150664" cy="690398"/>
      </dsp:txXfrm>
    </dsp:sp>
    <dsp:sp modelId="{4475CEA6-A5EE-4593-8A85-3CDE9407EE19}">
      <dsp:nvSpPr>
        <dsp:cNvPr id="0" name=""/>
        <dsp:cNvSpPr/>
      </dsp:nvSpPr>
      <dsp:spPr>
        <a:xfrm>
          <a:off x="2970102" y="2845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Дата, время и место (адрес) расчета (почтовый адрес, транспортное средство, сайт) </a:t>
          </a:r>
          <a:endParaRPr lang="ru-RU" sz="800" kern="1200" dirty="0"/>
        </a:p>
      </dsp:txBody>
      <dsp:txXfrm>
        <a:off x="2970102" y="2845"/>
        <a:ext cx="1150664" cy="690398"/>
      </dsp:txXfrm>
    </dsp:sp>
    <dsp:sp modelId="{AF082BA1-7D5D-43F0-82B2-BCCFD6BEB355}">
      <dsp:nvSpPr>
        <dsp:cNvPr id="0" name=""/>
        <dsp:cNvSpPr/>
      </dsp:nvSpPr>
      <dsp:spPr>
        <a:xfrm>
          <a:off x="4235833" y="2845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Наименование организации или ФИО ИП</a:t>
          </a:r>
          <a:endParaRPr lang="ru-RU" sz="1000" kern="1200" dirty="0"/>
        </a:p>
      </dsp:txBody>
      <dsp:txXfrm>
        <a:off x="4235833" y="2845"/>
        <a:ext cx="1150664" cy="690398"/>
      </dsp:txXfrm>
    </dsp:sp>
    <dsp:sp modelId="{811965F5-A00A-4908-8FB8-02F2EECF7E9F}">
      <dsp:nvSpPr>
        <dsp:cNvPr id="0" name=""/>
        <dsp:cNvSpPr/>
      </dsp:nvSpPr>
      <dsp:spPr>
        <a:xfrm>
          <a:off x="5501564" y="2845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ИНН</a:t>
          </a:r>
          <a:endParaRPr lang="ru-RU" sz="1000" kern="1200" dirty="0"/>
        </a:p>
      </dsp:txBody>
      <dsp:txXfrm>
        <a:off x="5501564" y="2845"/>
        <a:ext cx="1150664" cy="690398"/>
      </dsp:txXfrm>
    </dsp:sp>
    <dsp:sp modelId="{3C9F8D7C-3FA1-4460-BA01-C18020E19BCD}">
      <dsp:nvSpPr>
        <dsp:cNvPr id="0" name=""/>
        <dsp:cNvSpPr/>
      </dsp:nvSpPr>
      <dsp:spPr>
        <a:xfrm>
          <a:off x="6767295" y="2845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Система налогообложения</a:t>
          </a:r>
          <a:endParaRPr lang="ru-RU" sz="1000" kern="1200" dirty="0"/>
        </a:p>
      </dsp:txBody>
      <dsp:txXfrm>
        <a:off x="6767295" y="2845"/>
        <a:ext cx="1150664" cy="690398"/>
      </dsp:txXfrm>
    </dsp:sp>
    <dsp:sp modelId="{B93530BD-B264-4C77-AD28-3D76D1446DE9}">
      <dsp:nvSpPr>
        <dsp:cNvPr id="0" name=""/>
        <dsp:cNvSpPr/>
      </dsp:nvSpPr>
      <dsp:spPr>
        <a:xfrm>
          <a:off x="438639" y="808310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Признак расчета</a:t>
          </a:r>
          <a:endParaRPr lang="ru-RU" sz="1000" kern="1200" dirty="0"/>
        </a:p>
      </dsp:txBody>
      <dsp:txXfrm>
        <a:off x="438639" y="808310"/>
        <a:ext cx="1150664" cy="690398"/>
      </dsp:txXfrm>
    </dsp:sp>
    <dsp:sp modelId="{5E651866-14F8-4D84-9F47-4E5611E14B75}">
      <dsp:nvSpPr>
        <dsp:cNvPr id="0" name=""/>
        <dsp:cNvSpPr/>
      </dsp:nvSpPr>
      <dsp:spPr>
        <a:xfrm>
          <a:off x="1704371" y="808310"/>
          <a:ext cx="1150664" cy="690398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Наименование товаров, работ, услуг, платежа, выплаты, их количество, цена за единицу с учетом скидок и наценок, стоимость с учетом скидок и наценок, с указанием ставки НДС</a:t>
          </a:r>
          <a:endParaRPr lang="ru-RU" sz="600" kern="1200" dirty="0"/>
        </a:p>
      </dsp:txBody>
      <dsp:txXfrm>
        <a:off x="1704371" y="808310"/>
        <a:ext cx="1150664" cy="690398"/>
      </dsp:txXfrm>
    </dsp:sp>
    <dsp:sp modelId="{EB989D5A-6AB8-43FF-BC24-958D0C3F634D}">
      <dsp:nvSpPr>
        <dsp:cNvPr id="0" name=""/>
        <dsp:cNvSpPr/>
      </dsp:nvSpPr>
      <dsp:spPr>
        <a:xfrm>
          <a:off x="2970102" y="808310"/>
          <a:ext cx="1150664" cy="690398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2"/>
              </a:solidFill>
            </a:rPr>
            <a:t>Сумма расчета с отдельным указанием ставок и сумм НДС по этим ставкам</a:t>
          </a:r>
          <a:endParaRPr lang="ru-RU" sz="900" kern="1200" dirty="0">
            <a:solidFill>
              <a:schemeClr val="tx2"/>
            </a:solidFill>
          </a:endParaRPr>
        </a:p>
      </dsp:txBody>
      <dsp:txXfrm>
        <a:off x="2970102" y="808310"/>
        <a:ext cx="1150664" cy="690398"/>
      </dsp:txXfrm>
    </dsp:sp>
    <dsp:sp modelId="{0977B3B8-6C29-4972-AEAE-6B02E28CD373}">
      <dsp:nvSpPr>
        <dsp:cNvPr id="0" name=""/>
        <dsp:cNvSpPr/>
      </dsp:nvSpPr>
      <dsp:spPr>
        <a:xfrm>
          <a:off x="4235833" y="808310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Форма расчета (наличные или ЭСП) + сумма оплата наличными и (или) ЭСП</a:t>
          </a:r>
          <a:endParaRPr lang="ru-RU" sz="800" kern="1200" dirty="0"/>
        </a:p>
      </dsp:txBody>
      <dsp:txXfrm>
        <a:off x="4235833" y="808310"/>
        <a:ext cx="1150664" cy="690398"/>
      </dsp:txXfrm>
    </dsp:sp>
    <dsp:sp modelId="{5FBA297F-D906-4203-AD9A-47C17398B905}">
      <dsp:nvSpPr>
        <dsp:cNvPr id="0" name=""/>
        <dsp:cNvSpPr/>
      </dsp:nvSpPr>
      <dsp:spPr>
        <a:xfrm>
          <a:off x="5501564" y="808310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Должность и ФИО лица, осуществившего расчет</a:t>
          </a:r>
          <a:endParaRPr lang="ru-RU" sz="900" kern="1200" dirty="0"/>
        </a:p>
      </dsp:txBody>
      <dsp:txXfrm>
        <a:off x="5501564" y="808310"/>
        <a:ext cx="1150664" cy="690398"/>
      </dsp:txXfrm>
    </dsp:sp>
    <dsp:sp modelId="{483AB88D-CDB9-4A6C-84E2-A88E95106E80}">
      <dsp:nvSpPr>
        <dsp:cNvPr id="0" name=""/>
        <dsp:cNvSpPr/>
      </dsp:nvSpPr>
      <dsp:spPr>
        <a:xfrm>
          <a:off x="6767295" y="808310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Регистрационный номер ККТ</a:t>
          </a:r>
          <a:endParaRPr lang="ru-RU" sz="1000" kern="1200" dirty="0"/>
        </a:p>
      </dsp:txBody>
      <dsp:txXfrm>
        <a:off x="6767295" y="808310"/>
        <a:ext cx="1150664" cy="690398"/>
      </dsp:txXfrm>
    </dsp:sp>
    <dsp:sp modelId="{85FA3642-6CF2-470D-B542-0D94ED479948}">
      <dsp:nvSpPr>
        <dsp:cNvPr id="0" name=""/>
        <dsp:cNvSpPr/>
      </dsp:nvSpPr>
      <dsp:spPr>
        <a:xfrm>
          <a:off x="438639" y="1613776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Заводской номер ФН</a:t>
          </a:r>
          <a:endParaRPr lang="ru-RU" sz="1000" kern="1200" dirty="0"/>
        </a:p>
      </dsp:txBody>
      <dsp:txXfrm>
        <a:off x="438639" y="1613776"/>
        <a:ext cx="1150664" cy="690398"/>
      </dsp:txXfrm>
    </dsp:sp>
    <dsp:sp modelId="{1153C69A-2998-47A8-8ECB-03BEB6C6C6AD}">
      <dsp:nvSpPr>
        <dsp:cNvPr id="0" name=""/>
        <dsp:cNvSpPr/>
      </dsp:nvSpPr>
      <dsp:spPr>
        <a:xfrm>
          <a:off x="1704371" y="1613776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Фискальный признак документа</a:t>
          </a:r>
          <a:endParaRPr lang="ru-RU" sz="1000" kern="1200" dirty="0"/>
        </a:p>
      </dsp:txBody>
      <dsp:txXfrm>
        <a:off x="1704371" y="1613776"/>
        <a:ext cx="1150664" cy="690398"/>
      </dsp:txXfrm>
    </dsp:sp>
    <dsp:sp modelId="{94A4FE6A-0B5C-4FEA-BCC9-DC42A8140977}">
      <dsp:nvSpPr>
        <dsp:cNvPr id="0" name=""/>
        <dsp:cNvSpPr/>
      </dsp:nvSpPr>
      <dsp:spPr>
        <a:xfrm>
          <a:off x="2970102" y="1613776"/>
          <a:ext cx="1150664" cy="6903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Адрес сайта ФНС России</a:t>
          </a:r>
          <a:endParaRPr lang="ru-RU" sz="1000" kern="1200" dirty="0"/>
        </a:p>
      </dsp:txBody>
      <dsp:txXfrm>
        <a:off x="2970102" y="1613776"/>
        <a:ext cx="1150664" cy="690398"/>
      </dsp:txXfrm>
    </dsp:sp>
    <dsp:sp modelId="{6C65DF30-5C5B-45F1-8A82-4B4694E8067F}">
      <dsp:nvSpPr>
        <dsp:cNvPr id="0" name=""/>
        <dsp:cNvSpPr/>
      </dsp:nvSpPr>
      <dsp:spPr>
        <a:xfrm>
          <a:off x="4235833" y="1613776"/>
          <a:ext cx="1150664" cy="6903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Абонентский номер либо адрес электронной почты покупателя</a:t>
          </a:r>
          <a:endParaRPr lang="ru-RU" sz="900" kern="1200" dirty="0"/>
        </a:p>
      </dsp:txBody>
      <dsp:txXfrm>
        <a:off x="4235833" y="1613776"/>
        <a:ext cx="1150664" cy="690398"/>
      </dsp:txXfrm>
    </dsp:sp>
    <dsp:sp modelId="{3F406C74-F7CC-4FC1-B548-AA1AC94B2792}">
      <dsp:nvSpPr>
        <dsp:cNvPr id="0" name=""/>
        <dsp:cNvSpPr/>
      </dsp:nvSpPr>
      <dsp:spPr>
        <a:xfrm>
          <a:off x="5501564" y="1613776"/>
          <a:ext cx="1150664" cy="6903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Адрес электронной почты отправителя</a:t>
          </a:r>
          <a:endParaRPr lang="ru-RU" sz="1000" kern="1200" dirty="0"/>
        </a:p>
      </dsp:txBody>
      <dsp:txXfrm>
        <a:off x="5501564" y="1613776"/>
        <a:ext cx="1150664" cy="690398"/>
      </dsp:txXfrm>
    </dsp:sp>
    <dsp:sp modelId="{4FC0ABDC-0A0A-41BC-B5AD-4A9EF6DD9A86}">
      <dsp:nvSpPr>
        <dsp:cNvPr id="0" name=""/>
        <dsp:cNvSpPr/>
      </dsp:nvSpPr>
      <dsp:spPr>
        <a:xfrm>
          <a:off x="6767295" y="1613776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Порядковый номер фискального документа</a:t>
          </a:r>
          <a:endParaRPr lang="ru-RU" sz="1000" kern="1200" dirty="0"/>
        </a:p>
      </dsp:txBody>
      <dsp:txXfrm>
        <a:off x="6767295" y="1613776"/>
        <a:ext cx="1150664" cy="690398"/>
      </dsp:txXfrm>
    </dsp:sp>
    <dsp:sp modelId="{1ED07F0B-74BC-41DE-8A4F-E893C9E37189}">
      <dsp:nvSpPr>
        <dsp:cNvPr id="0" name=""/>
        <dsp:cNvSpPr/>
      </dsp:nvSpPr>
      <dsp:spPr>
        <a:xfrm>
          <a:off x="438639" y="2419241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Номер смены</a:t>
          </a:r>
          <a:endParaRPr lang="ru-RU" sz="1000" kern="1200" dirty="0"/>
        </a:p>
      </dsp:txBody>
      <dsp:txXfrm>
        <a:off x="438639" y="2419241"/>
        <a:ext cx="1150664" cy="690398"/>
      </dsp:txXfrm>
    </dsp:sp>
    <dsp:sp modelId="{024B19BF-748B-4164-926E-45B8DBC2EAD3}">
      <dsp:nvSpPr>
        <dsp:cNvPr id="0" name=""/>
        <dsp:cNvSpPr/>
      </dsp:nvSpPr>
      <dsp:spPr>
        <a:xfrm>
          <a:off x="1704371" y="2419241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ФП сообщения</a:t>
          </a:r>
          <a:endParaRPr lang="ru-RU" sz="1000" kern="1200" dirty="0"/>
        </a:p>
      </dsp:txBody>
      <dsp:txXfrm>
        <a:off x="1704371" y="2419241"/>
        <a:ext cx="1150664" cy="690398"/>
      </dsp:txXfrm>
    </dsp:sp>
    <dsp:sp modelId="{1A08290B-45A7-4FA9-B156-ADB3490BE507}">
      <dsp:nvSpPr>
        <dsp:cNvPr id="0" name=""/>
        <dsp:cNvSpPr/>
      </dsp:nvSpPr>
      <dsp:spPr>
        <a:xfrm>
          <a:off x="2970102" y="2419241"/>
          <a:ext cx="1150664" cy="690398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Размер вознаграждения платежного агента (субагента)</a:t>
          </a:r>
          <a:endParaRPr lang="ru-RU" sz="1000" kern="1200" dirty="0"/>
        </a:p>
      </dsp:txBody>
      <dsp:txXfrm>
        <a:off x="2970102" y="2419241"/>
        <a:ext cx="1150664" cy="690398"/>
      </dsp:txXfrm>
    </dsp:sp>
    <dsp:sp modelId="{910D1510-E1FB-4882-829E-11C6A665B049}">
      <dsp:nvSpPr>
        <dsp:cNvPr id="0" name=""/>
        <dsp:cNvSpPr/>
      </dsp:nvSpPr>
      <dsp:spPr>
        <a:xfrm>
          <a:off x="4235833" y="2419241"/>
          <a:ext cx="1150664" cy="690398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Номера телефонов платежного агента (субагента), поставщика и оператора по приему платежей</a:t>
          </a:r>
          <a:endParaRPr lang="ru-RU" sz="800" kern="1200" dirty="0"/>
        </a:p>
      </dsp:txBody>
      <dsp:txXfrm>
        <a:off x="4235833" y="2419241"/>
        <a:ext cx="1150664" cy="690398"/>
      </dsp:txXfrm>
    </dsp:sp>
    <dsp:sp modelId="{79F3020B-ADDB-44FD-8A13-F8E133856F47}">
      <dsp:nvSpPr>
        <dsp:cNvPr id="0" name=""/>
        <dsp:cNvSpPr/>
      </dsp:nvSpPr>
      <dsp:spPr>
        <a:xfrm>
          <a:off x="5501564" y="2419241"/>
          <a:ext cx="1150664" cy="69039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Наименование операции банковского платежного агента (субагента)</a:t>
          </a:r>
          <a:endParaRPr lang="ru-RU" sz="900" kern="1200" dirty="0"/>
        </a:p>
      </dsp:txBody>
      <dsp:txXfrm>
        <a:off x="5501564" y="2419241"/>
        <a:ext cx="1150664" cy="690398"/>
      </dsp:txXfrm>
    </dsp:sp>
    <dsp:sp modelId="{E8F7ABF6-5E42-402A-B975-6CA9BE8A587B}">
      <dsp:nvSpPr>
        <dsp:cNvPr id="0" name=""/>
        <dsp:cNvSpPr/>
      </dsp:nvSpPr>
      <dsp:spPr>
        <a:xfrm>
          <a:off x="6767295" y="2419241"/>
          <a:ext cx="1150664" cy="69039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Размер вознаграждения банковского платежного агента (субагента)</a:t>
          </a:r>
          <a:endParaRPr lang="ru-RU" sz="900" kern="1200" dirty="0"/>
        </a:p>
      </dsp:txBody>
      <dsp:txXfrm>
        <a:off x="6767295" y="2419241"/>
        <a:ext cx="1150664" cy="690398"/>
      </dsp:txXfrm>
    </dsp:sp>
    <dsp:sp modelId="{482E5E87-B4FF-4B04-80A3-5865010E9993}">
      <dsp:nvSpPr>
        <dsp:cNvPr id="0" name=""/>
        <dsp:cNvSpPr/>
      </dsp:nvSpPr>
      <dsp:spPr>
        <a:xfrm>
          <a:off x="1704371" y="3224706"/>
          <a:ext cx="1150664" cy="69039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Наименование и место нахождения оператора по переводу денежных средств, ИНН</a:t>
          </a:r>
          <a:endParaRPr lang="ru-RU" sz="900" kern="1200" dirty="0"/>
        </a:p>
      </dsp:txBody>
      <dsp:txXfrm>
        <a:off x="1704371" y="3224706"/>
        <a:ext cx="1150664" cy="690398"/>
      </dsp:txXfrm>
    </dsp:sp>
    <dsp:sp modelId="{8F38E0DF-830B-4CF3-AD80-1AC79E9C985C}">
      <dsp:nvSpPr>
        <dsp:cNvPr id="0" name=""/>
        <dsp:cNvSpPr/>
      </dsp:nvSpPr>
      <dsp:spPr>
        <a:xfrm>
          <a:off x="2970102" y="3224706"/>
          <a:ext cx="1150664" cy="69039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Номера телефонов оператора по переводу денежных средств, банковского платежного агента (субагента)</a:t>
          </a:r>
          <a:endParaRPr lang="ru-RU" sz="800" kern="1200" dirty="0"/>
        </a:p>
      </dsp:txBody>
      <dsp:txXfrm>
        <a:off x="2970102" y="3224706"/>
        <a:ext cx="1150664" cy="690398"/>
      </dsp:txXfrm>
    </dsp:sp>
    <dsp:sp modelId="{FBDCF261-74AB-4A3B-9020-30E602A4F5E7}">
      <dsp:nvSpPr>
        <dsp:cNvPr id="0" name=""/>
        <dsp:cNvSpPr/>
      </dsp:nvSpPr>
      <dsp:spPr>
        <a:xfrm>
          <a:off x="4235833" y="3224706"/>
          <a:ext cx="1150664" cy="69039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Код товарной номенклатуры</a:t>
          </a:r>
          <a:endParaRPr lang="ru-RU" sz="1000" kern="1200" dirty="0"/>
        </a:p>
      </dsp:txBody>
      <dsp:txXfrm>
        <a:off x="4235833" y="3224706"/>
        <a:ext cx="1150664" cy="690398"/>
      </dsp:txXfrm>
    </dsp:sp>
    <dsp:sp modelId="{80452C79-27FA-4DF0-91C0-338DD9015B2C}">
      <dsp:nvSpPr>
        <dsp:cNvPr id="0" name=""/>
        <dsp:cNvSpPr/>
      </dsp:nvSpPr>
      <dsp:spPr>
        <a:xfrm>
          <a:off x="5501564" y="3224706"/>
          <a:ext cx="1150664" cy="69039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Заводской номер автоматического устройства для расчетов</a:t>
          </a:r>
          <a:endParaRPr lang="ru-RU" sz="1000" kern="1200" dirty="0"/>
        </a:p>
      </dsp:txBody>
      <dsp:txXfrm>
        <a:off x="5501564" y="3224706"/>
        <a:ext cx="1150664" cy="69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9"/>
            <a:ext cx="2945660" cy="49371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9"/>
            <a:ext cx="2945660" cy="493712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39775"/>
            <a:ext cx="6591300" cy="3706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690278"/>
            <a:ext cx="5438140" cy="4443412"/>
          </a:xfrm>
          <a:prstGeom prst="rect">
            <a:avLst/>
          </a:prstGeom>
        </p:spPr>
        <p:txBody>
          <a:bodyPr vert="horz" lIns="92135" tIns="46067" rIns="92135" bIns="4606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8832"/>
            <a:ext cx="2945660" cy="49371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32"/>
            <a:ext cx="2945660" cy="493712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3188" y="739775"/>
            <a:ext cx="6591300" cy="3706813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596" indent="-2879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1687" indent="-2303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2362" indent="-2303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3036" indent="-2303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3711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4386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5060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5735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978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3" y="4815019"/>
            <a:ext cx="3049347" cy="130151"/>
          </a:xfrm>
          <a:prstGeom prst="rect">
            <a:avLst/>
          </a:prstGeom>
          <a:noFill/>
        </p:spPr>
        <p:txBody>
          <a:bodyPr lIns="52693" tIns="26346" rIns="52693" bIns="26346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3" y="4815019"/>
            <a:ext cx="3049347" cy="116880"/>
          </a:xfrm>
          <a:prstGeom prst="rect">
            <a:avLst/>
          </a:prstGeom>
          <a:noFill/>
        </p:spPr>
        <p:txBody>
          <a:bodyPr lIns="39551" tIns="19775" rIns="39551" bIns="19775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3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200344" indent="-200344">
              <a:defRPr sz="1900"/>
            </a:lvl1pPr>
            <a:lvl2pPr marL="429045" indent="-163751">
              <a:defRPr sz="1900"/>
            </a:lvl2pPr>
            <a:lvl3pPr marL="658661" indent="-165581">
              <a:defRPr sz="1900"/>
            </a:lvl3pPr>
            <a:lvl4pPr marL="859005" indent="-133561">
              <a:defRPr sz="1900"/>
            </a:lvl4pPr>
            <a:lvl5pPr marL="1053858" indent="-128988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6907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6907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49"/>
            <a:ext cx="708025" cy="275035"/>
          </a:xfrm>
        </p:spPr>
        <p:txBody>
          <a:bodyPr lIns="60134" tIns="30067" rIns="60134" bIns="30067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2101526"/>
            <a:ext cx="7772400" cy="110251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Презентационные материалы по новому порядку применения контрольно-кассовой техники</a:t>
            </a:r>
            <a:b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Федерального закона от 03.07.2016 № 290-ФЗ</a:t>
            </a:r>
            <a:endParaRPr lang="ru-RU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24986" y="4064139"/>
            <a:ext cx="4803145" cy="537144"/>
          </a:xfrm>
        </p:spPr>
        <p:txBody>
          <a:bodyPr>
            <a:normAutofit/>
          </a:bodyPr>
          <a:lstStyle/>
          <a:p>
            <a:r>
              <a:rPr lang="ru-RU" dirty="0" smtClean="0"/>
              <a:t>Управление Федеральной налоговой службы по Республике Карелия</a:t>
            </a:r>
          </a:p>
        </p:txBody>
      </p:sp>
    </p:spTree>
    <p:extLst>
      <p:ext uri="{BB962C8B-B14F-4D97-AF65-F5344CB8AC3E}">
        <p14:creationId xmlns:p14="http://schemas.microsoft.com/office/powerpoint/2010/main" val="321174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Arial" panose="020B0604020202020204" pitchFamily="34" charset="0"/>
              </a:rPr>
              <a:t/>
            </a:r>
            <a:br>
              <a:rPr lang="ru-RU" sz="2200" dirty="0" smtClean="0">
                <a:latin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</a:rPr>
              <a:t>Контрольно-кассовая </a:t>
            </a:r>
            <a:r>
              <a:rPr lang="ru-RU" sz="2200" dirty="0">
                <a:latin typeface="Arial" panose="020B0604020202020204" pitchFamily="34" charset="0"/>
              </a:rPr>
              <a:t>техника может не применяться при осуществлении расчетов</a:t>
            </a:r>
            <a:r>
              <a:rPr lang="ru-RU" sz="2200" dirty="0" smtClean="0">
                <a:latin typeface="Arial" panose="020B0604020202020204" pitchFamily="34" charset="0"/>
              </a:rPr>
              <a:t>:</a:t>
            </a:r>
            <a:br>
              <a:rPr lang="ru-RU" sz="2200" dirty="0" smtClean="0">
                <a:latin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</a:rPr>
              <a:t/>
            </a:r>
            <a:br>
              <a:rPr lang="ru-RU" sz="2200" dirty="0">
                <a:latin typeface="Arial" panose="020B0604020202020204" pitchFamily="34" charset="0"/>
              </a:rPr>
            </a:br>
            <a:endParaRPr lang="ru-RU" sz="2200" dirty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68" y="1124573"/>
            <a:ext cx="7733515" cy="3406495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Autofit/>
          </a:bodyPr>
          <a:lstStyle/>
          <a:p>
            <a:pPr marL="187181" defTabSz="537056">
              <a:spcBef>
                <a:spcPct val="0"/>
              </a:spcBef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2637" y="1024657"/>
            <a:ext cx="733719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pPr algn="just"/>
            <a:r>
              <a:rPr lang="ru-RU" sz="1600" dirty="0" smtClean="0"/>
              <a:t>		</a:t>
            </a:r>
            <a:r>
              <a:rPr lang="ru-RU" sz="1500" b="1" dirty="0" smtClean="0">
                <a:solidFill>
                  <a:schemeClr val="tx2"/>
                </a:solidFill>
              </a:rPr>
              <a:t>- </a:t>
            </a:r>
            <a:r>
              <a:rPr lang="ru-RU" sz="1500" b="1" dirty="0" smtClean="0">
                <a:solidFill>
                  <a:schemeClr val="tx2"/>
                </a:solidFill>
                <a:latin typeface="+mj-lt"/>
              </a:rPr>
              <a:t>Домами </a:t>
            </a:r>
            <a:r>
              <a:rPr lang="ru-RU" sz="1500" b="1" dirty="0">
                <a:solidFill>
                  <a:schemeClr val="tx2"/>
                </a:solidFill>
                <a:latin typeface="+mj-lt"/>
              </a:rPr>
              <a:t>и дворцами культуры, домами народного творчества, клубами, центрами культурного развития, этнокультурными центрами, центрами культуры и досуга, домами фольклора, домами ремесел, домами досуга, культурно-досуговыми и культурно-спортивными центрами при оказании услуг населению в области </a:t>
            </a:r>
            <a:r>
              <a:rPr lang="ru-RU" sz="1500" b="1" dirty="0" smtClean="0">
                <a:solidFill>
                  <a:schemeClr val="tx2"/>
                </a:solidFill>
                <a:latin typeface="+mj-lt"/>
              </a:rPr>
              <a:t>культуры при расчетах в </a:t>
            </a:r>
            <a:r>
              <a:rPr lang="ru-RU" sz="1500" b="1" smtClean="0">
                <a:solidFill>
                  <a:schemeClr val="tx2"/>
                </a:solidFill>
                <a:latin typeface="+mj-lt"/>
              </a:rPr>
              <a:t>безналичном порядке.</a:t>
            </a:r>
            <a:endParaRPr lang="ru-RU" sz="1500" b="1" dirty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ru-RU" sz="1500" b="1" dirty="0" smtClean="0">
                <a:solidFill>
                  <a:schemeClr val="tx2"/>
                </a:solidFill>
                <a:latin typeface="+mj-lt"/>
              </a:rPr>
              <a:t>		Положения </a:t>
            </a:r>
            <a:r>
              <a:rPr lang="ru-RU" sz="1500" b="1" dirty="0">
                <a:solidFill>
                  <a:schemeClr val="tx2"/>
                </a:solidFill>
                <a:latin typeface="+mj-lt"/>
              </a:rPr>
              <a:t>настоящего пункта не распространяются на расчеты наличными деньгами, а также расчеты с предъявлением электронного средства платежа при условии непосредственного взаимодействия покупателя (клиента) с пользователем</a:t>
            </a:r>
            <a:r>
              <a:rPr lang="ru-RU" sz="1500" b="1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r>
              <a:rPr lang="ru-RU" sz="1500" b="1" dirty="0" smtClean="0">
                <a:solidFill>
                  <a:schemeClr val="tx2"/>
                </a:solidFill>
                <a:latin typeface="+mj-lt"/>
              </a:rPr>
              <a:t>                 -  Индивидуальными </a:t>
            </a:r>
            <a:r>
              <a:rPr lang="ru-RU" sz="1500" b="1" dirty="0">
                <a:solidFill>
                  <a:schemeClr val="tx2"/>
                </a:solidFill>
                <a:latin typeface="+mj-lt"/>
              </a:rPr>
              <a:t>предпринимателями при реализации входных билетов и абонементов на посещение театров, являющихся государственными или муниципальными учреждениями, осуществляемой с рук и (или) лотка.</a:t>
            </a:r>
          </a:p>
          <a:p>
            <a:r>
              <a:rPr lang="ru-RU" sz="1500" b="1" dirty="0" smtClean="0">
                <a:solidFill>
                  <a:schemeClr val="tx2"/>
                </a:solidFill>
                <a:latin typeface="+mj-lt"/>
              </a:rPr>
              <a:t>                   Положения </a:t>
            </a:r>
            <a:r>
              <a:rPr lang="ru-RU" sz="1500" b="1" dirty="0">
                <a:solidFill>
                  <a:schemeClr val="tx2"/>
                </a:solidFill>
                <a:latin typeface="+mj-lt"/>
              </a:rPr>
              <a:t>настоящего пункта не распространяются на случаи реализации указанных входных билетов и абонементов с использованием сети "Интернет" и сетей связи</a:t>
            </a:r>
            <a:r>
              <a:rPr lang="ru-RU" sz="1500" b="1" dirty="0" smtClean="0">
                <a:solidFill>
                  <a:schemeClr val="tx2"/>
                </a:solidFill>
                <a:latin typeface="+mj-lt"/>
              </a:rPr>
              <a:t>.</a:t>
            </a:r>
            <a:endParaRPr lang="ru-RU" sz="1500" b="1" dirty="0">
              <a:solidFill>
                <a:schemeClr val="tx2"/>
              </a:solidFill>
              <a:latin typeface="+mj-lt"/>
            </a:endParaRPr>
          </a:p>
          <a:p>
            <a:pPr algn="just"/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88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9814" indent="-285750">
              <a:buFontTx/>
              <a:buChar char="-"/>
            </a:pPr>
            <a:r>
              <a:rPr lang="ru-RU" dirty="0" smtClean="0"/>
              <a:t>Индивидуальные </a:t>
            </a:r>
            <a:r>
              <a:rPr lang="ru-RU" dirty="0"/>
              <a:t>предприниматели, не имеющие работников, с которыми заключены трудовые договоры, при реализации товаров собственного производства, выполнении работ, оказании услуг вправе не применять контрольно-кассовую технику при расчетах за такие товары, работы, услуги до 1 июля 2021 года</a:t>
            </a:r>
            <a:r>
              <a:rPr lang="ru-RU" dirty="0" smtClean="0"/>
              <a:t>.</a:t>
            </a:r>
          </a:p>
          <a:p>
            <a:pPr marL="449814" indent="-285750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случае заключения трудового договора с работником </a:t>
            </a:r>
            <a:r>
              <a:rPr lang="ru-RU" dirty="0" smtClean="0"/>
              <a:t> ИП обязаны </a:t>
            </a:r>
            <a:r>
              <a:rPr lang="ru-RU" dirty="0"/>
              <a:t>в течение тридцати календарных дней с даты заключения такого трудового договора зарегистрировать контрольно-кассовую технику.</a:t>
            </a:r>
          </a:p>
          <a:p>
            <a:pPr marL="449814" indent="-285750">
              <a:buFontTx/>
              <a:buChar char="-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«Четвертая волна перехода на онлайн-кассы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2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6180" y="375804"/>
            <a:ext cx="7337192" cy="82935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>ПИСЬМО ФНС России от </a:t>
            </a:r>
            <a:r>
              <a:rPr lang="ru-RU" sz="2000" dirty="0"/>
              <a:t>2 июля 2019 г. N ЕД-19-20/183</a:t>
            </a:r>
            <a:br>
              <a:rPr lang="ru-RU" sz="2000" dirty="0"/>
            </a:br>
            <a:r>
              <a:rPr lang="ru-RU" sz="1200" dirty="0"/>
              <a:t>О применении ККТ при реализации билетов на театрально-зрелищные, культурно-просветительские или зрелищно-развлекательные мероприятия через </a:t>
            </a:r>
            <a:r>
              <a:rPr lang="ru-RU" sz="1200" dirty="0" smtClean="0"/>
              <a:t>агента-физлицо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sz="1400" dirty="0" smtClean="0"/>
              <a:t>С </a:t>
            </a:r>
            <a:r>
              <a:rPr lang="ru-RU" sz="1400" dirty="0"/>
              <a:t>01.07.2019 ввиду завершения переходного периода, предусмотренного Федеральным законом N 290-ФЗ, под БСО </a:t>
            </a:r>
            <a:r>
              <a:rPr lang="ru-RU" sz="1400" dirty="0" smtClean="0"/>
              <a:t>понимается </a:t>
            </a:r>
            <a:r>
              <a:rPr lang="ru-RU" sz="1400" dirty="0"/>
              <a:t>первичный учетный документ, приравненный к кассовому чеку, сформированный в электронной форме и (или) отпечатанный с применением автоматизированной системы для БСО в момент расчета между пользователем и клиентом за оказанные услуги, содержащий сведения о расчете, подтверждающий факт его осуществления и соответствующий требованиям законодательства Российской Федерации о применении ККТ.</a:t>
            </a:r>
            <a:br>
              <a:rPr lang="ru-RU" sz="1400" dirty="0"/>
            </a:br>
            <a:r>
              <a:rPr lang="ru-RU" sz="1400" dirty="0" smtClean="0"/>
              <a:t>-С 01.07.2019  организации </a:t>
            </a:r>
            <a:r>
              <a:rPr lang="ru-RU" sz="1400" dirty="0"/>
              <a:t>и </a:t>
            </a:r>
            <a:r>
              <a:rPr lang="ru-RU" sz="1400" dirty="0" smtClean="0"/>
              <a:t>ИП </a:t>
            </a:r>
            <a:r>
              <a:rPr lang="ru-RU" sz="1400" dirty="0"/>
              <a:t>при оказании услуг населению обязаны оформлять БСО с применением ККТ</a:t>
            </a:r>
            <a:r>
              <a:rPr lang="ru-RU" sz="1400" dirty="0" smtClean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-Законодательство </a:t>
            </a:r>
            <a:r>
              <a:rPr lang="ru-RU" sz="1400" dirty="0"/>
              <a:t>Российской Федерации о применении ККТ не распространяется на расчеты, осуществляемые между физическими лицами за билеты на театрально-зрелищные, культурно-просветительские или зрелищно-развлекательные мероприятия. </a:t>
            </a:r>
            <a:r>
              <a:rPr lang="ru-RU" sz="1400" dirty="0" smtClean="0"/>
              <a:t>Обязанность </a:t>
            </a:r>
            <a:r>
              <a:rPr lang="ru-RU" sz="1400" dirty="0"/>
              <a:t>по применению ККТ и выдаче (направлению) кассового чека (БСО) покупателю (клиенту</a:t>
            </a:r>
            <a:r>
              <a:rPr lang="ru-RU" sz="1400" dirty="0" smtClean="0"/>
              <a:t>) в данном случае </a:t>
            </a:r>
            <a:r>
              <a:rPr lang="ru-RU" sz="1400" dirty="0"/>
              <a:t>возникает в момент получения денежных средств за реализованные билеты от агента - физического лица.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37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>
          <a:xfrm>
            <a:off x="787900" y="393986"/>
            <a:ext cx="5818429" cy="39436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914239">
              <a:lnSpc>
                <a:spcPts val="4558"/>
              </a:lnSpc>
            </a:pPr>
            <a:r>
              <a:rPr lang="ru-RU" sz="2200" dirty="0" smtClean="0"/>
              <a:t>Личный кабинет пользователя ККТ</a:t>
            </a:r>
            <a:endParaRPr lang="ru-RU" sz="2200" dirty="0"/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fld id="{26559C4F-6E85-42F3-8F28-4CF1CCB6E44B}" type="slidenum">
              <a:rPr lang="ru-RU">
                <a:latin typeface="Calibri" pitchFamily="34" charset="0"/>
              </a:rPr>
              <a:pPr defTabSz="70944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9750" y="990261"/>
            <a:ext cx="4197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67" indent="-194367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юридически </a:t>
            </a:r>
            <a:r>
              <a:rPr lang="ru-RU" sz="1600" b="1" dirty="0">
                <a:solidFill>
                  <a:srgbClr val="00CC00"/>
                </a:solidFill>
                <a:cs typeface="Times New Roman" pitchFamily="18" charset="0"/>
              </a:rPr>
              <a:t>значимый </a:t>
            </a: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документооборот между ФНС и пользователем КТТ </a:t>
            </a:r>
            <a:endParaRPr lang="ru-RU" sz="1600" b="1" dirty="0">
              <a:solidFill>
                <a:srgbClr val="00CC00"/>
              </a:solidFill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r="17343" b="33071"/>
          <a:stretch/>
        </p:blipFill>
        <p:spPr>
          <a:xfrm>
            <a:off x="787900" y="945517"/>
            <a:ext cx="2841013" cy="2447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8145" r="20371" b="25195"/>
          <a:stretch/>
        </p:blipFill>
        <p:spPr>
          <a:xfrm>
            <a:off x="1339123" y="2865648"/>
            <a:ext cx="4408468" cy="2106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r="18495" b="47143"/>
          <a:stretch/>
        </p:blipFill>
        <p:spPr>
          <a:xfrm>
            <a:off x="5368764" y="2169388"/>
            <a:ext cx="2841013" cy="27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375804"/>
            <a:ext cx="7337192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7071" tIns="23535" rIns="47071" bIns="2353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239" fontAlgn="auto">
              <a:lnSpc>
                <a:spcPts val="4558"/>
              </a:lnSpc>
              <a:spcAft>
                <a:spcPts val="0"/>
              </a:spcAft>
            </a:pPr>
            <a:r>
              <a:rPr lang="ru-RU" sz="2200" dirty="0" smtClean="0"/>
              <a:t>Мобильное </a:t>
            </a:r>
            <a:r>
              <a:rPr lang="ru-RU" sz="2200" dirty="0"/>
              <a:t>приложение проверки чеков</a:t>
            </a:r>
          </a:p>
        </p:txBody>
      </p:sp>
      <p:pic>
        <p:nvPicPr>
          <p:cNvPr id="1027" name="Picture 3" descr="C:\Users\0000-05-323\AppData\Local\Microsoft\Windows\Temporary Internet Files\Content.Outlook\EL36PZT6\Screenshot_2016-06-24-09-58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29" y="1613140"/>
            <a:ext cx="1469118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0000-05-323\AppData\Local\Microsoft\Windows\Temporary Internet Files\Content.Outlook\EL36PZT6\Screenshot_2016-06-24-10-00-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17" y="1918117"/>
            <a:ext cx="1469118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0000-05-323\AppData\Local\Microsoft\Windows\Temporary Internet Files\Content.Outlook\EL36PZT6\Screenshot_2016-06-24-10-02-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3" y="1733097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0000-05-323\AppData\Local\Microsoft\Windows\Temporary Internet Files\Content.Outlook\EL36PZT6\Screenshot_2016-06-24-09-54-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65" y="2211415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0000-05-323\AppData\Local\Microsoft\Windows\Temporary Internet Files\Content.Outlook\EL36PZT6\Screenshot_2016-06-24-10-00-5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97" y="2345888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0000-05-323\AppData\Local\Microsoft\Windows\Temporary Internet Files\Content.Outlook\EL36PZT6\Screenshot_2016-06-24-10-02-2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16" y="1607776"/>
            <a:ext cx="1459682" cy="259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2549" y="1135571"/>
            <a:ext cx="2118287" cy="388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Персонализация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7091" y="1135571"/>
            <a:ext cx="2118287" cy="388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Проверка чеков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/>
          <a:lstStyle/>
          <a:p>
            <a:fld id="{D57E3FE5-A9B2-4740-BCFC-E5DFD07173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395691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Спасибо за внимание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3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814" indent="-285750">
              <a:buFont typeface="Wingdings" pitchFamily="2" charset="2"/>
              <a:buChar char="Ø"/>
            </a:pPr>
            <a:r>
              <a:rPr lang="ru-RU" dirty="0"/>
              <a:t>Федеральный закон от 22.05.2003 № 54-ФЗ «О применении контрольно-кассовой техники при осуществлении </a:t>
            </a:r>
            <a:r>
              <a:rPr lang="ru-RU" dirty="0" smtClean="0"/>
              <a:t>расчетов в Российской Федерации».</a:t>
            </a:r>
            <a:endParaRPr lang="ru-RU" dirty="0"/>
          </a:p>
          <a:p>
            <a:pPr marL="449814" indent="-285750">
              <a:buFont typeface="Wingdings" pitchFamily="2" charset="2"/>
              <a:buChar char="Ø"/>
            </a:pPr>
            <a:r>
              <a:rPr lang="ru-RU" dirty="0"/>
              <a:t>Федеральный закон от 03.07.2016 № 290-ФЗ «О внесении изменений в Федеральный закон № 54-ФЗ</a:t>
            </a:r>
            <a:r>
              <a:rPr lang="ru-RU" dirty="0" smtClean="0"/>
              <a:t>.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dirty="0" smtClean="0"/>
              <a:t>Федеральный </a:t>
            </a:r>
            <a:r>
              <a:rPr lang="ru-RU" dirty="0"/>
              <a:t>закон от 27.11.2017 N 337-ФЗ «О внесении изменений в статью 7 Федерального закона № 290-ФЗ</a:t>
            </a:r>
            <a:r>
              <a:rPr lang="ru-RU" dirty="0" smtClean="0"/>
              <a:t>.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dirty="0" smtClean="0"/>
              <a:t>Федеральный </a:t>
            </a:r>
            <a:r>
              <a:rPr lang="ru-RU" dirty="0"/>
              <a:t>закон от 27.11.2017 N 349-ФЗ «О внесении изменений в часть вторую Налогового кодекса Российской Федерации» (налоговый вычет</a:t>
            </a:r>
            <a:r>
              <a:rPr lang="ru-RU" dirty="0" smtClean="0"/>
              <a:t>).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dirty="0" smtClean="0"/>
              <a:t>Федеральный закон от 03.07.2018 № 192-ФЗ «О внесении изменений в отдельные законодательные акты Российской Федерации».</a:t>
            </a:r>
          </a:p>
          <a:p>
            <a:pPr marL="449814" indent="-285750"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8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71004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Обязанности налогоплательщиков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43576457"/>
              </p:ext>
            </p:extLst>
          </p:nvPr>
        </p:nvGraphicFramePr>
        <p:xfrm>
          <a:off x="318405" y="1190625"/>
          <a:ext cx="8439151" cy="372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71004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Права налоговых органов</a:t>
            </a:r>
            <a:endParaRPr lang="ru-RU" sz="22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98852659"/>
              </p:ext>
            </p:extLst>
          </p:nvPr>
        </p:nvGraphicFramePr>
        <p:xfrm>
          <a:off x="446313" y="1085849"/>
          <a:ext cx="8186057" cy="386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 smtClean="0">
              <a:solidFill>
                <a:prstClr val="white"/>
              </a:solidFill>
            </a:endParaRPr>
          </a:p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6" y="375805"/>
            <a:ext cx="7970843" cy="82935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Применение ККТ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96192433"/>
              </p:ext>
            </p:extLst>
          </p:nvPr>
        </p:nvGraphicFramePr>
        <p:xfrm>
          <a:off x="441960" y="1280160"/>
          <a:ext cx="7955280" cy="365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0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06964" indent="-342900">
              <a:buAutoNum type="arabicPeriod"/>
            </a:pPr>
            <a:r>
              <a:rPr lang="ru-RU" sz="1400" dirty="0" smtClean="0"/>
              <a:t>Заключить </a:t>
            </a:r>
            <a:r>
              <a:rPr lang="ru-RU" sz="1400" dirty="0"/>
              <a:t>договор с оператором фискальных данных. Список операторов есть на сайте ФНС - </a:t>
            </a:r>
            <a:r>
              <a:rPr lang="ru-RU" sz="1400" dirty="0" smtClean="0"/>
              <a:t>www.nalog.ru.</a:t>
            </a:r>
          </a:p>
          <a:p>
            <a:pPr marL="506964" indent="-342900">
              <a:buAutoNum type="arabicPeriod"/>
            </a:pPr>
            <a:r>
              <a:rPr lang="ru-RU" sz="1400" dirty="0" smtClean="0"/>
              <a:t>Подать </a:t>
            </a:r>
            <a:r>
              <a:rPr lang="ru-RU" sz="1400" dirty="0"/>
              <a:t>заявление о регистрации через личный кабинет - http://lkul.nalog.ru/ в разделе "Учет контрольно-кассовой техники" (п. 1 ст. 4.2 Закона N 54-ФЗ, </a:t>
            </a:r>
            <a:r>
              <a:rPr lang="ru-RU" sz="1400" dirty="0" err="1"/>
              <a:t>пп</a:t>
            </a:r>
            <a:r>
              <a:rPr lang="ru-RU" sz="1400" dirty="0"/>
              <a:t>. 1 п. 8 Порядка ведения кабинета ККТ</a:t>
            </a:r>
            <a:r>
              <a:rPr lang="ru-RU" sz="1400" dirty="0" smtClean="0"/>
              <a:t>).</a:t>
            </a:r>
          </a:p>
          <a:p>
            <a:pPr marL="506964" indent="-342900">
              <a:buAutoNum type="arabicPeriod"/>
            </a:pPr>
            <a:r>
              <a:rPr lang="ru-RU" sz="1400" dirty="0" smtClean="0"/>
              <a:t>Заполнить </a:t>
            </a:r>
            <a:r>
              <a:rPr lang="ru-RU" sz="1400" dirty="0"/>
              <a:t>обязательные поля заявления, </a:t>
            </a:r>
            <a:r>
              <a:rPr lang="ru-RU" sz="1400" dirty="0" smtClean="0"/>
              <a:t>проверить </a:t>
            </a:r>
            <a:r>
              <a:rPr lang="ru-RU" sz="1400" dirty="0"/>
              <a:t>правильность внесенных данных. Если все верно, </a:t>
            </a:r>
            <a:r>
              <a:rPr lang="ru-RU" sz="1400" dirty="0" smtClean="0"/>
              <a:t>подписать </a:t>
            </a:r>
            <a:r>
              <a:rPr lang="ru-RU" sz="1400" dirty="0"/>
              <a:t>заявление ЭЦП и </a:t>
            </a:r>
            <a:r>
              <a:rPr lang="ru-RU" sz="1400" dirty="0" smtClean="0"/>
              <a:t>отправить.</a:t>
            </a:r>
            <a:endParaRPr lang="ru-RU" sz="1400" dirty="0"/>
          </a:p>
          <a:p>
            <a:pPr marL="506964" indent="-342900">
              <a:buAutoNum type="arabicPeriod"/>
            </a:pPr>
            <a:r>
              <a:rPr lang="ru-RU" sz="1400" dirty="0"/>
              <a:t>ФНС разместит в вашем личном кабинете регистрационный номер кассы. Не позднее следующего рабочего дня </a:t>
            </a:r>
            <a:r>
              <a:rPr lang="ru-RU" sz="1400" dirty="0" smtClean="0"/>
              <a:t>сформировать </a:t>
            </a:r>
            <a:r>
              <a:rPr lang="ru-RU" sz="1400" dirty="0"/>
              <a:t>на ККТ отчет о регистрации и </a:t>
            </a:r>
            <a:r>
              <a:rPr lang="ru-RU" sz="1400" dirty="0" smtClean="0"/>
              <a:t>передать </a:t>
            </a:r>
            <a:r>
              <a:rPr lang="ru-RU" sz="1400" dirty="0"/>
              <a:t>сведения из него в налоговую. Для этого </a:t>
            </a:r>
            <a:r>
              <a:rPr lang="ru-RU" sz="1400" dirty="0" smtClean="0"/>
              <a:t>необходимо ввести </a:t>
            </a:r>
            <a:r>
              <a:rPr lang="ru-RU" sz="1400" dirty="0"/>
              <a:t>в фискальный накопитель запрашиваемые устройством сведения и </a:t>
            </a:r>
            <a:r>
              <a:rPr lang="ru-RU" sz="1400" dirty="0" smtClean="0"/>
              <a:t>распечатать </a:t>
            </a:r>
            <a:r>
              <a:rPr lang="ru-RU" sz="1400" dirty="0"/>
              <a:t>на кассе чек-отчет. Затем в личном кабинете в разделе "Учет контрольно-кассовой техники" </a:t>
            </a:r>
            <a:r>
              <a:rPr lang="ru-RU" sz="1400" dirty="0" smtClean="0"/>
              <a:t>кликнуть </a:t>
            </a:r>
            <a:r>
              <a:rPr lang="ru-RU" sz="1400" dirty="0"/>
              <a:t>на регистрационный номер. В появившемся окне </a:t>
            </a:r>
            <a:r>
              <a:rPr lang="ru-RU" sz="1400" dirty="0" smtClean="0"/>
              <a:t>нажать </a:t>
            </a:r>
            <a:r>
              <a:rPr lang="ru-RU" sz="1400" dirty="0"/>
              <a:t>"Завершить регистрацию". В новом окне внесите сведения из распечатанного чека-отчета и </a:t>
            </a:r>
            <a:r>
              <a:rPr lang="ru-RU" sz="1400" dirty="0" smtClean="0"/>
              <a:t>нажать </a:t>
            </a:r>
            <a:r>
              <a:rPr lang="ru-RU" sz="1400" dirty="0"/>
              <a:t>"Подписать и отправить".</a:t>
            </a:r>
          </a:p>
          <a:p>
            <a:pPr marL="506964" indent="-342900">
              <a:buAutoNum type="arabicPeriod"/>
            </a:pPr>
            <a:r>
              <a:rPr lang="ru-RU" sz="1400" dirty="0"/>
              <a:t>Карточку о регистрации кассы ИФНС разместит в личном кабинете (п. 11 ст. 4.2 Закона N 54-ФЗ).</a:t>
            </a:r>
          </a:p>
          <a:p>
            <a:pPr marL="506964" indent="-342900">
              <a:buAutoNum type="arabicPeriod"/>
            </a:pPr>
            <a:r>
              <a:rPr lang="ru-RU" sz="1400" dirty="0" smtClean="0"/>
              <a:t>Зарегистрировать </a:t>
            </a:r>
            <a:r>
              <a:rPr lang="ru-RU" sz="1400" dirty="0"/>
              <a:t>онлайн-кассу в личном кабинете на сайте оператора фискальных данных. </a:t>
            </a:r>
            <a:r>
              <a:rPr lang="ru-RU" sz="1400" dirty="0" smtClean="0"/>
              <a:t>Сделать </a:t>
            </a:r>
            <a:r>
              <a:rPr lang="ru-RU" sz="1400" dirty="0"/>
              <a:t>тестовую продажу и </a:t>
            </a:r>
            <a:r>
              <a:rPr lang="ru-RU" sz="1400" dirty="0" smtClean="0"/>
              <a:t>проверить </a:t>
            </a:r>
            <a:r>
              <a:rPr lang="ru-RU" sz="1400" dirty="0"/>
              <a:t>отправку чека в личном кабинете оператора.</a:t>
            </a:r>
          </a:p>
          <a:p>
            <a:pPr marL="506964" indent="-342900">
              <a:buAutoNum type="arabicPeriod"/>
            </a:pPr>
            <a:endParaRPr lang="ru-RU" sz="1400" dirty="0"/>
          </a:p>
          <a:p>
            <a:pPr marL="506964" indent="-342900">
              <a:buAutoNum type="arabicPeriod"/>
            </a:pPr>
            <a:endParaRPr lang="ru-RU" sz="1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зарегистрировать онлайн-кассу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8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42282" y="938969"/>
            <a:ext cx="7320689" cy="4204531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рием </a:t>
            </a:r>
            <a:r>
              <a:rPr lang="ru-RU" dirty="0"/>
              <a:t>(получение) и выплата денежных средств наличными деньгами </a:t>
            </a:r>
            <a:r>
              <a:rPr lang="ru-RU" dirty="0" smtClean="0"/>
              <a:t>и (или</a:t>
            </a:r>
            <a:r>
              <a:rPr lang="ru-RU" dirty="0"/>
              <a:t>) в безналичном порядке </a:t>
            </a:r>
            <a:r>
              <a:rPr lang="ru-RU" dirty="0" smtClean="0"/>
              <a:t>за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товары</a:t>
            </a:r>
            <a:r>
              <a:rPr lang="ru-RU" sz="1400" dirty="0"/>
              <a:t>, работы, услуги, прием ставок, интерактивных ставок и выплата </a:t>
            </a:r>
            <a:r>
              <a:rPr lang="ru-RU" sz="1400" dirty="0" smtClean="0"/>
              <a:t>денежных </a:t>
            </a:r>
            <a:r>
              <a:rPr lang="ru-RU" sz="1400" dirty="0"/>
              <a:t>средств в виде выигрыша при осуществлении деятельности по </a:t>
            </a:r>
            <a:r>
              <a:rPr lang="ru-RU" sz="1400" dirty="0" smtClean="0"/>
              <a:t>организации </a:t>
            </a:r>
            <a:r>
              <a:rPr lang="ru-RU" sz="1400" dirty="0"/>
              <a:t>и проведению азартных </a:t>
            </a:r>
            <a:r>
              <a:rPr lang="ru-RU" sz="1400" dirty="0" smtClean="0"/>
              <a:t>игр,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прием </a:t>
            </a:r>
            <a:r>
              <a:rPr lang="ru-RU" sz="1400" dirty="0"/>
              <a:t>денежных средств при реализации лотерейных билетов, электронных лотерейных билетов, </a:t>
            </a:r>
            <a:r>
              <a:rPr lang="ru-RU" sz="1400" dirty="0" smtClean="0"/>
              <a:t>прием </a:t>
            </a:r>
            <a:r>
              <a:rPr lang="ru-RU" sz="1400" dirty="0"/>
              <a:t>лотерейных ставок и </a:t>
            </a:r>
            <a:r>
              <a:rPr lang="ru-RU" sz="1400" dirty="0" smtClean="0"/>
              <a:t>выплат </a:t>
            </a:r>
            <a:r>
              <a:rPr lang="ru-RU" sz="1400" dirty="0"/>
              <a:t>денежных средств в виде выигрыша при осуществлении деятельности по организации и проведению </a:t>
            </a:r>
            <a:r>
              <a:rPr lang="ru-RU" sz="1400" dirty="0" smtClean="0"/>
              <a:t>лотерей 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/>
              <a:t>прием (получение) и выплата денежных средств в виде предварительной оплаты и (или) авансов, </a:t>
            </a:r>
            <a:endParaRPr lang="ru-RU" sz="1400" dirty="0" smtClean="0"/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зачет </a:t>
            </a:r>
            <a:r>
              <a:rPr lang="ru-RU" sz="1400" dirty="0"/>
              <a:t>и возврат предварительной оплаты и (или) авансов</a:t>
            </a:r>
            <a:r>
              <a:rPr lang="ru-RU" sz="1400" dirty="0" smtClean="0"/>
              <a:t>,</a:t>
            </a:r>
          </a:p>
          <a:p>
            <a:pPr marL="449814" indent="-285750"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/>
              <a:t>предоставление и погашение займов для оплаты товаров, работ, услуг (включая осуществление ломбардами кредитования граждан под залог принадлежащих гражданам вещей и деятельности по хранению вещей) либо предоставление или получение иного встречного предоставления за товары, работы, </a:t>
            </a:r>
            <a:r>
              <a:rPr lang="ru-RU" sz="1400" dirty="0" smtClean="0"/>
              <a:t>услуги.</a:t>
            </a:r>
            <a:endParaRPr lang="ru-RU" sz="1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40" y="-128187"/>
            <a:ext cx="7337192" cy="1281182"/>
          </a:xfrm>
        </p:spPr>
        <p:txBody>
          <a:bodyPr/>
          <a:lstStyle/>
          <a:p>
            <a:r>
              <a:rPr lang="ru-RU" dirty="0" smtClean="0"/>
              <a:t>Расчеты: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633845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Реквизиты чека, бланка строгой отчетности ст. 4.7 Закона 54-ФЗ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7258934"/>
              </p:ext>
            </p:extLst>
          </p:nvPr>
        </p:nvGraphicFramePr>
        <p:xfrm>
          <a:off x="425450" y="1009650"/>
          <a:ext cx="8356600" cy="3917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49814" indent="-285750" algn="just">
              <a:buFont typeface="Wingdings" pitchFamily="2" charset="2"/>
              <a:buChar char="Ø"/>
            </a:pPr>
            <a:r>
              <a:rPr lang="ru-RU" b="0" dirty="0" smtClean="0"/>
              <a:t>Можно </a:t>
            </a:r>
            <a:r>
              <a:rPr lang="ru-RU" i="1" dirty="0"/>
              <a:t>НЕ применять ККТ</a:t>
            </a:r>
            <a:r>
              <a:rPr lang="ru-RU" b="0" dirty="0"/>
              <a:t>, если населенный пункт включен в Перечень отдаленных и труднодоступных местностей, при условии выдачи покупателю (клиенту) документа, подтверждающего факт </a:t>
            </a:r>
            <a:r>
              <a:rPr lang="ru-RU" b="0" dirty="0" smtClean="0"/>
              <a:t>расчета. Перечень </a:t>
            </a:r>
            <a:r>
              <a:rPr lang="ru-RU" b="0" dirty="0"/>
              <a:t>утвержден постановлением Правительства Республики Карелия от 20.11.2006 №163-П  (в </a:t>
            </a:r>
            <a:r>
              <a:rPr lang="ru-RU" b="0" dirty="0" smtClean="0"/>
              <a:t>действующей редакции). В перечне более 430 </a:t>
            </a:r>
            <a:r>
              <a:rPr lang="ru-RU" b="0" dirty="0"/>
              <a:t>населенных пунктов, работая в которых, налогоплательщики могут не применять кассу и после 1 июля 2018 года, и  после </a:t>
            </a:r>
            <a:r>
              <a:rPr lang="ru-RU" b="0" dirty="0" smtClean="0"/>
              <a:t>01.07.2019;</a:t>
            </a:r>
            <a:endParaRPr lang="ru-RU" b="0" dirty="0"/>
          </a:p>
          <a:p>
            <a:pPr marL="449814" indent="-285750" algn="just">
              <a:buFont typeface="Wingdings" pitchFamily="2" charset="2"/>
              <a:buChar char="Ø"/>
            </a:pPr>
            <a:r>
              <a:rPr lang="ru-RU" b="0" dirty="0" smtClean="0"/>
              <a:t>Можно </a:t>
            </a:r>
            <a:r>
              <a:rPr lang="ru-RU" i="1" dirty="0"/>
              <a:t>применять ККТ в «автономном» режиме</a:t>
            </a:r>
            <a:r>
              <a:rPr lang="ru-RU" b="0" dirty="0"/>
              <a:t>, то есть без обязательной передачи фискальных документов в налоговые органы в электронной форме через оператора фискальных </a:t>
            </a:r>
            <a:r>
              <a:rPr lang="ru-RU" b="0" dirty="0" smtClean="0"/>
              <a:t>данных, если </a:t>
            </a:r>
            <a:r>
              <a:rPr lang="ru-RU" b="0" dirty="0"/>
              <a:t>населенный пункт включен в Перечень местностей, удаленных от сетей </a:t>
            </a:r>
            <a:r>
              <a:rPr lang="ru-RU" b="0" dirty="0" smtClean="0"/>
              <a:t>связи. Перечень </a:t>
            </a:r>
            <a:r>
              <a:rPr lang="ru-RU" b="0" dirty="0"/>
              <a:t>местностей на территории Республики удаленных от сетей </a:t>
            </a:r>
            <a:r>
              <a:rPr lang="ru-RU" b="0" dirty="0" smtClean="0"/>
              <a:t>связи  </a:t>
            </a:r>
            <a:r>
              <a:rPr lang="ru-RU" b="0" dirty="0"/>
              <a:t>утвержден Постановлением Правительства РК от 29.09.2017 № 331-П. </a:t>
            </a:r>
            <a:r>
              <a:rPr lang="ru-RU" b="0" dirty="0" smtClean="0"/>
              <a:t>(более </a:t>
            </a:r>
            <a:r>
              <a:rPr lang="ru-RU" b="0" dirty="0"/>
              <a:t>825 населенных пунктов </a:t>
            </a:r>
            <a:r>
              <a:rPr lang="ru-RU" b="0" dirty="0" smtClean="0"/>
              <a:t>Республики). </a:t>
            </a:r>
            <a:endParaRPr lang="ru-RU" b="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ККТ в удаленных и труднодоступных местностях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37360"/>
      </p:ext>
    </p:extLst>
  </p:cSld>
  <p:clrMapOvr>
    <a:masterClrMapping/>
  </p:clrMapOvr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12160</TotalTime>
  <Words>1153</Words>
  <Application>Microsoft Office PowerPoint</Application>
  <PresentationFormat>Экран (16:9)</PresentationFormat>
  <Paragraphs>119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Презентационные материалы по новому порядку применения контрольно-кассовой техники согласно Федерального закона от 03.07.2016 № 290-ФЗ</vt:lpstr>
      <vt:lpstr>Нормативная база</vt:lpstr>
      <vt:lpstr>Обязанности налогоплательщиков</vt:lpstr>
      <vt:lpstr>Права налоговых органов</vt:lpstr>
      <vt:lpstr>Применение ККТ</vt:lpstr>
      <vt:lpstr>Как зарегистрировать онлайн-кассу </vt:lpstr>
      <vt:lpstr>Расчеты:</vt:lpstr>
      <vt:lpstr>Реквизиты чека, бланка строгой отчетности ст. 4.7 Закона 54-ФЗ</vt:lpstr>
      <vt:lpstr>ККТ в удаленных и труднодоступных местностях</vt:lpstr>
      <vt:lpstr> Контрольно-кассовая техника может не применяться при осуществлении расчетов:  </vt:lpstr>
      <vt:lpstr>«Четвертая волна перехода на онлайн-кассы </vt:lpstr>
      <vt:lpstr>          ПИСЬМО ФНС России от 2 июля 2019 г. N ЕД-19-20/183 О применении ККТ при реализации билетов на театрально-зрелищные, культурно-просветительские или зрелищно-развлекательные мероприятия через агента-физлицо  -С 01.07.2019 ввиду завершения переходного периода, предусмотренного Федеральным законом N 290-ФЗ, под БСО понимается первичный учетный документ, приравненный к кассовому чеку, сформированный в электронной форме и (или) отпечатанный с применением автоматизированной системы для БСО в момент расчета между пользователем и клиентом за оказанные услуги, содержащий сведения о расчете, подтверждающий факт его осуществления и соответствующий требованиям законодательства Российской Федерации о применении ККТ. -С 01.07.2019  организации и ИП при оказании услуг населению обязаны оформлять БСО с применением ККТ. -Законодательство Российской Федерации о применении ККТ не распространяется на расчеты, осуществляемые между физическими лицами за билеты на театрально-зрелищные, культурно-просветительские или зрелищно-развлекательные мероприятия. Обязанность по применению ККТ и выдаче (направлению) кассового чека (БСО) покупателю (клиенту) в данном случае возникает в момент получения денежных средств за реализованные билеты от агента - физического лица.  </vt:lpstr>
      <vt:lpstr>Личный кабинет пользователя ККТ</vt:lpstr>
      <vt:lpstr>Мобильное приложение проверки чеков</vt:lpstr>
      <vt:lpstr>            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Чокой Светлана Ивановна</cp:lastModifiedBy>
  <cp:revision>713</cp:revision>
  <cp:lastPrinted>2019-04-17T11:41:24Z</cp:lastPrinted>
  <dcterms:created xsi:type="dcterms:W3CDTF">2014-02-04T14:06:09Z</dcterms:created>
  <dcterms:modified xsi:type="dcterms:W3CDTF">2019-11-14T05:46:22Z</dcterms:modified>
</cp:coreProperties>
</file>