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61" r:id="rId3"/>
    <p:sldId id="264" r:id="rId4"/>
    <p:sldId id="265" r:id="rId5"/>
    <p:sldId id="269" r:id="rId6"/>
    <p:sldId id="266" r:id="rId7"/>
    <p:sldId id="267" r:id="rId8"/>
    <p:sldId id="268" r:id="rId9"/>
    <p:sldId id="270" r:id="rId10"/>
    <p:sldId id="271" r:id="rId11"/>
    <p:sldId id="272" r:id="rId12"/>
    <p:sldId id="274" r:id="rId13"/>
    <p:sldId id="27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>
        <p:scale>
          <a:sx n="90" d="100"/>
          <a:sy n="90" d="100"/>
        </p:scale>
        <p:origin x="-804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27.11.2018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6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Повторение немецких буквосочетаний</a:t>
            </a:r>
            <a:endParaRPr lang="ru-RU" sz="6600" b="1" dirty="0">
              <a:solidFill>
                <a:schemeClr val="tx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 класс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smtClean="0"/>
              <a:t>ß</a:t>
            </a:r>
            <a:endParaRPr lang="ru-RU" sz="11000" b="1" dirty="0" smtClean="0"/>
          </a:p>
          <a:p>
            <a:pPr algn="ctr">
              <a:buNone/>
            </a:pPr>
            <a:r>
              <a:rPr lang="de-DE" sz="11000" b="1" dirty="0" err="1" smtClean="0"/>
              <a:t>tz</a:t>
            </a:r>
            <a:endParaRPr lang="ru-RU" sz="11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smtClean="0"/>
              <a:t>c</a:t>
            </a:r>
          </a:p>
          <a:p>
            <a:pPr algn="ctr">
              <a:buNone/>
            </a:pPr>
            <a:r>
              <a:rPr lang="ru-RU" sz="11000" b="1" dirty="0" err="1" smtClean="0"/>
              <a:t>ц</a:t>
            </a:r>
            <a:endParaRPr lang="ru-RU" sz="11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err="1" smtClean="0"/>
              <a:t>th</a:t>
            </a:r>
            <a:endParaRPr lang="ru-RU" sz="11000" b="1" dirty="0" smtClean="0"/>
          </a:p>
          <a:p>
            <a:pPr algn="ctr">
              <a:buNone/>
            </a:pPr>
            <a:r>
              <a:rPr lang="de-DE" sz="11000" b="1" dirty="0" err="1" smtClean="0"/>
              <a:t>ph</a:t>
            </a:r>
            <a:endParaRPr lang="ru-RU" sz="11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т</a:t>
            </a:r>
            <a:endParaRPr lang="de-DE" sz="11000" b="1" dirty="0" smtClean="0"/>
          </a:p>
          <a:p>
            <a:pPr algn="ctr">
              <a:buNone/>
            </a:pPr>
            <a:r>
              <a:rPr lang="ru-RU" sz="11000" b="1" dirty="0" err="1" smtClean="0"/>
              <a:t>ф</a:t>
            </a:r>
            <a:endParaRPr lang="ru-RU" sz="11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err="1" smtClean="0"/>
              <a:t>ä</a:t>
            </a:r>
            <a:r>
              <a:rPr lang="de-DE" sz="11000" b="1" dirty="0" err="1" smtClean="0"/>
              <a:t>u</a:t>
            </a:r>
            <a:endParaRPr lang="de-DE" sz="11000" b="1" dirty="0" smtClean="0"/>
          </a:p>
          <a:p>
            <a:pPr algn="ctr">
              <a:buNone/>
            </a:pPr>
            <a:r>
              <a:rPr lang="de-DE" sz="11000" b="1" dirty="0" err="1" smtClean="0"/>
              <a:t>ig</a:t>
            </a:r>
            <a:endParaRPr lang="ru-RU" sz="11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о</a:t>
            </a:r>
            <a:r>
              <a:rPr lang="ru-RU" sz="11000" b="1" dirty="0" smtClean="0"/>
              <a:t>й</a:t>
            </a:r>
          </a:p>
          <a:p>
            <a:pPr algn="ctr">
              <a:buNone/>
            </a:pPr>
            <a:r>
              <a:rPr lang="ru-RU" sz="11000" b="1" dirty="0" err="1" smtClean="0"/>
              <a:t>ихь</a:t>
            </a:r>
            <a:endParaRPr lang="ru-RU" sz="11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0000" b="1" dirty="0" err="1" smtClean="0"/>
              <a:t>tsch</a:t>
            </a:r>
            <a:endParaRPr lang="de-DE" sz="10000" b="1" dirty="0" smtClean="0"/>
          </a:p>
          <a:p>
            <a:pPr algn="ctr">
              <a:buNone/>
            </a:pPr>
            <a:r>
              <a:rPr lang="de-DE" sz="10000" b="1" dirty="0" err="1" smtClean="0"/>
              <a:t>qu</a:t>
            </a:r>
            <a:endParaRPr lang="de-DE" sz="10000" b="1" dirty="0" smtClean="0"/>
          </a:p>
          <a:p>
            <a:pPr algn="ctr">
              <a:buNone/>
            </a:pPr>
            <a:endParaRPr lang="ru-RU" sz="10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0000" b="1" dirty="0" smtClean="0"/>
              <a:t>ч</a:t>
            </a:r>
            <a:endParaRPr lang="de-DE" sz="10000" b="1" dirty="0" smtClean="0"/>
          </a:p>
          <a:p>
            <a:pPr algn="ctr">
              <a:buNone/>
            </a:pPr>
            <a:r>
              <a:rPr lang="ru-RU" sz="10000" b="1" dirty="0" err="1" smtClean="0"/>
              <a:t>кв</a:t>
            </a:r>
            <a:endParaRPr lang="ru-RU" sz="10000" b="1" dirty="0" smtClean="0"/>
          </a:p>
          <a:p>
            <a:pPr algn="ctr">
              <a:buNone/>
            </a:pPr>
            <a:endParaRPr lang="ru-RU" sz="10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971600" y="2348880"/>
            <a:ext cx="7200800" cy="2817604"/>
            <a:chOff x="1115616" y="2955212"/>
            <a:chExt cx="7165477" cy="351624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955212"/>
              <a:ext cx="7165477" cy="1317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56002" y="6010544"/>
              <a:ext cx="5084704" cy="4609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smtClean="0"/>
              <a:t>ei</a:t>
            </a:r>
            <a:endParaRPr lang="ru-RU" sz="11000" b="1" dirty="0" smtClean="0"/>
          </a:p>
          <a:p>
            <a:pPr algn="ctr">
              <a:buNone/>
            </a:pPr>
            <a:r>
              <a:rPr lang="de-DE" sz="11000" b="1" dirty="0" err="1" smtClean="0"/>
              <a:t>ch</a:t>
            </a:r>
            <a:endParaRPr lang="ru-RU" sz="11000" b="1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ай</a:t>
            </a:r>
            <a:endParaRPr lang="de-DE" sz="11000" b="1" dirty="0" smtClean="0"/>
          </a:p>
          <a:p>
            <a:pPr algn="ctr">
              <a:buNone/>
            </a:pPr>
            <a:r>
              <a:rPr lang="ru-RU" sz="11000" b="1" dirty="0" err="1" smtClean="0"/>
              <a:t>х,хь</a:t>
            </a:r>
            <a:endParaRPr lang="ru-RU" sz="11000" b="1" dirty="0"/>
          </a:p>
        </p:txBody>
      </p:sp>
    </p:spTree>
    <p:extLst>
      <p:ext uri="{BB962C8B-B14F-4D97-AF65-F5344CB8AC3E}">
        <p14:creationId xmlns="" xmlns:p14="http://schemas.microsoft.com/office/powerpoint/2010/main" val="258798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а</a:t>
            </a:r>
            <a:r>
              <a:rPr lang="de-DE" sz="11000" b="1" dirty="0" smtClean="0"/>
              <a:t>u</a:t>
            </a:r>
            <a:endParaRPr lang="ru-RU" sz="11000" b="1" dirty="0" smtClean="0"/>
          </a:p>
          <a:p>
            <a:pPr algn="ctr">
              <a:buNone/>
            </a:pPr>
            <a:r>
              <a:rPr lang="de-DE" sz="11000" b="1" dirty="0" err="1" smtClean="0"/>
              <a:t>eu</a:t>
            </a:r>
            <a:endParaRPr lang="ru-RU" sz="11000" b="1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ау</a:t>
            </a:r>
            <a:endParaRPr lang="de-DE" sz="11000" b="1" dirty="0" smtClean="0"/>
          </a:p>
          <a:p>
            <a:pPr algn="ctr">
              <a:buNone/>
            </a:pPr>
            <a:r>
              <a:rPr lang="ru-RU" sz="11000" b="1" dirty="0" smtClean="0"/>
              <a:t>ой</a:t>
            </a:r>
            <a:endParaRPr lang="ru-RU" sz="11000" b="1" dirty="0"/>
          </a:p>
        </p:txBody>
      </p:sp>
    </p:spTree>
    <p:extLst>
      <p:ext uri="{BB962C8B-B14F-4D97-AF65-F5344CB8AC3E}">
        <p14:creationId xmlns=""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err="1" smtClean="0"/>
              <a:t>ie</a:t>
            </a:r>
            <a:endParaRPr lang="de-DE" sz="11000" b="1" dirty="0" smtClean="0"/>
          </a:p>
          <a:p>
            <a:pPr algn="ctr">
              <a:buNone/>
            </a:pPr>
            <a:r>
              <a:rPr lang="de-DE" sz="11000" b="1" dirty="0" smtClean="0"/>
              <a:t>oh</a:t>
            </a:r>
            <a:endParaRPr lang="ru-RU" sz="110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и</a:t>
            </a:r>
          </a:p>
          <a:p>
            <a:pPr algn="ctr">
              <a:buNone/>
            </a:pPr>
            <a:r>
              <a:rPr lang="ru-RU" sz="11000" b="1" dirty="0" smtClean="0"/>
              <a:t>о</a:t>
            </a:r>
            <a:endParaRPr lang="ru-RU" sz="11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smtClean="0"/>
              <a:t>ah</a:t>
            </a:r>
          </a:p>
          <a:p>
            <a:pPr algn="ctr">
              <a:buNone/>
            </a:pPr>
            <a:r>
              <a:rPr lang="de-DE" sz="9600" b="1" dirty="0" smtClean="0"/>
              <a:t>uh</a:t>
            </a:r>
            <a:endParaRPr lang="ru-RU" sz="96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а</a:t>
            </a:r>
          </a:p>
          <a:p>
            <a:pPr algn="ctr">
              <a:buNone/>
            </a:pPr>
            <a:r>
              <a:rPr lang="ru-RU" sz="11000" b="1" dirty="0" smtClean="0"/>
              <a:t>у</a:t>
            </a:r>
            <a:endParaRPr lang="ru-RU" sz="11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err="1" smtClean="0"/>
              <a:t>ck</a:t>
            </a:r>
            <a:endParaRPr lang="de-DE" sz="11000" b="1" dirty="0" smtClean="0"/>
          </a:p>
          <a:p>
            <a:pPr algn="ctr">
              <a:buNone/>
            </a:pPr>
            <a:r>
              <a:rPr lang="de-DE" sz="11000" b="1" dirty="0" err="1" smtClean="0"/>
              <a:t>sch</a:t>
            </a:r>
            <a:endParaRPr lang="ru-RU" sz="110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к</a:t>
            </a:r>
          </a:p>
          <a:p>
            <a:pPr algn="ctr">
              <a:buNone/>
            </a:pPr>
            <a:r>
              <a:rPr lang="ru-RU" sz="11000" b="1" dirty="0" err="1" smtClean="0"/>
              <a:t>ш</a:t>
            </a:r>
            <a:endParaRPr lang="ru-RU" sz="11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Содержимое 1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err="1" smtClean="0"/>
              <a:t>st</a:t>
            </a:r>
            <a:endParaRPr lang="de-DE" sz="11000" b="1" dirty="0" smtClean="0"/>
          </a:p>
          <a:p>
            <a:pPr algn="ctr">
              <a:buNone/>
            </a:pPr>
            <a:r>
              <a:rPr lang="de-DE" sz="11000" b="1" dirty="0" err="1" smtClean="0"/>
              <a:t>sp</a:t>
            </a:r>
            <a:endParaRPr lang="ru-RU" sz="11000" b="1" dirty="0"/>
          </a:p>
        </p:txBody>
      </p:sp>
      <p:sp>
        <p:nvSpPr>
          <p:cNvPr id="14" name="Содержимое 1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err="1" smtClean="0"/>
              <a:t>шт</a:t>
            </a:r>
            <a:endParaRPr lang="ru-RU" sz="11000" b="1" dirty="0" smtClean="0"/>
          </a:p>
          <a:p>
            <a:pPr algn="ctr">
              <a:buNone/>
            </a:pPr>
            <a:r>
              <a:rPr lang="ru-RU" sz="11000" b="1" dirty="0" err="1" smtClean="0"/>
              <a:t>шп</a:t>
            </a:r>
            <a:endParaRPr lang="ru-RU" sz="11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9600" b="1" dirty="0" err="1" smtClean="0"/>
              <a:t>chs</a:t>
            </a:r>
            <a:endParaRPr lang="de-DE" sz="9600" b="1" dirty="0" smtClean="0"/>
          </a:p>
          <a:p>
            <a:pPr algn="ctr">
              <a:buNone/>
            </a:pPr>
            <a:r>
              <a:rPr lang="de-DE" sz="11000" b="1" dirty="0" smtClean="0"/>
              <a:t>ö</a:t>
            </a:r>
            <a:endParaRPr lang="ru-RU" sz="11000" b="1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кс</a:t>
            </a:r>
          </a:p>
          <a:p>
            <a:pPr algn="ctr">
              <a:buNone/>
            </a:pPr>
            <a:r>
              <a:rPr lang="ru-RU" sz="11000" b="1" dirty="0" smtClean="0"/>
              <a:t>ё</a:t>
            </a:r>
            <a:endParaRPr lang="ru-RU" sz="11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11000" b="1" dirty="0" smtClean="0"/>
              <a:t>ü</a:t>
            </a:r>
          </a:p>
          <a:p>
            <a:pPr algn="ctr">
              <a:buNone/>
            </a:pPr>
            <a:r>
              <a:rPr lang="de-DE" sz="11000" b="1" dirty="0" smtClean="0"/>
              <a:t>ä</a:t>
            </a:r>
            <a:endParaRPr lang="ru-RU" sz="11000" b="1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11000" b="1" dirty="0" smtClean="0"/>
              <a:t>ю</a:t>
            </a:r>
          </a:p>
          <a:p>
            <a:pPr algn="ctr">
              <a:buNone/>
            </a:pPr>
            <a:r>
              <a:rPr lang="ru-RU" sz="11000" b="1" dirty="0" smtClean="0"/>
              <a:t>э</a:t>
            </a:r>
            <a:endParaRPr lang="ru-RU" sz="11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5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97480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54</Words>
  <Application>Microsoft Office PowerPoint</Application>
  <PresentationFormat>Экран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1_Тема Office</vt:lpstr>
      <vt:lpstr>Повторение немецких буквосочетаний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Осенние</dc:title>
  <dc:creator>Фокина Лидия Петровна</dc:creator>
  <cp:keywords>Шаблон презентации</cp:keywords>
  <cp:lastModifiedBy>205</cp:lastModifiedBy>
  <cp:revision>50</cp:revision>
  <dcterms:created xsi:type="dcterms:W3CDTF">2014-07-06T18:18:01Z</dcterms:created>
  <dcterms:modified xsi:type="dcterms:W3CDTF">2018-11-27T10:29:13Z</dcterms:modified>
</cp:coreProperties>
</file>