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9" r:id="rId18"/>
    <p:sldId id="273" r:id="rId19"/>
    <p:sldId id="280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732A-6149-4F08-8C74-2347C7F153B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5F76-E113-4261-BEFB-694FB156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AAD-DFC1-4FE9-AD9F-63C1D6803F6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41CF-281C-499D-BFC4-CCC1981CD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2E53-B2D6-4EF5-8453-864DEA95AB7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FD25-C230-40FF-B054-E1C7F266B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C038-9C20-4838-9DAB-C9EE3E965A3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8ED1-375F-43B0-A150-D7FA207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81E8-8761-458B-9993-4D745C397B3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6E19-9776-4D8C-AB39-19F598E45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452A-0EB3-4F61-8801-3B648DB9152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7D56-ACE6-46FF-B140-F637F0FF2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F43E-5C35-4F17-B21A-318C89436AA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1542-9A0B-4DF6-8C7B-1F9400F54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06D8-29EB-4065-8706-122B34B2941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D063-8655-4F77-8EDB-99AE40C41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EA96-529E-4F0E-A118-8141BA348F7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35BB-66A6-4BC3-97DF-2CB4A0685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80D-1954-437D-8000-E79E6D8F991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E89B-2917-4154-B380-185C514D4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D3B-EA52-4CDB-B123-3C44AF3C2B35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81C5-B152-49A7-9553-5037EBDF3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2A03D-FCCD-4D36-81FE-3A5BCE4863B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1216D-B2FC-4367-8F9D-47F80E77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72;&#1083;&#1080;&#1085;&#1072;%20&#1040;&#1083;&#1077;&#1082;&#1089;&#1072;&#1085;&#1076;&#1088;&#1086;&#1074;&#1085;&#1072;\&#1052;&#1086;&#1080;%20&#1076;&#1086;&#1082;&#1091;&#1084;&#1077;&#1085;&#1090;&#1099;\Part%204\13_-_Urok_3-3_-_Upr._3,_5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029604" cy="281465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«</a:t>
            </a:r>
            <a:r>
              <a:rPr lang="de-DE" sz="5400" b="1" dirty="0" err="1" smtClean="0">
                <a:solidFill>
                  <a:srgbClr val="7030A0"/>
                </a:solidFill>
              </a:rPr>
              <a:t>Pixi</a:t>
            </a:r>
            <a:r>
              <a:rPr lang="de-DE" sz="5400" b="1" dirty="0" smtClean="0">
                <a:solidFill>
                  <a:srgbClr val="7030A0"/>
                </a:solidFill>
              </a:rPr>
              <a:t> und seine Freunde</a:t>
            </a:r>
            <a:r>
              <a:rPr lang="ru-RU" sz="6000" b="1" dirty="0" smtClean="0">
                <a:solidFill>
                  <a:srgbClr val="7030A0"/>
                </a:solidFill>
              </a:rPr>
              <a:t>»</a:t>
            </a:r>
            <a:endParaRPr lang="ru-RU" sz="6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/>
              <a:t>Der Junge spielt Fußball.</a:t>
            </a:r>
            <a:endParaRPr lang="ru-RU" sz="6000" b="1" smtClean="0"/>
          </a:p>
        </p:txBody>
      </p:sp>
      <p:pic>
        <p:nvPicPr>
          <p:cNvPr id="21506" name="Содержимое 3" descr="футбол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876425"/>
            <a:ext cx="4429125" cy="3973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5400" b="1" smtClean="0"/>
              <a:t>Das Mädchen spielt Gitarre.</a:t>
            </a:r>
            <a:endParaRPr lang="ru-RU" sz="5400" b="1" smtClean="0"/>
          </a:p>
        </p:txBody>
      </p:sp>
      <p:pic>
        <p:nvPicPr>
          <p:cNvPr id="22530" name="Содержимое 3" descr="игр на гитаре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2938" y="1773238"/>
            <a:ext cx="5445125" cy="4084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ownloads\Саб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28625"/>
            <a:ext cx="1819275" cy="27019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051" name="Picture 3" descr="C:\Users\ADMIN\Downloads\д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286125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DMIN\Downloads\поё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428875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ADMIN\Downloads\игр на гитар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19735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ADMIN\Downloads\5d3BRSDd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85750"/>
            <a:ext cx="2357437" cy="29543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3076" name="Picture 4" descr="C:\Users\ADMIN\Downloads\заря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86125"/>
            <a:ext cx="33702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ADMIN\Downloads\1315178157_spor-yapan-beslen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643313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ADMIN\Downloads\photos0-800x60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928688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>
                <a:solidFill>
                  <a:srgbClr val="7030A0"/>
                </a:solidFill>
              </a:rPr>
              <a:t>Was macht Sabine gern?</a:t>
            </a:r>
            <a:endParaRPr lang="ru-RU" sz="6000" b="1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8229600" cy="5286375"/>
          </a:xfrm>
        </p:spPr>
        <p:txBody>
          <a:bodyPr/>
          <a:lstStyle/>
          <a:p>
            <a:pPr eaLnBrk="1" hangingPunct="1"/>
            <a:r>
              <a:rPr lang="de-DE" sz="2800" b="1" smtClean="0"/>
              <a:t>spielt Fußball</a:t>
            </a:r>
          </a:p>
          <a:p>
            <a:pPr eaLnBrk="1" hangingPunct="1"/>
            <a:r>
              <a:rPr lang="de-DE" sz="2800" b="1" smtClean="0"/>
              <a:t>springt</a:t>
            </a:r>
          </a:p>
          <a:p>
            <a:pPr eaLnBrk="1" hangingPunct="1"/>
            <a:r>
              <a:rPr lang="de-DE" sz="2800" b="1" smtClean="0"/>
              <a:t>tanzt</a:t>
            </a:r>
          </a:p>
          <a:p>
            <a:pPr eaLnBrk="1" hangingPunct="1"/>
            <a:r>
              <a:rPr lang="de-DE" sz="2800" b="1" smtClean="0"/>
              <a:t>malt</a:t>
            </a:r>
          </a:p>
          <a:p>
            <a:pPr eaLnBrk="1" hangingPunct="1"/>
            <a:r>
              <a:rPr lang="de-DE" sz="2800" b="1" smtClean="0"/>
              <a:t>turnt</a:t>
            </a:r>
          </a:p>
          <a:p>
            <a:pPr eaLnBrk="1" hangingPunct="1"/>
            <a:r>
              <a:rPr lang="de-DE" sz="2800" b="1" smtClean="0"/>
              <a:t>spielt am Computer</a:t>
            </a:r>
          </a:p>
          <a:p>
            <a:pPr eaLnBrk="1" hangingPunct="1"/>
            <a:r>
              <a:rPr lang="de-DE" sz="2800" b="1" smtClean="0"/>
              <a:t>singt</a:t>
            </a:r>
          </a:p>
          <a:p>
            <a:pPr eaLnBrk="1" hangingPunct="1"/>
            <a:r>
              <a:rPr lang="de-DE" sz="2800" b="1" smtClean="0"/>
              <a:t>schreibt Briefe</a:t>
            </a:r>
          </a:p>
          <a:p>
            <a:pPr eaLnBrk="1" hangingPunct="1"/>
            <a:r>
              <a:rPr lang="de-DE" sz="2800" b="1" smtClean="0"/>
              <a:t>spielt Gitarre</a:t>
            </a:r>
          </a:p>
          <a:p>
            <a:pPr eaLnBrk="1" hangingPunct="1"/>
            <a:r>
              <a:rPr lang="de-DE" sz="2800" b="1" smtClean="0"/>
              <a:t>arbeitet</a:t>
            </a: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5400" b="1" smtClean="0">
                <a:solidFill>
                  <a:srgbClr val="7030A0"/>
                </a:solidFill>
              </a:rPr>
              <a:t>Was macht Sven gern?</a:t>
            </a:r>
            <a:endParaRPr lang="ru-RU" sz="5400" b="1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8229600" cy="5072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spielt Fußball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springt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tanzt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malt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turnt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spielt am Computer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singt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schreibt Briefe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spielt Gitarre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/>
              <a:t>arbeitet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600" b="1" smtClean="0">
                <a:solidFill>
                  <a:srgbClr val="7030A0"/>
                </a:solidFill>
              </a:rPr>
              <a:t>Was macht Pixi?</a:t>
            </a:r>
            <a:endParaRPr lang="ru-RU" sz="6600" b="1" smtClean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пикси делает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571625"/>
            <a:ext cx="6427787" cy="2643188"/>
          </a:xfrm>
        </p:spPr>
      </p:pic>
      <p:pic>
        <p:nvPicPr>
          <p:cNvPr id="1026" name="Picture 2" descr="C:\Users\ADMIN\Downloads\0c28b75b2a3a55885f230a295f35f8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57688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ownloads\рыж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4286250"/>
            <a:ext cx="27860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13_-_Urok_3-3_-_Upr._3,_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12088" y="836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0360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пикси делает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357166"/>
            <a:ext cx="6985000" cy="2871788"/>
          </a:xfrm>
          <a:noFill/>
          <a:ln/>
        </p:spPr>
      </p:pic>
      <p:pic>
        <p:nvPicPr>
          <p:cNvPr id="1026" name="Picture 2" descr="C:\Users\ADMIN\Downloads\0c28b75b2a3a55885f230a295f35f8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93382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ownloads\рыж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084638"/>
            <a:ext cx="302895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Содержимое 3" descr="пикси командуе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928688"/>
            <a:ext cx="2214562" cy="50276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7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Spielt!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de-DE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Springt!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929198"/>
            <a:ext cx="264320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Malt!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en-US" sz="4800" b="1" dirty="0" smtClean="0"/>
              <a:t>Sven </a:t>
            </a:r>
            <a:r>
              <a:rPr lang="en-US" sz="4800" b="1" dirty="0" err="1" smtClean="0">
                <a:solidFill>
                  <a:srgbClr val="7030A0"/>
                </a:solidFill>
              </a:rPr>
              <a:t>turnt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/>
              <a:t>gern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Er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spielt</a:t>
            </a:r>
            <a:r>
              <a:rPr lang="en-US" sz="4800" b="1" dirty="0" smtClean="0"/>
              <a:t> am Computer. Sven </a:t>
            </a:r>
            <a:r>
              <a:rPr lang="en-US" sz="4800" b="1" dirty="0" err="1" smtClean="0"/>
              <a:t>spielt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Fu</a:t>
            </a:r>
            <a:r>
              <a:rPr lang="el-GR" sz="4800" b="1" dirty="0" smtClean="0">
                <a:solidFill>
                  <a:srgbClr val="7030A0"/>
                </a:solidFill>
              </a:rPr>
              <a:t>β</a:t>
            </a:r>
            <a:r>
              <a:rPr lang="en-US" sz="4800" b="1" dirty="0" smtClean="0">
                <a:solidFill>
                  <a:srgbClr val="7030A0"/>
                </a:solidFill>
              </a:rPr>
              <a:t>ball</a:t>
            </a:r>
            <a:r>
              <a:rPr lang="en-US" sz="4800" b="1" dirty="0" smtClean="0"/>
              <a:t>.</a:t>
            </a:r>
          </a:p>
          <a:p>
            <a:r>
              <a:rPr lang="en-US" sz="4800" b="1" dirty="0" smtClean="0"/>
              <a:t>Sabine </a:t>
            </a:r>
            <a:r>
              <a:rPr lang="en-US" sz="4800" b="1" dirty="0" err="1" smtClean="0">
                <a:solidFill>
                  <a:srgbClr val="7030A0"/>
                </a:solidFill>
              </a:rPr>
              <a:t>spielt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Gitarre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Sie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singt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gern</a:t>
            </a:r>
            <a:r>
              <a:rPr lang="en-US" sz="4800" b="1" dirty="0" smtClean="0"/>
              <a:t>. Sabine malt </a:t>
            </a:r>
            <a:r>
              <a:rPr lang="en-US" sz="4800" b="1" dirty="0" err="1" smtClean="0">
                <a:solidFill>
                  <a:srgbClr val="7030A0"/>
                </a:solidFill>
              </a:rPr>
              <a:t>gern</a:t>
            </a:r>
            <a:r>
              <a:rPr lang="en-US" sz="4800" b="1" dirty="0" smtClean="0"/>
              <a:t>.</a:t>
            </a:r>
          </a:p>
          <a:p>
            <a:r>
              <a:rPr lang="en-US" sz="4800" b="1" dirty="0" err="1" smtClean="0"/>
              <a:t>Pixi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springt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gern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Er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schreibt</a:t>
            </a:r>
            <a:r>
              <a:rPr lang="en-US" sz="4800" b="1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gern</a:t>
            </a:r>
            <a:r>
              <a:rPr lang="en-US" sz="4800" b="1" dirty="0" smtClean="0"/>
              <a:t>. </a:t>
            </a:r>
            <a:r>
              <a:rPr lang="en-US" sz="4800" b="1" dirty="0" err="1" smtClean="0"/>
              <a:t>Pixi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malt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auch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gern</a:t>
            </a:r>
            <a:r>
              <a:rPr lang="en-US" sz="4800" b="1" dirty="0" smtClean="0"/>
              <a:t>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урока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6000" dirty="0" smtClean="0"/>
          </a:p>
          <a:p>
            <a:pPr eaLnBrk="1" hangingPunct="1"/>
            <a:r>
              <a:rPr lang="ru-RU" sz="4800" dirty="0" smtClean="0"/>
              <a:t>Науч</a:t>
            </a:r>
            <a:r>
              <a:rPr lang="ru-RU" sz="4800" dirty="0" smtClean="0"/>
              <a:t>ить детей</a:t>
            </a:r>
            <a:r>
              <a:rPr lang="ru-RU" sz="4800" dirty="0" smtClean="0"/>
              <a:t> </a:t>
            </a:r>
            <a:r>
              <a:rPr lang="ru-RU" sz="4800" dirty="0" smtClean="0"/>
              <a:t>называть действия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9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Alles </a:t>
            </a:r>
            <a:r>
              <a:rPr lang="de-DE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Gute!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>
                <a:solidFill>
                  <a:srgbClr val="7030A0"/>
                </a:solidFill>
              </a:rPr>
              <a:t>Pixi und seine Freunde</a:t>
            </a:r>
            <a:endParaRPr lang="ru-RU" sz="6000" b="1" smtClean="0">
              <a:solidFill>
                <a:srgbClr val="7030A0"/>
              </a:solidFill>
            </a:endParaRPr>
          </a:p>
        </p:txBody>
      </p:sp>
      <p:pic>
        <p:nvPicPr>
          <p:cNvPr id="14338" name="Содержимое 3" descr="пикс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285875"/>
            <a:ext cx="1946275" cy="3022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285875"/>
            <a:ext cx="20542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21481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DMIN\Downloads\сест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4286250"/>
            <a:ext cx="32146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MIN\Downloads\5d3BRSDdD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1428750"/>
            <a:ext cx="22860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3571875"/>
            <a:ext cx="1643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>
                <a:latin typeface="Calibri" pitchFamily="34" charset="0"/>
              </a:rPr>
              <a:t>Sabine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3714750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000" b="1">
                <a:latin typeface="Calibri" pitchFamily="34" charset="0"/>
              </a:rPr>
              <a:t>Sven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1604" y="4429132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Lisa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3702" y="5715016"/>
            <a:ext cx="171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Daniel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5400" b="1" smtClean="0"/>
              <a:t>Die Kinder tanzen.</a:t>
            </a:r>
            <a:endParaRPr lang="ru-RU" sz="5400" b="1" smtClean="0"/>
          </a:p>
        </p:txBody>
      </p:sp>
      <p:pic>
        <p:nvPicPr>
          <p:cNvPr id="15362" name="Содержимое 3" descr="танцуют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0938" y="1504950"/>
            <a:ext cx="6564312" cy="4924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/>
              <a:t>Das Mädchen singt.</a:t>
            </a:r>
            <a:endParaRPr lang="ru-RU" sz="6000" b="1" smtClean="0"/>
          </a:p>
        </p:txBody>
      </p:sp>
      <p:pic>
        <p:nvPicPr>
          <p:cNvPr id="16386" name="Содержимое 3" descr="поё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714500"/>
            <a:ext cx="6643688" cy="4429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/>
              <a:t>Das Kind malt.</a:t>
            </a:r>
            <a:endParaRPr lang="ru-RU" sz="6000" b="1" smtClean="0"/>
          </a:p>
        </p:txBody>
      </p:sp>
      <p:pic>
        <p:nvPicPr>
          <p:cNvPr id="17410" name="Содержимое 3" descr="мальч ри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9513" y="1600200"/>
            <a:ext cx="67849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/>
              <a:t>Der Junge spielt Lego.</a:t>
            </a:r>
            <a:endParaRPr lang="ru-RU" sz="6000" b="1" smtClean="0"/>
          </a:p>
        </p:txBody>
      </p:sp>
      <p:pic>
        <p:nvPicPr>
          <p:cNvPr id="18434" name="Содержимое 5" descr="лего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43063"/>
            <a:ext cx="6643687" cy="4667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6000" b="1" smtClean="0"/>
              <a:t>Der Junge turnt.</a:t>
            </a:r>
            <a:endParaRPr lang="ru-RU" sz="6000" b="1" smtClean="0"/>
          </a:p>
        </p:txBody>
      </p:sp>
      <p:pic>
        <p:nvPicPr>
          <p:cNvPr id="19458" name="Содержимое 3" descr="заряд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600200"/>
            <a:ext cx="68167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Das Mädchen spielt am Computer.</a:t>
            </a:r>
            <a:endParaRPr lang="ru-RU" b="1" smtClean="0"/>
          </a:p>
        </p:txBody>
      </p:sp>
      <p:pic>
        <p:nvPicPr>
          <p:cNvPr id="20482" name="Содержимое 3" descr="игр на комп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00250"/>
            <a:ext cx="6934200" cy="3714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300</TotalTime>
  <Words>143</Words>
  <PresentationFormat>Экран (4:3)</PresentationFormat>
  <Paragraphs>48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«Pixi und seine Freunde»</vt:lpstr>
      <vt:lpstr>Цель урока</vt:lpstr>
      <vt:lpstr>Pixi und seine Freunde</vt:lpstr>
      <vt:lpstr>Die Kinder tanzen.</vt:lpstr>
      <vt:lpstr>Das Mädchen singt.</vt:lpstr>
      <vt:lpstr>Das Kind malt.</vt:lpstr>
      <vt:lpstr>Der Junge spielt Lego.</vt:lpstr>
      <vt:lpstr>Der Junge turnt.</vt:lpstr>
      <vt:lpstr>Das Mädchen spielt am Computer.</vt:lpstr>
      <vt:lpstr>Der Junge spielt Fußball.</vt:lpstr>
      <vt:lpstr>Das Mädchen spielt Gitarre.</vt:lpstr>
      <vt:lpstr>Слайд 12</vt:lpstr>
      <vt:lpstr>Слайд 13</vt:lpstr>
      <vt:lpstr>Was macht Sabine gern?</vt:lpstr>
      <vt:lpstr>Was macht Sven gern?</vt:lpstr>
      <vt:lpstr>Was macht Pixi?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</cp:revision>
  <dcterms:created xsi:type="dcterms:W3CDTF">2013-04-03T15:18:45Z</dcterms:created>
  <dcterms:modified xsi:type="dcterms:W3CDTF">2021-01-21T11:24:55Z</dcterms:modified>
</cp:coreProperties>
</file>