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58" r:id="rId3"/>
    <p:sldId id="264" r:id="rId4"/>
    <p:sldId id="259" r:id="rId5"/>
    <p:sldId id="270" r:id="rId6"/>
    <p:sldId id="260" r:id="rId7"/>
    <p:sldId id="266" r:id="rId8"/>
    <p:sldId id="261" r:id="rId9"/>
    <p:sldId id="273" r:id="rId10"/>
    <p:sldId id="272" r:id="rId11"/>
    <p:sldId id="268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800000"/>
    <a:srgbClr val="663300"/>
    <a:srgbClr val="BBA549"/>
    <a:srgbClr val="EAB9B4"/>
    <a:srgbClr val="CC0000"/>
    <a:srgbClr val="FF505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64" autoAdjust="0"/>
  </p:normalViewPr>
  <p:slideViewPr>
    <p:cSldViewPr>
      <p:cViewPr>
        <p:scale>
          <a:sx n="77" d="100"/>
          <a:sy n="77" d="100"/>
        </p:scale>
        <p:origin x="-196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8AE-82A9-479A-BDC7-BEDF0557C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32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C4CA-1CFD-4D32-BD95-4ABFDCA2D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31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D402-0BE3-47F0-BD3A-193A840B4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62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1E2DB-8550-498C-B8F6-3668C72FD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78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6F5D7-6C0E-48A8-A625-A24FBDEEA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89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37466-FA25-4EE3-B448-6CC97E6C5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1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1_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A683-E362-4B43-9DA9-19364D153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95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0291B-9914-4795-8069-1E781864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5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6821-2C40-44B7-B264-735D66D51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1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55E5-E55F-4178-B9F0-8B024CF3C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7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5C98-F953-4A36-AC52-A749387D2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24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D943-D21B-4A9E-9D7E-73AA21C31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95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B1FA-B58C-429E-A9DF-3AA7ADCC4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56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506E-8162-4249-815C-35976AA66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60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0D61E-E06F-40C4-8006-6C51F7640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7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0403E4C-F101-42B3-BBDA-5FFF16C89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0.08.01\Local%20Settings\Temporary%20Internet%20Files\Content.IE5\K74RO7UR\MSBD19529_0000%5b1%5d.mid" TargetMode="External"/><Relationship Id="rId5" Type="http://schemas.openxmlformats.org/officeDocument/2006/relationships/image" Target="../media/image2.png"/><Relationship Id="rId4" Type="http://schemas.microsoft.com/office/2007/relationships/media" Target="file:///C:\Documents%20and%20Settings\10.08.01\Local%20Settings\Temporary%20Internet%20Files\Content.IE5\K74RO7UR\MSBD19529_0000%5b1%5d.m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1" name="Picture 5" descr="Christmas_Village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gradFill rotWithShape="1"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gamma/>
                  <a:shade val="46275"/>
                  <a:invGamma/>
                  <a:alpha val="64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908175" y="0"/>
            <a:ext cx="5256213" cy="1569660"/>
          </a:xfrm>
          <a:prstGeom prst="rect">
            <a:avLst/>
          </a:prstGeom>
          <a:gradFill rotWithShape="1">
            <a:gsLst>
              <a:gs pos="0">
                <a:schemeClr val="tx1">
                  <a:alpha val="58000"/>
                </a:schemeClr>
              </a:gs>
              <a:gs pos="100000">
                <a:schemeClr val="tx1">
                  <a:gamma/>
                  <a:shade val="46275"/>
                  <a:invGamma/>
                  <a:alpha val="5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Algerian" pitchFamily="82" charset="0"/>
              </a:rPr>
              <a:t>W</a:t>
            </a:r>
            <a:r>
              <a:rPr lang="en-US" sz="4800" smtClean="0">
                <a:solidFill>
                  <a:schemeClr val="bg1"/>
                </a:solidFill>
                <a:latin typeface="Algerian" pitchFamily="82" charset="0"/>
              </a:rPr>
              <a:t>eihnachten</a:t>
            </a:r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in Deutschland</a:t>
            </a:r>
            <a:endParaRPr lang="ru-RU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50183" name="MSBD19529_0000[1].mid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339" fill="hold"/>
                                        <p:tgtEl>
                                          <p:spTgt spid="50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3"/>
                </p:tgtEl>
              </p:cMediaNode>
            </p:audio>
          </p:childTnLst>
        </p:cTn>
      </p:par>
    </p:tnLst>
    <p:bldLst>
      <p:bldP spid="501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7924800" cy="575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  Am heiligen Abend, dem 24. Dezember, schmückt man  den Weihnachtsbaum. Die Gro</a:t>
            </a:r>
            <a:r>
              <a:rPr lang="el-GR" smtClean="0">
                <a:cs typeface="Arial" charset="0"/>
              </a:rPr>
              <a:t>β</a:t>
            </a:r>
            <a:r>
              <a:rPr lang="en-US" smtClean="0">
                <a:cs typeface="Arial" charset="0"/>
              </a:rPr>
              <a:t>en und die Kleinen machen einander Geschenke.</a:t>
            </a:r>
            <a:endParaRPr lang="el-GR" smtClean="0">
              <a:cs typeface="Arial" charset="0"/>
            </a:endParaRPr>
          </a:p>
        </p:txBody>
      </p:sp>
      <p:pic>
        <p:nvPicPr>
          <p:cNvPr id="11267" name="Picture 12" descr="baum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65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kuge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7" descr="santa3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23983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8" descr="geschenk2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11838"/>
            <a:ext cx="914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0" descr="geschenk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724400"/>
            <a:ext cx="16621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сочельник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84888" y="836613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Arial Rounded MT Bold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443663" y="836613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838231" y="620688"/>
            <a:ext cx="51435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b="1" dirty="0" smtClean="0">
                <a:solidFill>
                  <a:schemeClr val="bg1"/>
                </a:solidFill>
                <a:latin typeface="+mn-lt"/>
              </a:rPr>
              <a:t> O, Tannenbaum, O Tannenbaum!</a:t>
            </a:r>
          </a:p>
          <a:p>
            <a:pPr>
              <a:spcBef>
                <a:spcPct val="50000"/>
              </a:spcBef>
              <a:defRPr/>
            </a:pPr>
            <a:r>
              <a:rPr lang="de-D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b="1" dirty="0" smtClean="0">
                <a:solidFill>
                  <a:schemeClr val="bg1"/>
                </a:solidFill>
                <a:latin typeface="+mn-lt"/>
              </a:rPr>
              <a:t>Du trägst ein grünes Kleid.</a:t>
            </a:r>
          </a:p>
          <a:p>
            <a:pPr>
              <a:spcBef>
                <a:spcPct val="50000"/>
              </a:spcBef>
              <a:defRPr/>
            </a:pPr>
            <a:r>
              <a:rPr lang="de-D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b="1" dirty="0" smtClean="0">
                <a:solidFill>
                  <a:schemeClr val="bg1"/>
                </a:solidFill>
                <a:latin typeface="+mn-lt"/>
              </a:rPr>
              <a:t>Den Winter, den Sommer, </a:t>
            </a:r>
          </a:p>
          <a:p>
            <a:pPr>
              <a:spcBef>
                <a:spcPct val="50000"/>
              </a:spcBef>
              <a:defRPr/>
            </a:pPr>
            <a:r>
              <a:rPr lang="de-D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b="1" dirty="0" smtClean="0">
                <a:solidFill>
                  <a:schemeClr val="bg1"/>
                </a:solidFill>
                <a:latin typeface="+mn-lt"/>
              </a:rPr>
              <a:t>das währt die liebe Zeit.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3375"/>
            <a:ext cx="8229600" cy="575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 dirty="0" err="1" smtClean="0"/>
              <a:t>Waren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Aufmerksam</a:t>
            </a:r>
            <a:r>
              <a:rPr lang="en-US" sz="2400" i="1" dirty="0" smtClean="0"/>
              <a:t>?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err="1" smtClean="0"/>
              <a:t>W</a:t>
            </a:r>
            <a:r>
              <a:rPr lang="en-US" sz="2400" i="1" dirty="0" err="1" smtClean="0">
                <a:cs typeface="Arial" charset="0"/>
              </a:rPr>
              <a:t>ält</a:t>
            </a:r>
            <a:r>
              <a:rPr lang="en-US" sz="2400" i="1" dirty="0" smtClean="0">
                <a:cs typeface="Arial" charset="0"/>
              </a:rPr>
              <a:t> </a:t>
            </a:r>
            <a:r>
              <a:rPr lang="en-US" sz="2400" i="1" dirty="0" err="1" smtClean="0">
                <a:cs typeface="Arial" charset="0"/>
              </a:rPr>
              <a:t>richtige</a:t>
            </a:r>
            <a:r>
              <a:rPr lang="en-US" sz="2400" i="1" dirty="0" smtClean="0">
                <a:cs typeface="Arial" charset="0"/>
              </a:rPr>
              <a:t> </a:t>
            </a:r>
            <a:r>
              <a:rPr lang="en-US" sz="2400" i="1" dirty="0" err="1" smtClean="0">
                <a:cs typeface="Arial" charset="0"/>
              </a:rPr>
              <a:t>Antwort</a:t>
            </a:r>
            <a:r>
              <a:rPr lang="en-US" sz="2400" i="1" dirty="0" smtClean="0">
                <a:cs typeface="Arial" charset="0"/>
              </a:rPr>
              <a:t>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1 </a:t>
            </a:r>
            <a:r>
              <a:rPr lang="en-US" sz="2400" b="1" dirty="0" err="1" smtClean="0"/>
              <a:t>Wievel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Sonntage</a:t>
            </a:r>
            <a:r>
              <a:rPr lang="en-US" sz="2400" b="1" dirty="0" smtClean="0"/>
              <a:t> hat </a:t>
            </a:r>
            <a:r>
              <a:rPr lang="en-US" sz="2400" b="1" dirty="0" err="1" smtClean="0"/>
              <a:t>Adventszeit</a:t>
            </a:r>
            <a:r>
              <a:rPr lang="en-US" sz="2400" b="1" dirty="0" smtClean="0"/>
              <a:t>?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err="1" smtClean="0"/>
              <a:t>Drei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Sonntage</a:t>
            </a: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err="1" smtClean="0"/>
              <a:t>Vier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Sonntage</a:t>
            </a: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err="1" smtClean="0"/>
              <a:t>F</a:t>
            </a:r>
            <a:r>
              <a:rPr lang="en-US" sz="2400" i="1" dirty="0" err="1" smtClean="0">
                <a:cs typeface="Arial" charset="0"/>
              </a:rPr>
              <a:t>ünf</a:t>
            </a:r>
            <a:r>
              <a:rPr lang="en-US" sz="2400" i="1" dirty="0" smtClean="0">
                <a:cs typeface="Arial" charset="0"/>
              </a:rPr>
              <a:t> </a:t>
            </a:r>
            <a:r>
              <a:rPr lang="en-US" sz="2400" i="1" dirty="0" err="1" smtClean="0">
                <a:cs typeface="Arial" charset="0"/>
              </a:rPr>
              <a:t>Sonntage</a:t>
            </a:r>
            <a:endParaRPr lang="en-US" sz="2400" i="1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2 An </a:t>
            </a:r>
            <a:r>
              <a:rPr lang="en-US" sz="2400" b="1" dirty="0" err="1" smtClean="0"/>
              <a:t>welchem</a:t>
            </a:r>
            <a:r>
              <a:rPr lang="en-US" sz="2400" b="1" dirty="0" smtClean="0"/>
              <a:t> Tag </a:t>
            </a:r>
            <a:r>
              <a:rPr lang="en-US" sz="2400" b="1" dirty="0" err="1" smtClean="0"/>
              <a:t>kommt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Nikolaus</a:t>
            </a:r>
            <a:r>
              <a:rPr lang="en-US" sz="2400" b="1" dirty="0" smtClean="0"/>
              <a:t>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smtClean="0"/>
              <a:t>Am 5. </a:t>
            </a:r>
            <a:r>
              <a:rPr lang="en-US" sz="2400" i="1" dirty="0" err="1" smtClean="0"/>
              <a:t>Dezember</a:t>
            </a: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smtClean="0"/>
              <a:t>Am 6. </a:t>
            </a:r>
            <a:r>
              <a:rPr lang="en-US" sz="2400" i="1" dirty="0" err="1" smtClean="0"/>
              <a:t>Dezember</a:t>
            </a: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smtClean="0"/>
              <a:t>Am 1.Dezember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3 Was </a:t>
            </a:r>
            <a:r>
              <a:rPr lang="de-DE" sz="2400" b="1" dirty="0" smtClean="0"/>
              <a:t>sagen die Deutschen zu Weihnachten</a:t>
            </a:r>
            <a:r>
              <a:rPr lang="ru-RU" sz="2400" b="1" dirty="0" smtClean="0"/>
              <a:t>?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sz="2400" i="1" dirty="0" smtClean="0"/>
              <a:t>Frohe Weihnachten!</a:t>
            </a:r>
            <a:endParaRPr lang="en-US" sz="2400" i="1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err="1" smtClean="0">
                <a:cs typeface="Arial" charset="0"/>
              </a:rPr>
              <a:t>Herzlichen</a:t>
            </a:r>
            <a:r>
              <a:rPr lang="en-US" sz="2400" i="1" dirty="0" smtClean="0">
                <a:cs typeface="Arial" charset="0"/>
              </a:rPr>
              <a:t> </a:t>
            </a:r>
            <a:r>
              <a:rPr lang="en-US" sz="2400" i="1" dirty="0" err="1" smtClean="0">
                <a:cs typeface="Arial" charset="0"/>
              </a:rPr>
              <a:t>Glückwunsch</a:t>
            </a:r>
            <a:r>
              <a:rPr lang="en-US" sz="2400" i="1" dirty="0" smtClean="0">
                <a:cs typeface="Arial" charset="0"/>
              </a:rPr>
              <a:t>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err="1" smtClean="0">
                <a:cs typeface="Arial" charset="0"/>
              </a:rPr>
              <a:t>Frohe</a:t>
            </a:r>
            <a:r>
              <a:rPr lang="en-US" sz="2400" i="1" dirty="0" smtClean="0">
                <a:cs typeface="Arial" charset="0"/>
              </a:rPr>
              <a:t> </a:t>
            </a:r>
            <a:r>
              <a:rPr lang="en-US" sz="2400" i="1" dirty="0" err="1" smtClean="0">
                <a:cs typeface="Arial" charset="0"/>
              </a:rPr>
              <a:t>Ostern</a:t>
            </a:r>
            <a:r>
              <a:rPr lang="en-US" sz="2400" i="1" dirty="0" smtClean="0">
                <a:cs typeface="Arial" charset="0"/>
              </a:rPr>
              <a:t>!</a:t>
            </a:r>
          </a:p>
        </p:txBody>
      </p:sp>
      <p:pic>
        <p:nvPicPr>
          <p:cNvPr id="13315" name="Picture 10" descr="santa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20574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673"/>
            <a:ext cx="8928992" cy="658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1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258050" cy="836613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lgerian" pitchFamily="82" charset="0"/>
              </a:rPr>
              <a:t>Weihnachtssymbole</a:t>
            </a:r>
            <a:endParaRPr lang="ru-RU" sz="4000" smtClean="0">
              <a:latin typeface="Algerian" pitchFamily="82" charset="0"/>
            </a:endParaRPr>
          </a:p>
        </p:txBody>
      </p:sp>
      <p:pic>
        <p:nvPicPr>
          <p:cNvPr id="51204" name="Picture 4" descr="i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084763"/>
            <a:ext cx="1295400" cy="1368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07" name="Picture 7" descr="Tannenba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08275"/>
            <a:ext cx="1295400" cy="14001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08" name="Picture 8" descr="Baur_Weihnachten_14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92150"/>
            <a:ext cx="1368425" cy="14398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09" name="Picture 9" descr="kalender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836613"/>
            <a:ext cx="1720850" cy="1295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10" name="Picture 10" descr="plattch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2997200"/>
            <a:ext cx="1800225" cy="12239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11" name="Picture 11" descr="Weihnachtlsad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5013325"/>
            <a:ext cx="1798638" cy="13255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843213" y="836613"/>
            <a:ext cx="41052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sz="2400" b="1"/>
              <a:t>Tannenbaum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sz="24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sz="2400"/>
              <a:t> </a:t>
            </a:r>
            <a:r>
              <a:rPr lang="de-DE" sz="2400" b="1"/>
              <a:t>Adventskranz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sz="24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sz="2400"/>
              <a:t> </a:t>
            </a:r>
            <a:r>
              <a:rPr lang="de-DE" sz="2400" b="1"/>
              <a:t>Geschenke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sz="24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sz="2400" b="1"/>
              <a:t>Plätzchen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sz="24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sz="2400"/>
              <a:t> </a:t>
            </a:r>
            <a:r>
              <a:rPr lang="de-DE" sz="2400" b="1"/>
              <a:t>Adventskalender</a:t>
            </a:r>
          </a:p>
          <a:p>
            <a:pPr eaLnBrk="1" hangingPunct="1">
              <a:spcBef>
                <a:spcPct val="50000"/>
              </a:spcBef>
            </a:pPr>
            <a:endParaRPr lang="ru-RU" sz="24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sz="2400" b="1"/>
              <a:t>Weihnachtsmarkt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sz="24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ru-RU" sz="2400" b="1"/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>
            <a:off x="1692275" y="184467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3083" name="Text Box 18"/>
          <p:cNvSpPr txBox="1">
            <a:spLocks noChangeArrowheads="1"/>
          </p:cNvSpPr>
          <p:nvPr/>
        </p:nvSpPr>
        <p:spPr bwMode="auto">
          <a:xfrm>
            <a:off x="1692275" y="37893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1763713" y="6237288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3085" name="Text Box 20"/>
          <p:cNvSpPr txBox="1">
            <a:spLocks noChangeArrowheads="1"/>
          </p:cNvSpPr>
          <p:nvPr/>
        </p:nvSpPr>
        <p:spPr bwMode="auto">
          <a:xfrm>
            <a:off x="6659563" y="162877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3086" name="Text Box 21"/>
          <p:cNvSpPr txBox="1">
            <a:spLocks noChangeArrowheads="1"/>
          </p:cNvSpPr>
          <p:nvPr/>
        </p:nvSpPr>
        <p:spPr bwMode="auto">
          <a:xfrm>
            <a:off x="6659563" y="386080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3087" name="Text Box 22"/>
          <p:cNvSpPr txBox="1">
            <a:spLocks noChangeArrowheads="1"/>
          </p:cNvSpPr>
          <p:nvPr/>
        </p:nvSpPr>
        <p:spPr bwMode="auto">
          <a:xfrm>
            <a:off x="6659563" y="5949950"/>
            <a:ext cx="328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3088" name="Text Box 23"/>
          <p:cNvSpPr txBox="1">
            <a:spLocks noChangeArrowheads="1"/>
          </p:cNvSpPr>
          <p:nvPr/>
        </p:nvSpPr>
        <p:spPr bwMode="auto">
          <a:xfrm>
            <a:off x="4427538" y="3644900"/>
            <a:ext cx="271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51227" name="j0212358.wa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0.00879 L -0.30903 0.501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33403E-6 L -0.30851 0.656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1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328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53042E-7 L -0.29965 -0.121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-6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00208 L 0.47153 0.0145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0.02036 L 0.39271 -0.44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23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3 0.0081 L 0.36944 0.00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5" fill="hold"/>
                                        <p:tgtEl>
                                          <p:spTgt spid="51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de-DE" sz="4800" smtClean="0">
                <a:solidFill>
                  <a:srgbClr val="800000"/>
                </a:solidFill>
                <a:latin typeface="Algerian" pitchFamily="82" charset="0"/>
              </a:rPr>
              <a:t>Advent</a:t>
            </a:r>
            <a:r>
              <a:rPr lang="de-DE" sz="4800" smtClean="0">
                <a:solidFill>
                  <a:srgbClr val="993300"/>
                </a:solidFill>
                <a:latin typeface="Algerian" pitchFamily="82" charset="0"/>
              </a:rPr>
              <a:t> </a:t>
            </a:r>
            <a:r>
              <a:rPr lang="de-DE" sz="4800" smtClean="0">
                <a:solidFill>
                  <a:srgbClr val="800000"/>
                </a:solidFill>
                <a:latin typeface="Algerian" pitchFamily="82" charset="0"/>
              </a:rPr>
              <a:t>und Weihnachten</a:t>
            </a:r>
            <a:endParaRPr lang="ru-RU" sz="4800" smtClean="0">
              <a:solidFill>
                <a:srgbClr val="800000"/>
              </a:solidFill>
              <a:latin typeface="Algerian" pitchFamily="82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557338"/>
            <a:ext cx="3387725" cy="5300662"/>
          </a:xfrm>
        </p:spPr>
        <p:txBody>
          <a:bodyPr/>
          <a:lstStyle/>
          <a:p>
            <a:pPr marL="4763" indent="127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de-DE" sz="4000" b="1" dirty="0" smtClean="0">
                <a:latin typeface="Algerian" pitchFamily="82" charset="0"/>
              </a:rPr>
              <a:t>A d v e n 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400" dirty="0" smtClean="0">
              <a:latin typeface="Berlin Sans FB" pitchFamily="34" charset="0"/>
            </a:endParaRPr>
          </a:p>
          <a:p>
            <a:pPr marL="185738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Berlin Sans FB" pitchFamily="34" charset="0"/>
            </a:endParaRPr>
          </a:p>
          <a:p>
            <a:pPr marL="185738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Berlin Sans FB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b="1" dirty="0" smtClean="0">
                <a:solidFill>
                  <a:srgbClr val="000000"/>
                </a:solidFill>
                <a:latin typeface="Berlin Sans FB" pitchFamily="34" charset="0"/>
              </a:rPr>
              <a:t>Vier Sonntage vor dem Weihnachtsfest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b="1" dirty="0" smtClean="0">
                <a:solidFill>
                  <a:srgbClr val="000000"/>
                </a:solidFill>
                <a:latin typeface="Berlin Sans FB" pitchFamily="34" charset="0"/>
              </a:rPr>
              <a:t>Dauert vom 1. bis zum 24. Dezember</a:t>
            </a:r>
            <a:endParaRPr lang="ru-RU" b="1" dirty="0" smtClean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28775"/>
            <a:ext cx="5076825" cy="4454525"/>
          </a:xfrm>
        </p:spPr>
        <p:txBody>
          <a:bodyPr/>
          <a:lstStyle/>
          <a:p>
            <a:pPr marL="4763" indent="127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de-DE" sz="3600" b="1" dirty="0" smtClean="0">
                <a:latin typeface="Algerian" pitchFamily="82" charset="0"/>
              </a:rPr>
              <a:t>W e i h n a c h t e 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dirty="0" smtClean="0">
              <a:latin typeface="Berlin Sans FB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1600" b="1" dirty="0" smtClean="0">
              <a:solidFill>
                <a:srgbClr val="000000"/>
              </a:solidFill>
              <a:latin typeface="Berlin Sans FB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b="1" dirty="0" smtClean="0">
                <a:solidFill>
                  <a:srgbClr val="000000"/>
                </a:solidFill>
                <a:latin typeface="Berlin Sans FB" pitchFamily="34" charset="0"/>
              </a:rPr>
              <a:t> das Fest von Christi Geburt.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b="1" dirty="0" smtClean="0">
                <a:solidFill>
                  <a:srgbClr val="000000"/>
                </a:solidFill>
                <a:latin typeface="Berlin Sans FB" pitchFamily="34" charset="0"/>
              </a:rPr>
              <a:t>Wird am Abend des 24. Dezember, dem Heiligen Abend, gefeiert.</a:t>
            </a:r>
            <a:endParaRPr lang="ru-RU" b="1" dirty="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календ и девуш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0"/>
            <a:ext cx="6396038" cy="6858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2242" name="WordArt 18"/>
          <p:cNvSpPr>
            <a:spLocks noChangeArrowheads="1" noChangeShapeType="1" noTextEdit="1"/>
          </p:cNvSpPr>
          <p:nvPr/>
        </p:nvSpPr>
        <p:spPr bwMode="auto">
          <a:xfrm>
            <a:off x="6443663" y="1484313"/>
            <a:ext cx="431800" cy="715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52243" name="WordArt 19"/>
          <p:cNvSpPr>
            <a:spLocks noChangeArrowheads="1" noChangeShapeType="1" noTextEdit="1"/>
          </p:cNvSpPr>
          <p:nvPr/>
        </p:nvSpPr>
        <p:spPr bwMode="auto">
          <a:xfrm>
            <a:off x="6659563" y="2708275"/>
            <a:ext cx="431800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2245" name="WordArt 21"/>
          <p:cNvSpPr>
            <a:spLocks noChangeArrowheads="1" noChangeShapeType="1" noTextEdit="1"/>
          </p:cNvSpPr>
          <p:nvPr/>
        </p:nvSpPr>
        <p:spPr bwMode="auto">
          <a:xfrm>
            <a:off x="4716463" y="2636838"/>
            <a:ext cx="720725" cy="714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24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107950" y="0"/>
            <a:ext cx="36718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lgerian" pitchFamily="82" charset="0"/>
              </a:rPr>
              <a:t>     </a:t>
            </a:r>
            <a:r>
              <a:rPr lang="en-US" sz="2800" b="1">
                <a:latin typeface="Algerian" pitchFamily="82" charset="0"/>
              </a:rPr>
              <a:t>Adventskalender</a:t>
            </a:r>
            <a:endParaRPr lang="ru-RU" sz="2800" b="1">
              <a:latin typeface="Algerian" pitchFamily="82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214313" y="1125538"/>
            <a:ext cx="353218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CCFF33"/>
                </a:solidFill>
                <a:latin typeface="Arial" pitchFamily="34" charset="0"/>
              </a:rPr>
              <a:t>    </a:t>
            </a:r>
            <a:r>
              <a:rPr lang="en-US" sz="2400" dirty="0">
                <a:solidFill>
                  <a:srgbClr val="800000"/>
                </a:solidFill>
                <a:latin typeface="Arial" pitchFamily="34" charset="0"/>
              </a:rPr>
              <a:t>Am 1.Dezember</a:t>
            </a:r>
            <a:r>
              <a:rPr lang="en-US" sz="2400" dirty="0">
                <a:solidFill>
                  <a:srgbClr val="99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beginnt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die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Adventszeit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. Die Kinder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bekommen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einen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 pitchFamily="34" charset="0"/>
                <a:hlinkClick r:id="rId3" action="ppaction://hlinksldjump"/>
              </a:rPr>
              <a:t>Adventskalender</a:t>
            </a:r>
            <a:endParaRPr lang="de-DE" sz="24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Am 4.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Dezember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hlinkClick r:id="rId4" action="ppaction://hlinksldjump"/>
              </a:rPr>
              <a:t>Barbaratag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Am 6.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Dezember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hlinkClick r:id="rId5" action="ppaction://hlinksldjump"/>
              </a:rPr>
              <a:t>Nikolaustag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hlinkClick r:id="rId5" action="ppaction://hlinksldjump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Am 24.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Dezember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hlinkClick r:id="rId6" action="ppaction://hlinksldjump"/>
              </a:rPr>
              <a:t>Heiliger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hlinkClick r:id="rId6" action="ppaction://hlinksldjump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hlinkClick r:id="rId6" action="ppaction://hlinksldjump"/>
              </a:rPr>
              <a:t>Abend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5128" name="Text Box 26"/>
          <p:cNvSpPr txBox="1">
            <a:spLocks noChangeArrowheads="1"/>
          </p:cNvSpPr>
          <p:nvPr/>
        </p:nvSpPr>
        <p:spPr bwMode="auto">
          <a:xfrm>
            <a:off x="5508625" y="479742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2252" name="WordArt 28"/>
          <p:cNvSpPr>
            <a:spLocks noChangeArrowheads="1" noChangeShapeType="1" noTextEdit="1"/>
          </p:cNvSpPr>
          <p:nvPr/>
        </p:nvSpPr>
        <p:spPr bwMode="auto">
          <a:xfrm>
            <a:off x="4572000" y="4868863"/>
            <a:ext cx="504825" cy="892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2" grpId="0" animBg="1"/>
      <p:bldP spid="52243" grpId="0" animBg="1"/>
      <p:bldP spid="52245" grpId="0" animBg="1"/>
      <p:bldP spid="52248" grpId="0"/>
      <p:bldP spid="52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de-DE" smtClean="0">
                <a:latin typeface="Algerian" pitchFamily="82" charset="0"/>
              </a:rPr>
              <a:t>Adventskalender</a:t>
            </a:r>
            <a:endParaRPr lang="ru-RU" smtClean="0">
              <a:latin typeface="Algerian" pitchFamily="82" charset="0"/>
            </a:endParaRPr>
          </a:p>
        </p:txBody>
      </p:sp>
      <p:sp>
        <p:nvSpPr>
          <p:cNvPr id="6147" name="Rectangle 5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890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86375" y="1928813"/>
            <a:ext cx="3636963" cy="3946525"/>
          </a:xfrm>
        </p:spPr>
        <p:txBody>
          <a:bodyPr/>
          <a:lstStyle/>
          <a:p>
            <a:pPr marL="84138" indent="271463"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1. Dezember</a:t>
            </a:r>
          </a:p>
          <a:p>
            <a:pPr marL="84138" indent="271463"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Die Kinder öffnen das erste Fensterchen mit dem Schokoladenstück </a:t>
            </a:r>
          </a:p>
          <a:p>
            <a:pPr marL="84138" indent="271463"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2. Dezember</a:t>
            </a:r>
          </a:p>
          <a:p>
            <a:pPr marL="84138" indent="271463"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Die Kinder öffnen das zweite Fensterchen...</a:t>
            </a:r>
          </a:p>
          <a:p>
            <a:pPr marL="84138" indent="271463"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24. Dezember</a:t>
            </a:r>
          </a:p>
          <a:p>
            <a:pPr marL="84138" indent="271463"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Alle Fensterchen sind auf!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de-DE" sz="2400" b="1" dirty="0" smtClean="0">
              <a:latin typeface="Arial Black" pitchFamily="34" charset="0"/>
            </a:endParaRPr>
          </a:p>
        </p:txBody>
      </p:sp>
      <p:pic>
        <p:nvPicPr>
          <p:cNvPr id="89092" name="Picture 4" descr="kalender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5256213" cy="52403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9096" name="WordArt 8"/>
          <p:cNvSpPr>
            <a:spLocks noChangeArrowheads="1" noChangeShapeType="1" noTextEdit="1"/>
          </p:cNvSpPr>
          <p:nvPr/>
        </p:nvSpPr>
        <p:spPr bwMode="auto">
          <a:xfrm>
            <a:off x="323850" y="1989138"/>
            <a:ext cx="2857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1258888" y="4149725"/>
            <a:ext cx="276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89100" name="WordArt 12"/>
          <p:cNvSpPr>
            <a:spLocks noChangeArrowheads="1" noChangeShapeType="1" noTextEdit="1"/>
          </p:cNvSpPr>
          <p:nvPr/>
        </p:nvSpPr>
        <p:spPr bwMode="auto">
          <a:xfrm>
            <a:off x="2843213" y="4221163"/>
            <a:ext cx="276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89102" name="WordArt 14"/>
          <p:cNvSpPr>
            <a:spLocks noChangeArrowheads="1" noChangeShapeType="1" noTextEdit="1"/>
          </p:cNvSpPr>
          <p:nvPr/>
        </p:nvSpPr>
        <p:spPr bwMode="auto">
          <a:xfrm>
            <a:off x="3132138" y="1773238"/>
            <a:ext cx="276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89104" name="WordArt 16"/>
          <p:cNvSpPr>
            <a:spLocks noChangeArrowheads="1" noChangeShapeType="1" noTextEdit="1"/>
          </p:cNvSpPr>
          <p:nvPr/>
        </p:nvSpPr>
        <p:spPr bwMode="auto">
          <a:xfrm>
            <a:off x="539750" y="4581525"/>
            <a:ext cx="276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89106" name="WordArt 18"/>
          <p:cNvSpPr>
            <a:spLocks noChangeArrowheads="1" noChangeShapeType="1" noTextEdit="1"/>
          </p:cNvSpPr>
          <p:nvPr/>
        </p:nvSpPr>
        <p:spPr bwMode="auto">
          <a:xfrm>
            <a:off x="4787900" y="4365625"/>
            <a:ext cx="276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89108" name="WordArt 20"/>
          <p:cNvSpPr>
            <a:spLocks noChangeArrowheads="1" noChangeShapeType="1" noTextEdit="1"/>
          </p:cNvSpPr>
          <p:nvPr/>
        </p:nvSpPr>
        <p:spPr bwMode="auto">
          <a:xfrm>
            <a:off x="2916238" y="3068638"/>
            <a:ext cx="276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89110" name="WordArt 22"/>
          <p:cNvSpPr>
            <a:spLocks noChangeArrowheads="1" noChangeShapeType="1" noTextEdit="1"/>
          </p:cNvSpPr>
          <p:nvPr/>
        </p:nvSpPr>
        <p:spPr bwMode="auto">
          <a:xfrm>
            <a:off x="1979613" y="4508500"/>
            <a:ext cx="276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89112" name="WordArt 24"/>
          <p:cNvSpPr>
            <a:spLocks noChangeArrowheads="1" noChangeShapeType="1" noTextEdit="1"/>
          </p:cNvSpPr>
          <p:nvPr/>
        </p:nvSpPr>
        <p:spPr bwMode="auto">
          <a:xfrm>
            <a:off x="4643438" y="1700213"/>
            <a:ext cx="276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89114" name="WordArt 26"/>
          <p:cNvSpPr>
            <a:spLocks noChangeArrowheads="1" noChangeShapeType="1" noTextEdit="1"/>
          </p:cNvSpPr>
          <p:nvPr/>
        </p:nvSpPr>
        <p:spPr bwMode="auto">
          <a:xfrm>
            <a:off x="1042988" y="3213100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9116" name="WordArt 28"/>
          <p:cNvSpPr>
            <a:spLocks noChangeArrowheads="1" noChangeShapeType="1" noTextEdit="1"/>
          </p:cNvSpPr>
          <p:nvPr/>
        </p:nvSpPr>
        <p:spPr bwMode="auto">
          <a:xfrm>
            <a:off x="1116013" y="5589588"/>
            <a:ext cx="287337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sp>
        <p:nvSpPr>
          <p:cNvPr id="89119" name="WordArt 31"/>
          <p:cNvSpPr>
            <a:spLocks noChangeArrowheads="1" noChangeShapeType="1" noTextEdit="1"/>
          </p:cNvSpPr>
          <p:nvPr/>
        </p:nvSpPr>
        <p:spPr bwMode="auto">
          <a:xfrm>
            <a:off x="4716463" y="5734050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89121" name="WordArt 33"/>
          <p:cNvSpPr>
            <a:spLocks noChangeArrowheads="1" noChangeShapeType="1" noTextEdit="1"/>
          </p:cNvSpPr>
          <p:nvPr/>
        </p:nvSpPr>
        <p:spPr bwMode="auto">
          <a:xfrm>
            <a:off x="179388" y="3068638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89123" name="WordArt 35"/>
          <p:cNvSpPr>
            <a:spLocks noChangeArrowheads="1" noChangeShapeType="1" noTextEdit="1"/>
          </p:cNvSpPr>
          <p:nvPr/>
        </p:nvSpPr>
        <p:spPr bwMode="auto">
          <a:xfrm>
            <a:off x="4716463" y="2781300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14</a:t>
            </a:r>
          </a:p>
        </p:txBody>
      </p:sp>
      <p:sp>
        <p:nvSpPr>
          <p:cNvPr id="89125" name="WordArt 37"/>
          <p:cNvSpPr>
            <a:spLocks noChangeArrowheads="1" noChangeShapeType="1" noTextEdit="1"/>
          </p:cNvSpPr>
          <p:nvPr/>
        </p:nvSpPr>
        <p:spPr bwMode="auto">
          <a:xfrm>
            <a:off x="3995738" y="5805488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18</a:t>
            </a:r>
          </a:p>
        </p:txBody>
      </p:sp>
      <p:sp>
        <p:nvSpPr>
          <p:cNvPr id="89127" name="WordArt 39"/>
          <p:cNvSpPr>
            <a:spLocks noChangeArrowheads="1" noChangeShapeType="1" noTextEdit="1"/>
          </p:cNvSpPr>
          <p:nvPr/>
        </p:nvSpPr>
        <p:spPr bwMode="auto">
          <a:xfrm>
            <a:off x="2843213" y="5734050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15</a:t>
            </a:r>
          </a:p>
        </p:txBody>
      </p:sp>
      <p:sp>
        <p:nvSpPr>
          <p:cNvPr id="89129" name="WordArt 41"/>
          <p:cNvSpPr>
            <a:spLocks noChangeArrowheads="1" noChangeShapeType="1" noTextEdit="1"/>
          </p:cNvSpPr>
          <p:nvPr/>
        </p:nvSpPr>
        <p:spPr bwMode="auto">
          <a:xfrm>
            <a:off x="179388" y="5589588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24</a:t>
            </a:r>
          </a:p>
        </p:txBody>
      </p:sp>
      <p:sp>
        <p:nvSpPr>
          <p:cNvPr id="89131" name="WordArt 43"/>
          <p:cNvSpPr>
            <a:spLocks noChangeArrowheads="1" noChangeShapeType="1" noTextEdit="1"/>
          </p:cNvSpPr>
          <p:nvPr/>
        </p:nvSpPr>
        <p:spPr bwMode="auto">
          <a:xfrm>
            <a:off x="2195513" y="1628775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16</a:t>
            </a:r>
          </a:p>
        </p:txBody>
      </p:sp>
      <p:sp>
        <p:nvSpPr>
          <p:cNvPr id="89133" name="WordArt 45"/>
          <p:cNvSpPr>
            <a:spLocks noChangeArrowheads="1" noChangeShapeType="1" noTextEdit="1"/>
          </p:cNvSpPr>
          <p:nvPr/>
        </p:nvSpPr>
        <p:spPr bwMode="auto">
          <a:xfrm>
            <a:off x="1403350" y="1557338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21</a:t>
            </a:r>
          </a:p>
        </p:txBody>
      </p:sp>
      <p:sp>
        <p:nvSpPr>
          <p:cNvPr id="89137" name="WordArt 49"/>
          <p:cNvSpPr>
            <a:spLocks noChangeArrowheads="1" noChangeShapeType="1" noTextEdit="1"/>
          </p:cNvSpPr>
          <p:nvPr/>
        </p:nvSpPr>
        <p:spPr bwMode="auto">
          <a:xfrm>
            <a:off x="3924300" y="4221163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20</a:t>
            </a:r>
          </a:p>
        </p:txBody>
      </p:sp>
      <p:sp>
        <p:nvSpPr>
          <p:cNvPr id="89140" name="WordArt 52"/>
          <p:cNvSpPr>
            <a:spLocks noChangeArrowheads="1" noChangeShapeType="1" noTextEdit="1"/>
          </p:cNvSpPr>
          <p:nvPr/>
        </p:nvSpPr>
        <p:spPr bwMode="auto">
          <a:xfrm>
            <a:off x="2195513" y="3573463"/>
            <a:ext cx="552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19</a:t>
            </a:r>
          </a:p>
        </p:txBody>
      </p:sp>
      <p:sp>
        <p:nvSpPr>
          <p:cNvPr id="89142" name="WordArt 54"/>
          <p:cNvSpPr>
            <a:spLocks noChangeArrowheads="1" noChangeShapeType="1" noTextEdit="1"/>
          </p:cNvSpPr>
          <p:nvPr/>
        </p:nvSpPr>
        <p:spPr bwMode="auto">
          <a:xfrm>
            <a:off x="3779838" y="3068638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22</a:t>
            </a:r>
          </a:p>
        </p:txBody>
      </p:sp>
      <p:sp>
        <p:nvSpPr>
          <p:cNvPr id="89144" name="WordArt 56"/>
          <p:cNvSpPr>
            <a:spLocks noChangeArrowheads="1" noChangeShapeType="1" noTextEdit="1"/>
          </p:cNvSpPr>
          <p:nvPr/>
        </p:nvSpPr>
        <p:spPr bwMode="auto">
          <a:xfrm>
            <a:off x="2124075" y="5949950"/>
            <a:ext cx="552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6" grpId="0" animBg="1"/>
      <p:bldP spid="89098" grpId="0" animBg="1"/>
      <p:bldP spid="89100" grpId="0" animBg="1"/>
      <p:bldP spid="89102" grpId="0" animBg="1"/>
      <p:bldP spid="89104" grpId="0" animBg="1"/>
      <p:bldP spid="89106" grpId="0" animBg="1"/>
      <p:bldP spid="89108" grpId="0" animBg="1"/>
      <p:bldP spid="89110" grpId="0" animBg="1"/>
      <p:bldP spid="89112" grpId="0" animBg="1"/>
      <p:bldP spid="89114" grpId="0" animBg="1"/>
      <p:bldP spid="89116" grpId="0" animBg="1"/>
      <p:bldP spid="89119" grpId="0" animBg="1"/>
      <p:bldP spid="89121" grpId="0" animBg="1"/>
      <p:bldP spid="89123" grpId="0" animBg="1"/>
      <p:bldP spid="89125" grpId="0" animBg="1"/>
      <p:bldP spid="89127" grpId="0" animBg="1"/>
      <p:bldP spid="89129" grpId="0" animBg="1"/>
      <p:bldP spid="89131" grpId="0" animBg="1"/>
      <p:bldP spid="89133" grpId="0" animBg="1"/>
      <p:bldP spid="89137" grpId="0" animBg="1"/>
      <p:bldP spid="89140" grpId="0" animBg="1"/>
      <p:bldP spid="89142" grpId="0" animBg="1"/>
      <p:bldP spid="89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27538" cy="105251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800000"/>
                </a:solidFill>
                <a:latin typeface="Algerian" pitchFamily="82" charset="0"/>
              </a:rPr>
              <a:t>Adventskranz</a:t>
            </a:r>
            <a:endParaRPr lang="ru-RU" sz="4000" smtClean="0">
              <a:solidFill>
                <a:srgbClr val="800000"/>
              </a:solidFill>
              <a:latin typeface="Algerian" pitchFamily="82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392612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Advent, Advent,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Ein Lichtlein brennt.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Erst eins,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Dann zwei,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Dann drei,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Dann vier.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Dann steht das Christkind vor der Tür</a:t>
            </a:r>
            <a:endParaRPr lang="ru-RU" sz="2800" b="1" smtClean="0"/>
          </a:p>
        </p:txBody>
      </p:sp>
      <p:pic>
        <p:nvPicPr>
          <p:cNvPr id="54279" name="Picture 7" descr="AdventKranz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0"/>
            <a:ext cx="4643437" cy="6858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4280" name="Picture 8" descr="горящая свеч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287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287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97200"/>
            <a:ext cx="287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60800"/>
            <a:ext cx="2873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2873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60800"/>
            <a:ext cx="2873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868863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19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21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868863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4" name="Picture 22" descr="горящая свеч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68863"/>
            <a:ext cx="2873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25"/>
          <p:cNvSpPr txBox="1">
            <a:spLocks noChangeArrowheads="1"/>
          </p:cNvSpPr>
          <p:nvPr/>
        </p:nvSpPr>
        <p:spPr bwMode="auto">
          <a:xfrm>
            <a:off x="8675688" y="6381750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184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81738"/>
            <a:ext cx="539750" cy="5762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4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rgbClr val="993300"/>
                </a:solidFill>
                <a:latin typeface="Algerian" pitchFamily="82" charset="0"/>
              </a:rPr>
              <a:t>Der Barbaratag</a:t>
            </a:r>
            <a:endParaRPr lang="ru-RU" b="1" smtClean="0">
              <a:solidFill>
                <a:srgbClr val="993300"/>
              </a:solidFill>
              <a:latin typeface="Algerian" pitchFamily="82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857375"/>
            <a:ext cx="5961063" cy="307181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</a:t>
            </a:r>
            <a:r>
              <a:rPr lang="de-DE" sz="2400" smtClean="0"/>
              <a:t>Am Barbaratag schneidet man einen Apfel-, Kirsch-Kastanien-, Pflaumen- oder Holunderzweig und man stellt ihn in das geheizte Zimmer.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de-DE" sz="2400" smtClean="0"/>
              <a:t> Kommt der Zweig gerade am Weihnachtsfest zum Blühen, so wird das als gutes Zeichen für die Zukunft gewertet.</a:t>
            </a:r>
            <a:endParaRPr lang="ru-RU" sz="2400" smtClean="0"/>
          </a:p>
        </p:txBody>
      </p:sp>
      <p:pic>
        <p:nvPicPr>
          <p:cNvPr id="8196" name="Picture 25" descr="MCj0296052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63132">
            <a:off x="6589713" y="3641725"/>
            <a:ext cx="2555875" cy="3243263"/>
          </a:xfrm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308850" y="620713"/>
            <a:ext cx="1476375" cy="3435350"/>
            <a:chOff x="3234" y="902"/>
            <a:chExt cx="930" cy="2164"/>
          </a:xfrm>
        </p:grpSpPr>
        <p:grpSp>
          <p:nvGrpSpPr>
            <p:cNvPr id="8205" name="Group 28"/>
            <p:cNvGrpSpPr>
              <a:grpSpLocks/>
            </p:cNvGrpSpPr>
            <p:nvPr/>
          </p:nvGrpSpPr>
          <p:grpSpPr bwMode="auto">
            <a:xfrm>
              <a:off x="3424" y="1026"/>
              <a:ext cx="529" cy="2040"/>
              <a:chOff x="3281" y="1131"/>
              <a:chExt cx="529" cy="2040"/>
            </a:xfrm>
          </p:grpSpPr>
          <p:sp>
            <p:nvSpPr>
              <p:cNvPr id="8210" name="Freeform 26"/>
              <p:cNvSpPr>
                <a:spLocks/>
              </p:cNvSpPr>
              <p:nvPr/>
            </p:nvSpPr>
            <p:spPr bwMode="auto">
              <a:xfrm>
                <a:off x="3281" y="1131"/>
                <a:ext cx="328" cy="2040"/>
              </a:xfrm>
              <a:custGeom>
                <a:avLst/>
                <a:gdLst>
                  <a:gd name="T0" fmla="*/ 15 w 328"/>
                  <a:gd name="T1" fmla="*/ 0 h 2040"/>
                  <a:gd name="T2" fmla="*/ 36 w 328"/>
                  <a:gd name="T3" fmla="*/ 1520 h 2040"/>
                  <a:gd name="T4" fmla="*/ 50 w 328"/>
                  <a:gd name="T5" fmla="*/ 1929 h 2040"/>
                  <a:gd name="T6" fmla="*/ 71 w 328"/>
                  <a:gd name="T7" fmla="*/ 2040 h 2040"/>
                  <a:gd name="T8" fmla="*/ 154 w 328"/>
                  <a:gd name="T9" fmla="*/ 1721 h 2040"/>
                  <a:gd name="T10" fmla="*/ 189 w 328"/>
                  <a:gd name="T11" fmla="*/ 1534 h 2040"/>
                  <a:gd name="T12" fmla="*/ 203 w 328"/>
                  <a:gd name="T13" fmla="*/ 1090 h 2040"/>
                  <a:gd name="T14" fmla="*/ 217 w 328"/>
                  <a:gd name="T15" fmla="*/ 1048 h 2040"/>
                  <a:gd name="T16" fmla="*/ 224 w 328"/>
                  <a:gd name="T17" fmla="*/ 798 h 2040"/>
                  <a:gd name="T18" fmla="*/ 231 w 328"/>
                  <a:gd name="T19" fmla="*/ 770 h 2040"/>
                  <a:gd name="T20" fmla="*/ 244 w 328"/>
                  <a:gd name="T21" fmla="*/ 472 h 2040"/>
                  <a:gd name="T22" fmla="*/ 328 w 328"/>
                  <a:gd name="T23" fmla="*/ 49 h 2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8"/>
                  <a:gd name="T37" fmla="*/ 0 h 2040"/>
                  <a:gd name="T38" fmla="*/ 328 w 328"/>
                  <a:gd name="T39" fmla="*/ 2040 h 2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8" h="2040">
                    <a:moveTo>
                      <a:pt x="15" y="0"/>
                    </a:moveTo>
                    <a:cubicBezTo>
                      <a:pt x="19" y="508"/>
                      <a:pt x="28" y="1013"/>
                      <a:pt x="36" y="1520"/>
                    </a:cubicBezTo>
                    <a:cubicBezTo>
                      <a:pt x="42" y="1914"/>
                      <a:pt x="0" y="1787"/>
                      <a:pt x="50" y="1929"/>
                    </a:cubicBezTo>
                    <a:cubicBezTo>
                      <a:pt x="55" y="1967"/>
                      <a:pt x="64" y="2002"/>
                      <a:pt x="71" y="2040"/>
                    </a:cubicBezTo>
                    <a:cubicBezTo>
                      <a:pt x="107" y="1936"/>
                      <a:pt x="119" y="1825"/>
                      <a:pt x="154" y="1721"/>
                    </a:cubicBezTo>
                    <a:cubicBezTo>
                      <a:pt x="161" y="1656"/>
                      <a:pt x="176" y="1597"/>
                      <a:pt x="189" y="1534"/>
                    </a:cubicBezTo>
                    <a:cubicBezTo>
                      <a:pt x="196" y="1386"/>
                      <a:pt x="194" y="1238"/>
                      <a:pt x="203" y="1090"/>
                    </a:cubicBezTo>
                    <a:cubicBezTo>
                      <a:pt x="204" y="1075"/>
                      <a:pt x="217" y="1048"/>
                      <a:pt x="217" y="1048"/>
                    </a:cubicBezTo>
                    <a:cubicBezTo>
                      <a:pt x="219" y="965"/>
                      <a:pt x="220" y="881"/>
                      <a:pt x="224" y="798"/>
                    </a:cubicBezTo>
                    <a:cubicBezTo>
                      <a:pt x="224" y="788"/>
                      <a:pt x="231" y="780"/>
                      <a:pt x="231" y="770"/>
                    </a:cubicBezTo>
                    <a:cubicBezTo>
                      <a:pt x="232" y="755"/>
                      <a:pt x="226" y="553"/>
                      <a:pt x="244" y="472"/>
                    </a:cubicBezTo>
                    <a:cubicBezTo>
                      <a:pt x="275" y="330"/>
                      <a:pt x="328" y="198"/>
                      <a:pt x="328" y="49"/>
                    </a:cubicBezTo>
                  </a:path>
                </a:pathLst>
              </a:custGeom>
              <a:noFill/>
              <a:ln w="57150" cmpd="sng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Freeform 27"/>
              <p:cNvSpPr>
                <a:spLocks/>
              </p:cNvSpPr>
              <p:nvPr/>
            </p:nvSpPr>
            <p:spPr bwMode="auto">
              <a:xfrm>
                <a:off x="3449" y="1138"/>
                <a:ext cx="361" cy="2020"/>
              </a:xfrm>
              <a:custGeom>
                <a:avLst/>
                <a:gdLst>
                  <a:gd name="T0" fmla="*/ 0 w 361"/>
                  <a:gd name="T1" fmla="*/ 2020 h 2020"/>
                  <a:gd name="T2" fmla="*/ 49 w 361"/>
                  <a:gd name="T3" fmla="*/ 1791 h 2020"/>
                  <a:gd name="T4" fmla="*/ 83 w 361"/>
                  <a:gd name="T5" fmla="*/ 1645 h 2020"/>
                  <a:gd name="T6" fmla="*/ 132 w 361"/>
                  <a:gd name="T7" fmla="*/ 1444 h 2020"/>
                  <a:gd name="T8" fmla="*/ 180 w 361"/>
                  <a:gd name="T9" fmla="*/ 1131 h 2020"/>
                  <a:gd name="T10" fmla="*/ 229 w 361"/>
                  <a:gd name="T11" fmla="*/ 923 h 2020"/>
                  <a:gd name="T12" fmla="*/ 250 w 361"/>
                  <a:gd name="T13" fmla="*/ 514 h 2020"/>
                  <a:gd name="T14" fmla="*/ 361 w 361"/>
                  <a:gd name="T15" fmla="*/ 0 h 20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1"/>
                  <a:gd name="T25" fmla="*/ 0 h 2020"/>
                  <a:gd name="T26" fmla="*/ 361 w 361"/>
                  <a:gd name="T27" fmla="*/ 2020 h 20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1" h="2020">
                    <a:moveTo>
                      <a:pt x="0" y="2020"/>
                    </a:moveTo>
                    <a:cubicBezTo>
                      <a:pt x="4" y="1942"/>
                      <a:pt x="2" y="1858"/>
                      <a:pt x="49" y="1791"/>
                    </a:cubicBezTo>
                    <a:cubicBezTo>
                      <a:pt x="65" y="1742"/>
                      <a:pt x="72" y="1695"/>
                      <a:pt x="83" y="1645"/>
                    </a:cubicBezTo>
                    <a:cubicBezTo>
                      <a:pt x="98" y="1576"/>
                      <a:pt x="122" y="1515"/>
                      <a:pt x="132" y="1444"/>
                    </a:cubicBezTo>
                    <a:cubicBezTo>
                      <a:pt x="137" y="1314"/>
                      <a:pt x="138" y="1244"/>
                      <a:pt x="180" y="1131"/>
                    </a:cubicBezTo>
                    <a:cubicBezTo>
                      <a:pt x="189" y="1061"/>
                      <a:pt x="207" y="990"/>
                      <a:pt x="229" y="923"/>
                    </a:cubicBezTo>
                    <a:cubicBezTo>
                      <a:pt x="233" y="755"/>
                      <a:pt x="221" y="655"/>
                      <a:pt x="250" y="514"/>
                    </a:cubicBezTo>
                    <a:cubicBezTo>
                      <a:pt x="285" y="342"/>
                      <a:pt x="361" y="180"/>
                      <a:pt x="361" y="0"/>
                    </a:cubicBezTo>
                  </a:path>
                </a:pathLst>
              </a:custGeom>
              <a:noFill/>
              <a:ln w="57150" cmpd="sng">
                <a:solidFill>
                  <a:srgbClr val="99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6" name="Freeform 30"/>
            <p:cNvSpPr>
              <a:spLocks/>
            </p:cNvSpPr>
            <p:nvPr/>
          </p:nvSpPr>
          <p:spPr bwMode="auto">
            <a:xfrm>
              <a:off x="3421" y="1103"/>
              <a:ext cx="248" cy="1187"/>
            </a:xfrm>
            <a:custGeom>
              <a:avLst/>
              <a:gdLst>
                <a:gd name="T0" fmla="*/ 0 w 248"/>
                <a:gd name="T1" fmla="*/ 1187 h 1187"/>
                <a:gd name="T2" fmla="*/ 35 w 248"/>
                <a:gd name="T3" fmla="*/ 1145 h 1187"/>
                <a:gd name="T4" fmla="*/ 49 w 248"/>
                <a:gd name="T5" fmla="*/ 1104 h 1187"/>
                <a:gd name="T6" fmla="*/ 49 w 248"/>
                <a:gd name="T7" fmla="*/ 715 h 1187"/>
                <a:gd name="T8" fmla="*/ 84 w 248"/>
                <a:gd name="T9" fmla="*/ 597 h 1187"/>
                <a:gd name="T10" fmla="*/ 118 w 248"/>
                <a:gd name="T11" fmla="*/ 535 h 1187"/>
                <a:gd name="T12" fmla="*/ 167 w 248"/>
                <a:gd name="T13" fmla="*/ 445 h 1187"/>
                <a:gd name="T14" fmla="*/ 222 w 248"/>
                <a:gd name="T15" fmla="*/ 334 h 1187"/>
                <a:gd name="T16" fmla="*/ 236 w 248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1187"/>
                <a:gd name="T29" fmla="*/ 248 w 248"/>
                <a:gd name="T30" fmla="*/ 1187 h 1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1187">
                  <a:moveTo>
                    <a:pt x="0" y="1187"/>
                  </a:moveTo>
                  <a:cubicBezTo>
                    <a:pt x="26" y="1170"/>
                    <a:pt x="22" y="1177"/>
                    <a:pt x="35" y="1145"/>
                  </a:cubicBezTo>
                  <a:cubicBezTo>
                    <a:pt x="40" y="1132"/>
                    <a:pt x="49" y="1104"/>
                    <a:pt x="49" y="1104"/>
                  </a:cubicBezTo>
                  <a:cubicBezTo>
                    <a:pt x="43" y="925"/>
                    <a:pt x="37" y="882"/>
                    <a:pt x="49" y="715"/>
                  </a:cubicBezTo>
                  <a:cubicBezTo>
                    <a:pt x="52" y="676"/>
                    <a:pt x="72" y="634"/>
                    <a:pt x="84" y="597"/>
                  </a:cubicBezTo>
                  <a:cubicBezTo>
                    <a:pt x="91" y="575"/>
                    <a:pt x="118" y="535"/>
                    <a:pt x="118" y="535"/>
                  </a:cubicBezTo>
                  <a:cubicBezTo>
                    <a:pt x="131" y="485"/>
                    <a:pt x="139" y="485"/>
                    <a:pt x="167" y="445"/>
                  </a:cubicBezTo>
                  <a:cubicBezTo>
                    <a:pt x="180" y="405"/>
                    <a:pt x="198" y="368"/>
                    <a:pt x="222" y="334"/>
                  </a:cubicBezTo>
                  <a:cubicBezTo>
                    <a:pt x="248" y="228"/>
                    <a:pt x="236" y="109"/>
                    <a:pt x="236" y="0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31"/>
            <p:cNvSpPr>
              <a:spLocks/>
            </p:cNvSpPr>
            <p:nvPr/>
          </p:nvSpPr>
          <p:spPr bwMode="auto">
            <a:xfrm>
              <a:off x="3234" y="1069"/>
              <a:ext cx="215" cy="978"/>
            </a:xfrm>
            <a:custGeom>
              <a:avLst/>
              <a:gdLst>
                <a:gd name="T0" fmla="*/ 215 w 215"/>
                <a:gd name="T1" fmla="*/ 978 h 978"/>
                <a:gd name="T2" fmla="*/ 194 w 215"/>
                <a:gd name="T3" fmla="*/ 916 h 978"/>
                <a:gd name="T4" fmla="*/ 180 w 215"/>
                <a:gd name="T5" fmla="*/ 860 h 978"/>
                <a:gd name="T6" fmla="*/ 118 w 215"/>
                <a:gd name="T7" fmla="*/ 347 h 978"/>
                <a:gd name="T8" fmla="*/ 62 w 215"/>
                <a:gd name="T9" fmla="*/ 229 h 978"/>
                <a:gd name="T10" fmla="*/ 0 w 215"/>
                <a:gd name="T11" fmla="*/ 0 h 9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978"/>
                <a:gd name="T20" fmla="*/ 215 w 215"/>
                <a:gd name="T21" fmla="*/ 978 h 9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978">
                  <a:moveTo>
                    <a:pt x="215" y="978"/>
                  </a:moveTo>
                  <a:cubicBezTo>
                    <a:pt x="199" y="930"/>
                    <a:pt x="206" y="951"/>
                    <a:pt x="194" y="916"/>
                  </a:cubicBezTo>
                  <a:cubicBezTo>
                    <a:pt x="188" y="898"/>
                    <a:pt x="180" y="860"/>
                    <a:pt x="180" y="860"/>
                  </a:cubicBezTo>
                  <a:cubicBezTo>
                    <a:pt x="178" y="753"/>
                    <a:pt x="204" y="477"/>
                    <a:pt x="118" y="347"/>
                  </a:cubicBezTo>
                  <a:cubicBezTo>
                    <a:pt x="107" y="305"/>
                    <a:pt x="81" y="268"/>
                    <a:pt x="62" y="229"/>
                  </a:cubicBezTo>
                  <a:cubicBezTo>
                    <a:pt x="34" y="172"/>
                    <a:pt x="0" y="64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auto">
            <a:xfrm>
              <a:off x="3565" y="979"/>
              <a:ext cx="134" cy="1381"/>
            </a:xfrm>
            <a:custGeom>
              <a:avLst/>
              <a:gdLst>
                <a:gd name="T0" fmla="*/ 30 w 134"/>
                <a:gd name="T1" fmla="*/ 1381 h 1381"/>
                <a:gd name="T2" fmla="*/ 2 w 134"/>
                <a:gd name="T3" fmla="*/ 693 h 1381"/>
                <a:gd name="T4" fmla="*/ 2 w 134"/>
                <a:gd name="T5" fmla="*/ 0 h 1381"/>
                <a:gd name="T6" fmla="*/ 0 60000 65536"/>
                <a:gd name="T7" fmla="*/ 0 60000 65536"/>
                <a:gd name="T8" fmla="*/ 0 60000 65536"/>
                <a:gd name="T9" fmla="*/ 0 w 134"/>
                <a:gd name="T10" fmla="*/ 0 h 1381"/>
                <a:gd name="T11" fmla="*/ 134 w 134"/>
                <a:gd name="T12" fmla="*/ 1381 h 13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" h="1381">
                  <a:moveTo>
                    <a:pt x="30" y="1381"/>
                  </a:moveTo>
                  <a:cubicBezTo>
                    <a:pt x="134" y="1068"/>
                    <a:pt x="4" y="935"/>
                    <a:pt x="2" y="693"/>
                  </a:cubicBezTo>
                  <a:cubicBezTo>
                    <a:pt x="0" y="462"/>
                    <a:pt x="2" y="231"/>
                    <a:pt x="2" y="0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auto">
            <a:xfrm>
              <a:off x="3732" y="902"/>
              <a:ext cx="432" cy="1416"/>
            </a:xfrm>
            <a:custGeom>
              <a:avLst/>
              <a:gdLst>
                <a:gd name="T0" fmla="*/ 15 w 432"/>
                <a:gd name="T1" fmla="*/ 1416 h 1416"/>
                <a:gd name="T2" fmla="*/ 29 w 432"/>
                <a:gd name="T3" fmla="*/ 1249 h 1416"/>
                <a:gd name="T4" fmla="*/ 133 w 432"/>
                <a:gd name="T5" fmla="*/ 1090 h 1416"/>
                <a:gd name="T6" fmla="*/ 168 w 432"/>
                <a:gd name="T7" fmla="*/ 1048 h 1416"/>
                <a:gd name="T8" fmla="*/ 258 w 432"/>
                <a:gd name="T9" fmla="*/ 875 h 1416"/>
                <a:gd name="T10" fmla="*/ 300 w 432"/>
                <a:gd name="T11" fmla="*/ 764 h 1416"/>
                <a:gd name="T12" fmla="*/ 321 w 432"/>
                <a:gd name="T13" fmla="*/ 479 h 1416"/>
                <a:gd name="T14" fmla="*/ 335 w 432"/>
                <a:gd name="T15" fmla="*/ 437 h 1416"/>
                <a:gd name="T16" fmla="*/ 369 w 432"/>
                <a:gd name="T17" fmla="*/ 236 h 1416"/>
                <a:gd name="T18" fmla="*/ 432 w 432"/>
                <a:gd name="T19" fmla="*/ 0 h 14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1416"/>
                <a:gd name="T32" fmla="*/ 432 w 432"/>
                <a:gd name="T33" fmla="*/ 1416 h 14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1416">
                  <a:moveTo>
                    <a:pt x="15" y="1416"/>
                  </a:moveTo>
                  <a:cubicBezTo>
                    <a:pt x="18" y="1360"/>
                    <a:pt x="0" y="1297"/>
                    <a:pt x="29" y="1249"/>
                  </a:cubicBezTo>
                  <a:cubicBezTo>
                    <a:pt x="61" y="1197"/>
                    <a:pt x="98" y="1140"/>
                    <a:pt x="133" y="1090"/>
                  </a:cubicBezTo>
                  <a:cubicBezTo>
                    <a:pt x="176" y="1030"/>
                    <a:pt x="135" y="1106"/>
                    <a:pt x="168" y="1048"/>
                  </a:cubicBezTo>
                  <a:cubicBezTo>
                    <a:pt x="200" y="991"/>
                    <a:pt x="228" y="933"/>
                    <a:pt x="258" y="875"/>
                  </a:cubicBezTo>
                  <a:cubicBezTo>
                    <a:pt x="267" y="839"/>
                    <a:pt x="279" y="794"/>
                    <a:pt x="300" y="764"/>
                  </a:cubicBezTo>
                  <a:cubicBezTo>
                    <a:pt x="314" y="666"/>
                    <a:pt x="312" y="583"/>
                    <a:pt x="321" y="479"/>
                  </a:cubicBezTo>
                  <a:cubicBezTo>
                    <a:pt x="322" y="464"/>
                    <a:pt x="335" y="437"/>
                    <a:pt x="335" y="437"/>
                  </a:cubicBezTo>
                  <a:cubicBezTo>
                    <a:pt x="340" y="367"/>
                    <a:pt x="347" y="302"/>
                    <a:pt x="369" y="236"/>
                  </a:cubicBezTo>
                  <a:cubicBezTo>
                    <a:pt x="379" y="158"/>
                    <a:pt x="396" y="71"/>
                    <a:pt x="432" y="0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43" name="Freeform 35"/>
          <p:cNvSpPr>
            <a:spLocks/>
          </p:cNvSpPr>
          <p:nvPr/>
        </p:nvSpPr>
        <p:spPr bwMode="auto">
          <a:xfrm>
            <a:off x="7451725" y="1196975"/>
            <a:ext cx="119063" cy="134938"/>
          </a:xfrm>
          <a:custGeom>
            <a:avLst/>
            <a:gdLst>
              <a:gd name="T0" fmla="*/ 0 w 75"/>
              <a:gd name="T1" fmla="*/ 2147483647 h 85"/>
              <a:gd name="T2" fmla="*/ 2147483647 w 75"/>
              <a:gd name="T3" fmla="*/ 2147483647 h 85"/>
              <a:gd name="T4" fmla="*/ 2147483647 w 75"/>
              <a:gd name="T5" fmla="*/ 0 h 85"/>
              <a:gd name="T6" fmla="*/ 2147483647 w 75"/>
              <a:gd name="T7" fmla="*/ 2147483647 h 85"/>
              <a:gd name="T8" fmla="*/ 0 w 7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85"/>
              <a:gd name="T17" fmla="*/ 75 w 75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85">
                <a:moveTo>
                  <a:pt x="0" y="76"/>
                </a:moveTo>
                <a:cubicBezTo>
                  <a:pt x="17" y="26"/>
                  <a:pt x="2" y="42"/>
                  <a:pt x="35" y="20"/>
                </a:cubicBezTo>
                <a:cubicBezTo>
                  <a:pt x="40" y="13"/>
                  <a:pt x="41" y="0"/>
                  <a:pt x="49" y="0"/>
                </a:cubicBezTo>
                <a:cubicBezTo>
                  <a:pt x="75" y="0"/>
                  <a:pt x="57" y="45"/>
                  <a:pt x="56" y="48"/>
                </a:cubicBezTo>
                <a:cubicBezTo>
                  <a:pt x="44" y="76"/>
                  <a:pt x="27" y="85"/>
                  <a:pt x="0" y="7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44" name="Freeform 36"/>
          <p:cNvSpPr>
            <a:spLocks/>
          </p:cNvSpPr>
          <p:nvPr/>
        </p:nvSpPr>
        <p:spPr bwMode="auto">
          <a:xfrm>
            <a:off x="7451725" y="1628775"/>
            <a:ext cx="119063" cy="134938"/>
          </a:xfrm>
          <a:custGeom>
            <a:avLst/>
            <a:gdLst>
              <a:gd name="T0" fmla="*/ 0 w 75"/>
              <a:gd name="T1" fmla="*/ 2147483647 h 85"/>
              <a:gd name="T2" fmla="*/ 2147483647 w 75"/>
              <a:gd name="T3" fmla="*/ 2147483647 h 85"/>
              <a:gd name="T4" fmla="*/ 2147483647 w 75"/>
              <a:gd name="T5" fmla="*/ 0 h 85"/>
              <a:gd name="T6" fmla="*/ 2147483647 w 75"/>
              <a:gd name="T7" fmla="*/ 2147483647 h 85"/>
              <a:gd name="T8" fmla="*/ 0 w 7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85"/>
              <a:gd name="T17" fmla="*/ 75 w 75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85">
                <a:moveTo>
                  <a:pt x="0" y="76"/>
                </a:moveTo>
                <a:cubicBezTo>
                  <a:pt x="17" y="26"/>
                  <a:pt x="2" y="42"/>
                  <a:pt x="35" y="20"/>
                </a:cubicBezTo>
                <a:cubicBezTo>
                  <a:pt x="40" y="13"/>
                  <a:pt x="41" y="0"/>
                  <a:pt x="49" y="0"/>
                </a:cubicBezTo>
                <a:cubicBezTo>
                  <a:pt x="75" y="0"/>
                  <a:pt x="57" y="45"/>
                  <a:pt x="56" y="48"/>
                </a:cubicBezTo>
                <a:cubicBezTo>
                  <a:pt x="44" y="76"/>
                  <a:pt x="27" y="85"/>
                  <a:pt x="0" y="7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45" name="Freeform 37"/>
          <p:cNvSpPr>
            <a:spLocks/>
          </p:cNvSpPr>
          <p:nvPr/>
        </p:nvSpPr>
        <p:spPr bwMode="auto">
          <a:xfrm>
            <a:off x="8027988" y="1125538"/>
            <a:ext cx="119062" cy="134937"/>
          </a:xfrm>
          <a:custGeom>
            <a:avLst/>
            <a:gdLst>
              <a:gd name="T0" fmla="*/ 0 w 75"/>
              <a:gd name="T1" fmla="*/ 2147483647 h 85"/>
              <a:gd name="T2" fmla="*/ 2147483647 w 75"/>
              <a:gd name="T3" fmla="*/ 2147483647 h 85"/>
              <a:gd name="T4" fmla="*/ 2147483647 w 75"/>
              <a:gd name="T5" fmla="*/ 0 h 85"/>
              <a:gd name="T6" fmla="*/ 2147483647 w 75"/>
              <a:gd name="T7" fmla="*/ 2147483647 h 85"/>
              <a:gd name="T8" fmla="*/ 0 w 7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85"/>
              <a:gd name="T17" fmla="*/ 75 w 75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85">
                <a:moveTo>
                  <a:pt x="0" y="76"/>
                </a:moveTo>
                <a:cubicBezTo>
                  <a:pt x="17" y="26"/>
                  <a:pt x="2" y="42"/>
                  <a:pt x="35" y="20"/>
                </a:cubicBezTo>
                <a:cubicBezTo>
                  <a:pt x="40" y="13"/>
                  <a:pt x="41" y="0"/>
                  <a:pt x="49" y="0"/>
                </a:cubicBezTo>
                <a:cubicBezTo>
                  <a:pt x="75" y="0"/>
                  <a:pt x="57" y="45"/>
                  <a:pt x="56" y="48"/>
                </a:cubicBezTo>
                <a:cubicBezTo>
                  <a:pt x="44" y="76"/>
                  <a:pt x="27" y="85"/>
                  <a:pt x="0" y="7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46" name="Freeform 38"/>
          <p:cNvSpPr>
            <a:spLocks/>
          </p:cNvSpPr>
          <p:nvPr/>
        </p:nvSpPr>
        <p:spPr bwMode="auto">
          <a:xfrm>
            <a:off x="8243888" y="1700213"/>
            <a:ext cx="119062" cy="134937"/>
          </a:xfrm>
          <a:custGeom>
            <a:avLst/>
            <a:gdLst>
              <a:gd name="T0" fmla="*/ 0 w 75"/>
              <a:gd name="T1" fmla="*/ 2147483647 h 85"/>
              <a:gd name="T2" fmla="*/ 2147483647 w 75"/>
              <a:gd name="T3" fmla="*/ 2147483647 h 85"/>
              <a:gd name="T4" fmla="*/ 2147483647 w 75"/>
              <a:gd name="T5" fmla="*/ 0 h 85"/>
              <a:gd name="T6" fmla="*/ 2147483647 w 75"/>
              <a:gd name="T7" fmla="*/ 2147483647 h 85"/>
              <a:gd name="T8" fmla="*/ 0 w 7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85"/>
              <a:gd name="T17" fmla="*/ 75 w 75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85">
                <a:moveTo>
                  <a:pt x="0" y="76"/>
                </a:moveTo>
                <a:cubicBezTo>
                  <a:pt x="17" y="26"/>
                  <a:pt x="2" y="42"/>
                  <a:pt x="35" y="20"/>
                </a:cubicBezTo>
                <a:cubicBezTo>
                  <a:pt x="40" y="13"/>
                  <a:pt x="41" y="0"/>
                  <a:pt x="49" y="0"/>
                </a:cubicBezTo>
                <a:cubicBezTo>
                  <a:pt x="75" y="0"/>
                  <a:pt x="57" y="45"/>
                  <a:pt x="56" y="48"/>
                </a:cubicBezTo>
                <a:cubicBezTo>
                  <a:pt x="44" y="76"/>
                  <a:pt x="27" y="85"/>
                  <a:pt x="0" y="7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47" name="Freeform 39"/>
          <p:cNvSpPr>
            <a:spLocks/>
          </p:cNvSpPr>
          <p:nvPr/>
        </p:nvSpPr>
        <p:spPr bwMode="auto">
          <a:xfrm>
            <a:off x="8675688" y="1125538"/>
            <a:ext cx="119062" cy="134937"/>
          </a:xfrm>
          <a:custGeom>
            <a:avLst/>
            <a:gdLst>
              <a:gd name="T0" fmla="*/ 0 w 75"/>
              <a:gd name="T1" fmla="*/ 2147483647 h 85"/>
              <a:gd name="T2" fmla="*/ 2147483647 w 75"/>
              <a:gd name="T3" fmla="*/ 2147483647 h 85"/>
              <a:gd name="T4" fmla="*/ 2147483647 w 75"/>
              <a:gd name="T5" fmla="*/ 0 h 85"/>
              <a:gd name="T6" fmla="*/ 2147483647 w 75"/>
              <a:gd name="T7" fmla="*/ 2147483647 h 85"/>
              <a:gd name="T8" fmla="*/ 0 w 7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85"/>
              <a:gd name="T17" fmla="*/ 75 w 75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85">
                <a:moveTo>
                  <a:pt x="0" y="76"/>
                </a:moveTo>
                <a:cubicBezTo>
                  <a:pt x="17" y="26"/>
                  <a:pt x="2" y="42"/>
                  <a:pt x="35" y="20"/>
                </a:cubicBezTo>
                <a:cubicBezTo>
                  <a:pt x="40" y="13"/>
                  <a:pt x="41" y="0"/>
                  <a:pt x="49" y="0"/>
                </a:cubicBezTo>
                <a:cubicBezTo>
                  <a:pt x="75" y="0"/>
                  <a:pt x="57" y="45"/>
                  <a:pt x="56" y="48"/>
                </a:cubicBezTo>
                <a:cubicBezTo>
                  <a:pt x="44" y="76"/>
                  <a:pt x="27" y="85"/>
                  <a:pt x="0" y="7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Text Box 40"/>
          <p:cNvSpPr txBox="1">
            <a:spLocks noChangeArrowheads="1"/>
          </p:cNvSpPr>
          <p:nvPr/>
        </p:nvSpPr>
        <p:spPr bwMode="auto">
          <a:xfrm>
            <a:off x="8459788" y="6453188"/>
            <a:ext cx="684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204" name="AutoShape 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281738"/>
            <a:ext cx="468312" cy="5762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43" grpId="0" animBg="1"/>
      <p:bldP spid="68644" grpId="0" animBg="1"/>
      <p:bldP spid="68645" grpId="0" animBg="1"/>
      <p:bldP spid="68646" grpId="0" animBg="1"/>
      <p:bldP spid="686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3995738" cy="43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3300"/>
                </a:solidFill>
                <a:latin typeface="Algerian" pitchFamily="82" charset="0"/>
              </a:rPr>
              <a:t>Der Nikolaustag</a:t>
            </a:r>
            <a:endParaRPr lang="ru-RU" smtClean="0">
              <a:solidFill>
                <a:srgbClr val="663300"/>
              </a:solidFill>
              <a:latin typeface="Algerian" pitchFamily="82" charset="0"/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248150" cy="4968875"/>
          </a:xfrm>
        </p:spPr>
        <p:txBody>
          <a:bodyPr/>
          <a:lstStyle/>
          <a:p>
            <a:pPr marL="84138" indent="271463" algn="just" eaLnBrk="1" hangingPunct="1">
              <a:buFontTx/>
              <a:buNone/>
            </a:pPr>
            <a:r>
              <a:rPr lang="de-DE" sz="2800" smtClean="0"/>
              <a:t>Am Abend vorher stellen die kleinen Kinder ihre Schuhe auf eine Fensterbank oder vor die Tür.</a:t>
            </a:r>
          </a:p>
          <a:p>
            <a:pPr marL="84138" indent="271463" algn="just" eaLnBrk="1" hangingPunct="1">
              <a:buFontTx/>
              <a:buNone/>
            </a:pPr>
            <a:r>
              <a:rPr lang="de-DE" sz="2800" smtClean="0"/>
              <a:t>In der Nacht kommt der Nikolaus</a:t>
            </a:r>
            <a:endParaRPr lang="ru-RU" sz="2800" smtClean="0"/>
          </a:p>
          <a:p>
            <a:pPr marL="84138" indent="271463" algn="just" eaLnBrk="1" hangingPunct="1">
              <a:buFontTx/>
              <a:buNone/>
            </a:pPr>
            <a:r>
              <a:rPr lang="de-DE" sz="2800" smtClean="0"/>
              <a:t> und steckt kleine Geschenke hinein.</a:t>
            </a:r>
            <a:endParaRPr lang="ru-RU" sz="2800" smtClean="0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4427538" y="1096963"/>
            <a:ext cx="471646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  <p:pic>
        <p:nvPicPr>
          <p:cNvPr id="57393" name="Picture 49" descr="MPj04312860000[1]"/>
          <p:cNvPicPr>
            <a:picLocks noChangeAspect="1" noChangeArrowheads="1"/>
          </p:cNvPicPr>
          <p:nvPr/>
        </p:nvPicPr>
        <p:blipFill>
          <a:blip r:embed="rId2" cstate="print">
            <a:lum bright="-30000" contrast="18000"/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6804025" y="5157788"/>
            <a:ext cx="1503363" cy="1554162"/>
            <a:chOff x="1973" y="3203"/>
            <a:chExt cx="947" cy="979"/>
          </a:xfrm>
        </p:grpSpPr>
        <p:sp>
          <p:nvSpPr>
            <p:cNvPr id="922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973" y="3203"/>
              <a:ext cx="947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14"/>
            <p:cNvSpPr>
              <a:spLocks/>
            </p:cNvSpPr>
            <p:nvPr/>
          </p:nvSpPr>
          <p:spPr bwMode="auto">
            <a:xfrm>
              <a:off x="1973" y="3822"/>
              <a:ext cx="947" cy="360"/>
            </a:xfrm>
            <a:custGeom>
              <a:avLst/>
              <a:gdLst>
                <a:gd name="T0" fmla="*/ 1 w 16099"/>
                <a:gd name="T1" fmla="*/ 0 h 6116"/>
                <a:gd name="T2" fmla="*/ 1 w 16099"/>
                <a:gd name="T3" fmla="*/ 0 h 6116"/>
                <a:gd name="T4" fmla="*/ 1 w 16099"/>
                <a:gd name="T5" fmla="*/ 0 h 6116"/>
                <a:gd name="T6" fmla="*/ 1 w 16099"/>
                <a:gd name="T7" fmla="*/ 0 h 6116"/>
                <a:gd name="T8" fmla="*/ 0 w 16099"/>
                <a:gd name="T9" fmla="*/ 0 h 6116"/>
                <a:gd name="T10" fmla="*/ 0 w 16099"/>
                <a:gd name="T11" fmla="*/ 0 h 6116"/>
                <a:gd name="T12" fmla="*/ 0 w 16099"/>
                <a:gd name="T13" fmla="*/ 0 h 6116"/>
                <a:gd name="T14" fmla="*/ 0 w 16099"/>
                <a:gd name="T15" fmla="*/ 0 h 6116"/>
                <a:gd name="T16" fmla="*/ 0 w 16099"/>
                <a:gd name="T17" fmla="*/ 0 h 6116"/>
                <a:gd name="T18" fmla="*/ 1 w 16099"/>
                <a:gd name="T19" fmla="*/ 0 h 6116"/>
                <a:gd name="T20" fmla="*/ 1 w 16099"/>
                <a:gd name="T21" fmla="*/ 0 h 6116"/>
                <a:gd name="T22" fmla="*/ 1 w 16099"/>
                <a:gd name="T23" fmla="*/ 0 h 6116"/>
                <a:gd name="T24" fmla="*/ 0 w 16099"/>
                <a:gd name="T25" fmla="*/ 0 h 6116"/>
                <a:gd name="T26" fmla="*/ 0 w 16099"/>
                <a:gd name="T27" fmla="*/ 0 h 6116"/>
                <a:gd name="T28" fmla="*/ 0 w 16099"/>
                <a:gd name="T29" fmla="*/ 1 h 6116"/>
                <a:gd name="T30" fmla="*/ 0 w 16099"/>
                <a:gd name="T31" fmla="*/ 1 h 6116"/>
                <a:gd name="T32" fmla="*/ 0 w 16099"/>
                <a:gd name="T33" fmla="*/ 1 h 6116"/>
                <a:gd name="T34" fmla="*/ 0 w 16099"/>
                <a:gd name="T35" fmla="*/ 1 h 6116"/>
                <a:gd name="T36" fmla="*/ 0 w 16099"/>
                <a:gd name="T37" fmla="*/ 1 h 6116"/>
                <a:gd name="T38" fmla="*/ 1 w 16099"/>
                <a:gd name="T39" fmla="*/ 1 h 6116"/>
                <a:gd name="T40" fmla="*/ 1 w 16099"/>
                <a:gd name="T41" fmla="*/ 1 h 6116"/>
                <a:gd name="T42" fmla="*/ 1 w 16099"/>
                <a:gd name="T43" fmla="*/ 1 h 6116"/>
                <a:gd name="T44" fmla="*/ 1 w 16099"/>
                <a:gd name="T45" fmla="*/ 1 h 6116"/>
                <a:gd name="T46" fmla="*/ 2 w 16099"/>
                <a:gd name="T47" fmla="*/ 1 h 6116"/>
                <a:gd name="T48" fmla="*/ 2 w 16099"/>
                <a:gd name="T49" fmla="*/ 1 h 6116"/>
                <a:gd name="T50" fmla="*/ 2 w 16099"/>
                <a:gd name="T51" fmla="*/ 1 h 6116"/>
                <a:gd name="T52" fmla="*/ 2 w 16099"/>
                <a:gd name="T53" fmla="*/ 1 h 6116"/>
                <a:gd name="T54" fmla="*/ 2 w 16099"/>
                <a:gd name="T55" fmla="*/ 1 h 6116"/>
                <a:gd name="T56" fmla="*/ 3 w 16099"/>
                <a:gd name="T57" fmla="*/ 1 h 6116"/>
                <a:gd name="T58" fmla="*/ 3 w 16099"/>
                <a:gd name="T59" fmla="*/ 1 h 6116"/>
                <a:gd name="T60" fmla="*/ 3 w 16099"/>
                <a:gd name="T61" fmla="*/ 1 h 6116"/>
                <a:gd name="T62" fmla="*/ 3 w 16099"/>
                <a:gd name="T63" fmla="*/ 1 h 6116"/>
                <a:gd name="T64" fmla="*/ 3 w 16099"/>
                <a:gd name="T65" fmla="*/ 1 h 6116"/>
                <a:gd name="T66" fmla="*/ 3 w 16099"/>
                <a:gd name="T67" fmla="*/ 1 h 6116"/>
                <a:gd name="T68" fmla="*/ 2 w 16099"/>
                <a:gd name="T69" fmla="*/ 1 h 6116"/>
                <a:gd name="T70" fmla="*/ 3 w 16099"/>
                <a:gd name="T71" fmla="*/ 1 h 6116"/>
                <a:gd name="T72" fmla="*/ 3 w 16099"/>
                <a:gd name="T73" fmla="*/ 1 h 6116"/>
                <a:gd name="T74" fmla="*/ 3 w 16099"/>
                <a:gd name="T75" fmla="*/ 1 h 6116"/>
                <a:gd name="T76" fmla="*/ 3 w 16099"/>
                <a:gd name="T77" fmla="*/ 1 h 6116"/>
                <a:gd name="T78" fmla="*/ 3 w 16099"/>
                <a:gd name="T79" fmla="*/ 1 h 6116"/>
                <a:gd name="T80" fmla="*/ 3 w 16099"/>
                <a:gd name="T81" fmla="*/ 1 h 6116"/>
                <a:gd name="T82" fmla="*/ 3 w 16099"/>
                <a:gd name="T83" fmla="*/ 1 h 6116"/>
                <a:gd name="T84" fmla="*/ 3 w 16099"/>
                <a:gd name="T85" fmla="*/ 0 h 6116"/>
                <a:gd name="T86" fmla="*/ 3 w 16099"/>
                <a:gd name="T87" fmla="*/ 0 h 6116"/>
                <a:gd name="T88" fmla="*/ 3 w 16099"/>
                <a:gd name="T89" fmla="*/ 0 h 6116"/>
                <a:gd name="T90" fmla="*/ 3 w 16099"/>
                <a:gd name="T91" fmla="*/ 0 h 6116"/>
                <a:gd name="T92" fmla="*/ 3 w 16099"/>
                <a:gd name="T93" fmla="*/ 0 h 6116"/>
                <a:gd name="T94" fmla="*/ 3 w 16099"/>
                <a:gd name="T95" fmla="*/ 0 h 6116"/>
                <a:gd name="T96" fmla="*/ 2 w 16099"/>
                <a:gd name="T97" fmla="*/ 0 h 6116"/>
                <a:gd name="T98" fmla="*/ 2 w 16099"/>
                <a:gd name="T99" fmla="*/ 0 h 6116"/>
                <a:gd name="T100" fmla="*/ 2 w 16099"/>
                <a:gd name="T101" fmla="*/ 0 h 6116"/>
                <a:gd name="T102" fmla="*/ 2 w 16099"/>
                <a:gd name="T103" fmla="*/ 0 h 6116"/>
                <a:gd name="T104" fmla="*/ 2 w 16099"/>
                <a:gd name="T105" fmla="*/ 0 h 6116"/>
                <a:gd name="T106" fmla="*/ 2 w 16099"/>
                <a:gd name="T107" fmla="*/ 0 h 6116"/>
                <a:gd name="T108" fmla="*/ 2 w 16099"/>
                <a:gd name="T109" fmla="*/ 0 h 6116"/>
                <a:gd name="T110" fmla="*/ 2 w 16099"/>
                <a:gd name="T111" fmla="*/ 0 h 6116"/>
                <a:gd name="T112" fmla="*/ 2 w 16099"/>
                <a:gd name="T113" fmla="*/ 0 h 6116"/>
                <a:gd name="T114" fmla="*/ 2 w 16099"/>
                <a:gd name="T115" fmla="*/ 0 h 6116"/>
                <a:gd name="T116" fmla="*/ 2 w 16099"/>
                <a:gd name="T117" fmla="*/ 0 h 6116"/>
                <a:gd name="T118" fmla="*/ 1 w 16099"/>
                <a:gd name="T119" fmla="*/ 0 h 6116"/>
                <a:gd name="T120" fmla="*/ 1 w 16099"/>
                <a:gd name="T121" fmla="*/ 0 h 61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099"/>
                <a:gd name="T184" fmla="*/ 0 h 6116"/>
                <a:gd name="T185" fmla="*/ 16099 w 16099"/>
                <a:gd name="T186" fmla="*/ 6116 h 61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099" h="6116">
                  <a:moveTo>
                    <a:pt x="5299" y="137"/>
                  </a:moveTo>
                  <a:lnTo>
                    <a:pt x="5103" y="139"/>
                  </a:lnTo>
                  <a:lnTo>
                    <a:pt x="4899" y="141"/>
                  </a:lnTo>
                  <a:lnTo>
                    <a:pt x="4686" y="144"/>
                  </a:lnTo>
                  <a:lnTo>
                    <a:pt x="4469" y="149"/>
                  </a:lnTo>
                  <a:lnTo>
                    <a:pt x="4358" y="153"/>
                  </a:lnTo>
                  <a:lnTo>
                    <a:pt x="4246" y="157"/>
                  </a:lnTo>
                  <a:lnTo>
                    <a:pt x="4135" y="162"/>
                  </a:lnTo>
                  <a:lnTo>
                    <a:pt x="4022" y="167"/>
                  </a:lnTo>
                  <a:lnTo>
                    <a:pt x="3909" y="174"/>
                  </a:lnTo>
                  <a:lnTo>
                    <a:pt x="3796" y="182"/>
                  </a:lnTo>
                  <a:lnTo>
                    <a:pt x="3683" y="191"/>
                  </a:lnTo>
                  <a:lnTo>
                    <a:pt x="3570" y="201"/>
                  </a:lnTo>
                  <a:lnTo>
                    <a:pt x="3458" y="214"/>
                  </a:lnTo>
                  <a:lnTo>
                    <a:pt x="3347" y="226"/>
                  </a:lnTo>
                  <a:lnTo>
                    <a:pt x="3235" y="242"/>
                  </a:lnTo>
                  <a:lnTo>
                    <a:pt x="3126" y="259"/>
                  </a:lnTo>
                  <a:lnTo>
                    <a:pt x="3017" y="277"/>
                  </a:lnTo>
                  <a:lnTo>
                    <a:pt x="2910" y="298"/>
                  </a:lnTo>
                  <a:lnTo>
                    <a:pt x="2805" y="320"/>
                  </a:lnTo>
                  <a:lnTo>
                    <a:pt x="2701" y="345"/>
                  </a:lnTo>
                  <a:lnTo>
                    <a:pt x="2599" y="372"/>
                  </a:lnTo>
                  <a:lnTo>
                    <a:pt x="2499" y="401"/>
                  </a:lnTo>
                  <a:lnTo>
                    <a:pt x="2401" y="433"/>
                  </a:lnTo>
                  <a:lnTo>
                    <a:pt x="2306" y="468"/>
                  </a:lnTo>
                  <a:lnTo>
                    <a:pt x="2214" y="505"/>
                  </a:lnTo>
                  <a:lnTo>
                    <a:pt x="2124" y="545"/>
                  </a:lnTo>
                  <a:lnTo>
                    <a:pt x="2039" y="587"/>
                  </a:lnTo>
                  <a:lnTo>
                    <a:pt x="1956" y="633"/>
                  </a:lnTo>
                  <a:lnTo>
                    <a:pt x="1924" y="655"/>
                  </a:lnTo>
                  <a:lnTo>
                    <a:pt x="1903" y="677"/>
                  </a:lnTo>
                  <a:lnTo>
                    <a:pt x="1892" y="700"/>
                  </a:lnTo>
                  <a:lnTo>
                    <a:pt x="1890" y="723"/>
                  </a:lnTo>
                  <a:lnTo>
                    <a:pt x="1896" y="747"/>
                  </a:lnTo>
                  <a:lnTo>
                    <a:pt x="1911" y="770"/>
                  </a:lnTo>
                  <a:lnTo>
                    <a:pt x="1933" y="795"/>
                  </a:lnTo>
                  <a:lnTo>
                    <a:pt x="1961" y="820"/>
                  </a:lnTo>
                  <a:lnTo>
                    <a:pt x="1995" y="846"/>
                  </a:lnTo>
                  <a:lnTo>
                    <a:pt x="2035" y="872"/>
                  </a:lnTo>
                  <a:lnTo>
                    <a:pt x="2077" y="899"/>
                  </a:lnTo>
                  <a:lnTo>
                    <a:pt x="2125" y="927"/>
                  </a:lnTo>
                  <a:lnTo>
                    <a:pt x="2228" y="982"/>
                  </a:lnTo>
                  <a:lnTo>
                    <a:pt x="2340" y="1039"/>
                  </a:lnTo>
                  <a:lnTo>
                    <a:pt x="2396" y="1068"/>
                  </a:lnTo>
                  <a:lnTo>
                    <a:pt x="2452" y="1097"/>
                  </a:lnTo>
                  <a:lnTo>
                    <a:pt x="2507" y="1127"/>
                  </a:lnTo>
                  <a:lnTo>
                    <a:pt x="2560" y="1157"/>
                  </a:lnTo>
                  <a:lnTo>
                    <a:pt x="2612" y="1189"/>
                  </a:lnTo>
                  <a:lnTo>
                    <a:pt x="2660" y="1220"/>
                  </a:lnTo>
                  <a:lnTo>
                    <a:pt x="2705" y="1251"/>
                  </a:lnTo>
                  <a:lnTo>
                    <a:pt x="2745" y="1283"/>
                  </a:lnTo>
                  <a:lnTo>
                    <a:pt x="2781" y="1316"/>
                  </a:lnTo>
                  <a:lnTo>
                    <a:pt x="2811" y="1348"/>
                  </a:lnTo>
                  <a:lnTo>
                    <a:pt x="2835" y="1380"/>
                  </a:lnTo>
                  <a:lnTo>
                    <a:pt x="2851" y="1413"/>
                  </a:lnTo>
                  <a:lnTo>
                    <a:pt x="2860" y="1447"/>
                  </a:lnTo>
                  <a:lnTo>
                    <a:pt x="2861" y="1481"/>
                  </a:lnTo>
                  <a:lnTo>
                    <a:pt x="2852" y="1515"/>
                  </a:lnTo>
                  <a:lnTo>
                    <a:pt x="2835" y="1550"/>
                  </a:lnTo>
                  <a:lnTo>
                    <a:pt x="2771" y="1633"/>
                  </a:lnTo>
                  <a:lnTo>
                    <a:pt x="2695" y="1713"/>
                  </a:lnTo>
                  <a:lnTo>
                    <a:pt x="2608" y="1790"/>
                  </a:lnTo>
                  <a:lnTo>
                    <a:pt x="2510" y="1863"/>
                  </a:lnTo>
                  <a:lnTo>
                    <a:pt x="2404" y="1933"/>
                  </a:lnTo>
                  <a:lnTo>
                    <a:pt x="2290" y="2000"/>
                  </a:lnTo>
                  <a:lnTo>
                    <a:pt x="2169" y="2066"/>
                  </a:lnTo>
                  <a:lnTo>
                    <a:pt x="2042" y="2128"/>
                  </a:lnTo>
                  <a:lnTo>
                    <a:pt x="1911" y="2188"/>
                  </a:lnTo>
                  <a:lnTo>
                    <a:pt x="1776" y="2245"/>
                  </a:lnTo>
                  <a:lnTo>
                    <a:pt x="1639" y="2303"/>
                  </a:lnTo>
                  <a:lnTo>
                    <a:pt x="1500" y="2358"/>
                  </a:lnTo>
                  <a:lnTo>
                    <a:pt x="1223" y="2464"/>
                  </a:lnTo>
                  <a:lnTo>
                    <a:pt x="955" y="2566"/>
                  </a:lnTo>
                  <a:lnTo>
                    <a:pt x="826" y="2617"/>
                  </a:lnTo>
                  <a:lnTo>
                    <a:pt x="702" y="2667"/>
                  </a:lnTo>
                  <a:lnTo>
                    <a:pt x="586" y="2717"/>
                  </a:lnTo>
                  <a:lnTo>
                    <a:pt x="476" y="2768"/>
                  </a:lnTo>
                  <a:lnTo>
                    <a:pt x="374" y="2819"/>
                  </a:lnTo>
                  <a:lnTo>
                    <a:pt x="284" y="2870"/>
                  </a:lnTo>
                  <a:lnTo>
                    <a:pt x="203" y="2923"/>
                  </a:lnTo>
                  <a:lnTo>
                    <a:pt x="134" y="2976"/>
                  </a:lnTo>
                  <a:lnTo>
                    <a:pt x="78" y="3031"/>
                  </a:lnTo>
                  <a:lnTo>
                    <a:pt x="36" y="3087"/>
                  </a:lnTo>
                  <a:lnTo>
                    <a:pt x="10" y="3144"/>
                  </a:lnTo>
                  <a:lnTo>
                    <a:pt x="0" y="3205"/>
                  </a:lnTo>
                  <a:lnTo>
                    <a:pt x="7" y="3266"/>
                  </a:lnTo>
                  <a:lnTo>
                    <a:pt x="32" y="3330"/>
                  </a:lnTo>
                  <a:lnTo>
                    <a:pt x="78" y="3398"/>
                  </a:lnTo>
                  <a:lnTo>
                    <a:pt x="144" y="3468"/>
                  </a:lnTo>
                  <a:lnTo>
                    <a:pt x="332" y="3635"/>
                  </a:lnTo>
                  <a:lnTo>
                    <a:pt x="529" y="3792"/>
                  </a:lnTo>
                  <a:lnTo>
                    <a:pt x="733" y="3941"/>
                  </a:lnTo>
                  <a:lnTo>
                    <a:pt x="945" y="4080"/>
                  </a:lnTo>
                  <a:lnTo>
                    <a:pt x="1163" y="4211"/>
                  </a:lnTo>
                  <a:lnTo>
                    <a:pt x="1388" y="4334"/>
                  </a:lnTo>
                  <a:lnTo>
                    <a:pt x="1618" y="4449"/>
                  </a:lnTo>
                  <a:lnTo>
                    <a:pt x="1854" y="4556"/>
                  </a:lnTo>
                  <a:lnTo>
                    <a:pt x="2095" y="4657"/>
                  </a:lnTo>
                  <a:lnTo>
                    <a:pt x="2342" y="4750"/>
                  </a:lnTo>
                  <a:lnTo>
                    <a:pt x="2592" y="4838"/>
                  </a:lnTo>
                  <a:lnTo>
                    <a:pt x="2847" y="4920"/>
                  </a:lnTo>
                  <a:lnTo>
                    <a:pt x="3105" y="4997"/>
                  </a:lnTo>
                  <a:lnTo>
                    <a:pt x="3367" y="5067"/>
                  </a:lnTo>
                  <a:lnTo>
                    <a:pt x="3633" y="5134"/>
                  </a:lnTo>
                  <a:lnTo>
                    <a:pt x="3900" y="5198"/>
                  </a:lnTo>
                  <a:lnTo>
                    <a:pt x="4169" y="5256"/>
                  </a:lnTo>
                  <a:lnTo>
                    <a:pt x="4441" y="5311"/>
                  </a:lnTo>
                  <a:lnTo>
                    <a:pt x="4713" y="5363"/>
                  </a:lnTo>
                  <a:lnTo>
                    <a:pt x="4987" y="5413"/>
                  </a:lnTo>
                  <a:lnTo>
                    <a:pt x="5262" y="5460"/>
                  </a:lnTo>
                  <a:lnTo>
                    <a:pt x="5536" y="5505"/>
                  </a:lnTo>
                  <a:lnTo>
                    <a:pt x="5812" y="5549"/>
                  </a:lnTo>
                  <a:lnTo>
                    <a:pt x="6087" y="5592"/>
                  </a:lnTo>
                  <a:lnTo>
                    <a:pt x="6632" y="5675"/>
                  </a:lnTo>
                  <a:lnTo>
                    <a:pt x="7172" y="5759"/>
                  </a:lnTo>
                  <a:lnTo>
                    <a:pt x="7439" y="5802"/>
                  </a:lnTo>
                  <a:lnTo>
                    <a:pt x="7702" y="5847"/>
                  </a:lnTo>
                  <a:lnTo>
                    <a:pt x="7963" y="5892"/>
                  </a:lnTo>
                  <a:lnTo>
                    <a:pt x="8221" y="5940"/>
                  </a:lnTo>
                  <a:lnTo>
                    <a:pt x="8392" y="5971"/>
                  </a:lnTo>
                  <a:lnTo>
                    <a:pt x="8565" y="5999"/>
                  </a:lnTo>
                  <a:lnTo>
                    <a:pt x="8740" y="6024"/>
                  </a:lnTo>
                  <a:lnTo>
                    <a:pt x="8917" y="6046"/>
                  </a:lnTo>
                  <a:lnTo>
                    <a:pt x="9094" y="6065"/>
                  </a:lnTo>
                  <a:lnTo>
                    <a:pt x="9271" y="6082"/>
                  </a:lnTo>
                  <a:lnTo>
                    <a:pt x="9449" y="6094"/>
                  </a:lnTo>
                  <a:lnTo>
                    <a:pt x="9625" y="6105"/>
                  </a:lnTo>
                  <a:lnTo>
                    <a:pt x="9802" y="6111"/>
                  </a:lnTo>
                  <a:lnTo>
                    <a:pt x="9978" y="6115"/>
                  </a:lnTo>
                  <a:lnTo>
                    <a:pt x="10152" y="6116"/>
                  </a:lnTo>
                  <a:lnTo>
                    <a:pt x="10325" y="6114"/>
                  </a:lnTo>
                  <a:lnTo>
                    <a:pt x="10495" y="6110"/>
                  </a:lnTo>
                  <a:lnTo>
                    <a:pt x="10663" y="6102"/>
                  </a:lnTo>
                  <a:lnTo>
                    <a:pt x="10828" y="6092"/>
                  </a:lnTo>
                  <a:lnTo>
                    <a:pt x="10990" y="6079"/>
                  </a:lnTo>
                  <a:lnTo>
                    <a:pt x="11148" y="6063"/>
                  </a:lnTo>
                  <a:lnTo>
                    <a:pt x="11303" y="6044"/>
                  </a:lnTo>
                  <a:lnTo>
                    <a:pt x="11453" y="6023"/>
                  </a:lnTo>
                  <a:lnTo>
                    <a:pt x="11599" y="5999"/>
                  </a:lnTo>
                  <a:lnTo>
                    <a:pt x="11739" y="5972"/>
                  </a:lnTo>
                  <a:lnTo>
                    <a:pt x="11875" y="5943"/>
                  </a:lnTo>
                  <a:lnTo>
                    <a:pt x="12005" y="5912"/>
                  </a:lnTo>
                  <a:lnTo>
                    <a:pt x="12127" y="5877"/>
                  </a:lnTo>
                  <a:lnTo>
                    <a:pt x="12245" y="5840"/>
                  </a:lnTo>
                  <a:lnTo>
                    <a:pt x="12355" y="5801"/>
                  </a:lnTo>
                  <a:lnTo>
                    <a:pt x="12458" y="5759"/>
                  </a:lnTo>
                  <a:lnTo>
                    <a:pt x="12553" y="5714"/>
                  </a:lnTo>
                  <a:lnTo>
                    <a:pt x="12640" y="5668"/>
                  </a:lnTo>
                  <a:lnTo>
                    <a:pt x="12719" y="5618"/>
                  </a:lnTo>
                  <a:lnTo>
                    <a:pt x="12790" y="5566"/>
                  </a:lnTo>
                  <a:lnTo>
                    <a:pt x="12851" y="5512"/>
                  </a:lnTo>
                  <a:lnTo>
                    <a:pt x="12913" y="5442"/>
                  </a:lnTo>
                  <a:lnTo>
                    <a:pt x="12957" y="5369"/>
                  </a:lnTo>
                  <a:lnTo>
                    <a:pt x="12989" y="5291"/>
                  </a:lnTo>
                  <a:lnTo>
                    <a:pt x="13005" y="5210"/>
                  </a:lnTo>
                  <a:lnTo>
                    <a:pt x="13010" y="5125"/>
                  </a:lnTo>
                  <a:lnTo>
                    <a:pt x="13004" y="5038"/>
                  </a:lnTo>
                  <a:lnTo>
                    <a:pt x="12989" y="4948"/>
                  </a:lnTo>
                  <a:lnTo>
                    <a:pt x="12964" y="4857"/>
                  </a:lnTo>
                  <a:lnTo>
                    <a:pt x="12930" y="4764"/>
                  </a:lnTo>
                  <a:lnTo>
                    <a:pt x="12891" y="4670"/>
                  </a:lnTo>
                  <a:lnTo>
                    <a:pt x="12845" y="4575"/>
                  </a:lnTo>
                  <a:lnTo>
                    <a:pt x="12795" y="4481"/>
                  </a:lnTo>
                  <a:lnTo>
                    <a:pt x="12742" y="4386"/>
                  </a:lnTo>
                  <a:lnTo>
                    <a:pt x="12686" y="4292"/>
                  </a:lnTo>
                  <a:lnTo>
                    <a:pt x="12630" y="4199"/>
                  </a:lnTo>
                  <a:lnTo>
                    <a:pt x="12573" y="4106"/>
                  </a:lnTo>
                  <a:lnTo>
                    <a:pt x="12516" y="4017"/>
                  </a:lnTo>
                  <a:lnTo>
                    <a:pt x="12462" y="3930"/>
                  </a:lnTo>
                  <a:lnTo>
                    <a:pt x="12411" y="3845"/>
                  </a:lnTo>
                  <a:lnTo>
                    <a:pt x="12364" y="3763"/>
                  </a:lnTo>
                  <a:lnTo>
                    <a:pt x="12323" y="3685"/>
                  </a:lnTo>
                  <a:lnTo>
                    <a:pt x="12288" y="3610"/>
                  </a:lnTo>
                  <a:lnTo>
                    <a:pt x="12260" y="3540"/>
                  </a:lnTo>
                  <a:lnTo>
                    <a:pt x="12242" y="3476"/>
                  </a:lnTo>
                  <a:lnTo>
                    <a:pt x="12232" y="3416"/>
                  </a:lnTo>
                  <a:lnTo>
                    <a:pt x="12234" y="3362"/>
                  </a:lnTo>
                  <a:lnTo>
                    <a:pt x="12248" y="3314"/>
                  </a:lnTo>
                  <a:lnTo>
                    <a:pt x="12275" y="3271"/>
                  </a:lnTo>
                  <a:lnTo>
                    <a:pt x="12316" y="3237"/>
                  </a:lnTo>
                  <a:lnTo>
                    <a:pt x="12372" y="3209"/>
                  </a:lnTo>
                  <a:lnTo>
                    <a:pt x="12444" y="3189"/>
                  </a:lnTo>
                  <a:lnTo>
                    <a:pt x="12534" y="3177"/>
                  </a:lnTo>
                  <a:lnTo>
                    <a:pt x="12676" y="3166"/>
                  </a:lnTo>
                  <a:lnTo>
                    <a:pt x="12823" y="3154"/>
                  </a:lnTo>
                  <a:lnTo>
                    <a:pt x="12974" y="3139"/>
                  </a:lnTo>
                  <a:lnTo>
                    <a:pt x="13129" y="3123"/>
                  </a:lnTo>
                  <a:lnTo>
                    <a:pt x="13286" y="3107"/>
                  </a:lnTo>
                  <a:lnTo>
                    <a:pt x="13445" y="3089"/>
                  </a:lnTo>
                  <a:lnTo>
                    <a:pt x="13606" y="3070"/>
                  </a:lnTo>
                  <a:lnTo>
                    <a:pt x="13767" y="3051"/>
                  </a:lnTo>
                  <a:lnTo>
                    <a:pt x="13928" y="3030"/>
                  </a:lnTo>
                  <a:lnTo>
                    <a:pt x="14088" y="3008"/>
                  </a:lnTo>
                  <a:lnTo>
                    <a:pt x="14247" y="2985"/>
                  </a:lnTo>
                  <a:lnTo>
                    <a:pt x="14403" y="2961"/>
                  </a:lnTo>
                  <a:lnTo>
                    <a:pt x="14558" y="2936"/>
                  </a:lnTo>
                  <a:lnTo>
                    <a:pt x="14709" y="2910"/>
                  </a:lnTo>
                  <a:lnTo>
                    <a:pt x="14855" y="2884"/>
                  </a:lnTo>
                  <a:lnTo>
                    <a:pt x="14997" y="2857"/>
                  </a:lnTo>
                  <a:lnTo>
                    <a:pt x="15134" y="2830"/>
                  </a:lnTo>
                  <a:lnTo>
                    <a:pt x="15264" y="2802"/>
                  </a:lnTo>
                  <a:lnTo>
                    <a:pt x="15387" y="2773"/>
                  </a:lnTo>
                  <a:lnTo>
                    <a:pt x="15503" y="2744"/>
                  </a:lnTo>
                  <a:lnTo>
                    <a:pt x="15611" y="2715"/>
                  </a:lnTo>
                  <a:lnTo>
                    <a:pt x="15710" y="2684"/>
                  </a:lnTo>
                  <a:lnTo>
                    <a:pt x="15798" y="2654"/>
                  </a:lnTo>
                  <a:lnTo>
                    <a:pt x="15877" y="2623"/>
                  </a:lnTo>
                  <a:lnTo>
                    <a:pt x="15946" y="2593"/>
                  </a:lnTo>
                  <a:lnTo>
                    <a:pt x="16002" y="2562"/>
                  </a:lnTo>
                  <a:lnTo>
                    <a:pt x="16047" y="2530"/>
                  </a:lnTo>
                  <a:lnTo>
                    <a:pt x="16078" y="2499"/>
                  </a:lnTo>
                  <a:lnTo>
                    <a:pt x="16096" y="2467"/>
                  </a:lnTo>
                  <a:lnTo>
                    <a:pt x="16099" y="2436"/>
                  </a:lnTo>
                  <a:lnTo>
                    <a:pt x="16088" y="2405"/>
                  </a:lnTo>
                  <a:lnTo>
                    <a:pt x="16061" y="2373"/>
                  </a:lnTo>
                  <a:lnTo>
                    <a:pt x="15977" y="2308"/>
                  </a:lnTo>
                  <a:lnTo>
                    <a:pt x="15887" y="2248"/>
                  </a:lnTo>
                  <a:lnTo>
                    <a:pt x="15787" y="2193"/>
                  </a:lnTo>
                  <a:lnTo>
                    <a:pt x="15681" y="2144"/>
                  </a:lnTo>
                  <a:lnTo>
                    <a:pt x="15566" y="2099"/>
                  </a:lnTo>
                  <a:lnTo>
                    <a:pt x="15446" y="2058"/>
                  </a:lnTo>
                  <a:lnTo>
                    <a:pt x="15319" y="2022"/>
                  </a:lnTo>
                  <a:lnTo>
                    <a:pt x="15187" y="1989"/>
                  </a:lnTo>
                  <a:lnTo>
                    <a:pt x="15049" y="1958"/>
                  </a:lnTo>
                  <a:lnTo>
                    <a:pt x="14907" y="1930"/>
                  </a:lnTo>
                  <a:lnTo>
                    <a:pt x="14760" y="1905"/>
                  </a:lnTo>
                  <a:lnTo>
                    <a:pt x="14610" y="1882"/>
                  </a:lnTo>
                  <a:lnTo>
                    <a:pt x="14456" y="1860"/>
                  </a:lnTo>
                  <a:lnTo>
                    <a:pt x="14300" y="1839"/>
                  </a:lnTo>
                  <a:lnTo>
                    <a:pt x="14141" y="1819"/>
                  </a:lnTo>
                  <a:lnTo>
                    <a:pt x="13981" y="1799"/>
                  </a:lnTo>
                  <a:lnTo>
                    <a:pt x="13820" y="1778"/>
                  </a:lnTo>
                  <a:lnTo>
                    <a:pt x="13658" y="1759"/>
                  </a:lnTo>
                  <a:lnTo>
                    <a:pt x="13494" y="1737"/>
                  </a:lnTo>
                  <a:lnTo>
                    <a:pt x="13332" y="1714"/>
                  </a:lnTo>
                  <a:lnTo>
                    <a:pt x="13170" y="1690"/>
                  </a:lnTo>
                  <a:lnTo>
                    <a:pt x="13008" y="1663"/>
                  </a:lnTo>
                  <a:lnTo>
                    <a:pt x="12849" y="1634"/>
                  </a:lnTo>
                  <a:lnTo>
                    <a:pt x="12692" y="1602"/>
                  </a:lnTo>
                  <a:lnTo>
                    <a:pt x="12537" y="1567"/>
                  </a:lnTo>
                  <a:lnTo>
                    <a:pt x="12386" y="1528"/>
                  </a:lnTo>
                  <a:lnTo>
                    <a:pt x="12238" y="1485"/>
                  </a:lnTo>
                  <a:lnTo>
                    <a:pt x="12094" y="1437"/>
                  </a:lnTo>
                  <a:lnTo>
                    <a:pt x="11955" y="1385"/>
                  </a:lnTo>
                  <a:lnTo>
                    <a:pt x="11820" y="1328"/>
                  </a:lnTo>
                  <a:lnTo>
                    <a:pt x="11691" y="1265"/>
                  </a:lnTo>
                  <a:lnTo>
                    <a:pt x="11568" y="1196"/>
                  </a:lnTo>
                  <a:lnTo>
                    <a:pt x="11541" y="1175"/>
                  </a:lnTo>
                  <a:lnTo>
                    <a:pt x="11523" y="1151"/>
                  </a:lnTo>
                  <a:lnTo>
                    <a:pt x="11514" y="1125"/>
                  </a:lnTo>
                  <a:lnTo>
                    <a:pt x="11513" y="1096"/>
                  </a:lnTo>
                  <a:lnTo>
                    <a:pt x="11519" y="1066"/>
                  </a:lnTo>
                  <a:lnTo>
                    <a:pt x="11531" y="1034"/>
                  </a:lnTo>
                  <a:lnTo>
                    <a:pt x="11550" y="999"/>
                  </a:lnTo>
                  <a:lnTo>
                    <a:pt x="11575" y="963"/>
                  </a:lnTo>
                  <a:lnTo>
                    <a:pt x="11604" y="927"/>
                  </a:lnTo>
                  <a:lnTo>
                    <a:pt x="11637" y="888"/>
                  </a:lnTo>
                  <a:lnTo>
                    <a:pt x="11675" y="850"/>
                  </a:lnTo>
                  <a:lnTo>
                    <a:pt x="11714" y="809"/>
                  </a:lnTo>
                  <a:lnTo>
                    <a:pt x="11757" y="769"/>
                  </a:lnTo>
                  <a:lnTo>
                    <a:pt x="11801" y="729"/>
                  </a:lnTo>
                  <a:lnTo>
                    <a:pt x="11846" y="688"/>
                  </a:lnTo>
                  <a:lnTo>
                    <a:pt x="11892" y="648"/>
                  </a:lnTo>
                  <a:lnTo>
                    <a:pt x="11982" y="570"/>
                  </a:lnTo>
                  <a:lnTo>
                    <a:pt x="12067" y="494"/>
                  </a:lnTo>
                  <a:lnTo>
                    <a:pt x="12105" y="457"/>
                  </a:lnTo>
                  <a:lnTo>
                    <a:pt x="12140" y="423"/>
                  </a:lnTo>
                  <a:lnTo>
                    <a:pt x="12172" y="390"/>
                  </a:lnTo>
                  <a:lnTo>
                    <a:pt x="12198" y="359"/>
                  </a:lnTo>
                  <a:lnTo>
                    <a:pt x="12220" y="330"/>
                  </a:lnTo>
                  <a:lnTo>
                    <a:pt x="12235" y="303"/>
                  </a:lnTo>
                  <a:lnTo>
                    <a:pt x="12245" y="280"/>
                  </a:lnTo>
                  <a:lnTo>
                    <a:pt x="12247" y="259"/>
                  </a:lnTo>
                  <a:lnTo>
                    <a:pt x="12242" y="240"/>
                  </a:lnTo>
                  <a:lnTo>
                    <a:pt x="12227" y="224"/>
                  </a:lnTo>
                  <a:lnTo>
                    <a:pt x="12204" y="213"/>
                  </a:lnTo>
                  <a:lnTo>
                    <a:pt x="12172" y="205"/>
                  </a:lnTo>
                  <a:lnTo>
                    <a:pt x="11953" y="169"/>
                  </a:lnTo>
                  <a:lnTo>
                    <a:pt x="11733" y="138"/>
                  </a:lnTo>
                  <a:lnTo>
                    <a:pt x="11516" y="111"/>
                  </a:lnTo>
                  <a:lnTo>
                    <a:pt x="11299" y="86"/>
                  </a:lnTo>
                  <a:lnTo>
                    <a:pt x="11084" y="66"/>
                  </a:lnTo>
                  <a:lnTo>
                    <a:pt x="10869" y="49"/>
                  </a:lnTo>
                  <a:lnTo>
                    <a:pt x="10655" y="34"/>
                  </a:lnTo>
                  <a:lnTo>
                    <a:pt x="10442" y="22"/>
                  </a:lnTo>
                  <a:lnTo>
                    <a:pt x="10229" y="13"/>
                  </a:lnTo>
                  <a:lnTo>
                    <a:pt x="10017" y="6"/>
                  </a:lnTo>
                  <a:lnTo>
                    <a:pt x="9805" y="2"/>
                  </a:lnTo>
                  <a:lnTo>
                    <a:pt x="9593" y="0"/>
                  </a:lnTo>
                  <a:lnTo>
                    <a:pt x="9383" y="0"/>
                  </a:lnTo>
                  <a:lnTo>
                    <a:pt x="9172" y="2"/>
                  </a:lnTo>
                  <a:lnTo>
                    <a:pt x="8961" y="5"/>
                  </a:lnTo>
                  <a:lnTo>
                    <a:pt x="8750" y="9"/>
                  </a:lnTo>
                  <a:lnTo>
                    <a:pt x="8538" y="15"/>
                  </a:lnTo>
                  <a:lnTo>
                    <a:pt x="8327" y="23"/>
                  </a:lnTo>
                  <a:lnTo>
                    <a:pt x="8116" y="31"/>
                  </a:lnTo>
                  <a:lnTo>
                    <a:pt x="7904" y="39"/>
                  </a:lnTo>
                  <a:lnTo>
                    <a:pt x="7478" y="58"/>
                  </a:lnTo>
                  <a:lnTo>
                    <a:pt x="7051" y="78"/>
                  </a:lnTo>
                  <a:lnTo>
                    <a:pt x="6836" y="87"/>
                  </a:lnTo>
                  <a:lnTo>
                    <a:pt x="6620" y="96"/>
                  </a:lnTo>
                  <a:lnTo>
                    <a:pt x="6403" y="106"/>
                  </a:lnTo>
                  <a:lnTo>
                    <a:pt x="6184" y="114"/>
                  </a:lnTo>
                  <a:lnTo>
                    <a:pt x="5965" y="121"/>
                  </a:lnTo>
                  <a:lnTo>
                    <a:pt x="5744" y="128"/>
                  </a:lnTo>
                  <a:lnTo>
                    <a:pt x="5523" y="133"/>
                  </a:lnTo>
                  <a:lnTo>
                    <a:pt x="5299" y="137"/>
                  </a:lnTo>
                  <a:close/>
                </a:path>
              </a:pathLst>
            </a:custGeom>
            <a:solidFill>
              <a:srgbClr val="96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15"/>
            <p:cNvSpPr>
              <a:spLocks/>
            </p:cNvSpPr>
            <p:nvPr/>
          </p:nvSpPr>
          <p:spPr bwMode="auto">
            <a:xfrm>
              <a:off x="2311" y="3203"/>
              <a:ext cx="532" cy="761"/>
            </a:xfrm>
            <a:custGeom>
              <a:avLst/>
              <a:gdLst>
                <a:gd name="T0" fmla="*/ 1 w 9037"/>
                <a:gd name="T1" fmla="*/ 0 h 12940"/>
                <a:gd name="T2" fmla="*/ 1 w 9037"/>
                <a:gd name="T3" fmla="*/ 0 h 12940"/>
                <a:gd name="T4" fmla="*/ 1 w 9037"/>
                <a:gd name="T5" fmla="*/ 0 h 12940"/>
                <a:gd name="T6" fmla="*/ 1 w 9037"/>
                <a:gd name="T7" fmla="*/ 0 h 12940"/>
                <a:gd name="T8" fmla="*/ 1 w 9037"/>
                <a:gd name="T9" fmla="*/ 0 h 12940"/>
                <a:gd name="T10" fmla="*/ 1 w 9037"/>
                <a:gd name="T11" fmla="*/ 0 h 12940"/>
                <a:gd name="T12" fmla="*/ 1 w 9037"/>
                <a:gd name="T13" fmla="*/ 0 h 12940"/>
                <a:gd name="T14" fmla="*/ 0 w 9037"/>
                <a:gd name="T15" fmla="*/ 0 h 12940"/>
                <a:gd name="T16" fmla="*/ 0 w 9037"/>
                <a:gd name="T17" fmla="*/ 0 h 12940"/>
                <a:gd name="T18" fmla="*/ 0 w 9037"/>
                <a:gd name="T19" fmla="*/ 0 h 12940"/>
                <a:gd name="T20" fmla="*/ 0 w 9037"/>
                <a:gd name="T21" fmla="*/ 0 h 12940"/>
                <a:gd name="T22" fmla="*/ 0 w 9037"/>
                <a:gd name="T23" fmla="*/ 0 h 12940"/>
                <a:gd name="T24" fmla="*/ 0 w 9037"/>
                <a:gd name="T25" fmla="*/ 0 h 12940"/>
                <a:gd name="T26" fmla="*/ 0 w 9037"/>
                <a:gd name="T27" fmla="*/ 1 h 12940"/>
                <a:gd name="T28" fmla="*/ 0 w 9037"/>
                <a:gd name="T29" fmla="*/ 1 h 12940"/>
                <a:gd name="T30" fmla="*/ 0 w 9037"/>
                <a:gd name="T31" fmla="*/ 2 h 12940"/>
                <a:gd name="T32" fmla="*/ 0 w 9037"/>
                <a:gd name="T33" fmla="*/ 2 h 12940"/>
                <a:gd name="T34" fmla="*/ 0 w 9037"/>
                <a:gd name="T35" fmla="*/ 2 h 12940"/>
                <a:gd name="T36" fmla="*/ 0 w 9037"/>
                <a:gd name="T37" fmla="*/ 2 h 12940"/>
                <a:gd name="T38" fmla="*/ 0 w 9037"/>
                <a:gd name="T39" fmla="*/ 2 h 12940"/>
                <a:gd name="T40" fmla="*/ 0 w 9037"/>
                <a:gd name="T41" fmla="*/ 2 h 12940"/>
                <a:gd name="T42" fmla="*/ 0 w 9037"/>
                <a:gd name="T43" fmla="*/ 2 h 12940"/>
                <a:gd name="T44" fmla="*/ 0 w 9037"/>
                <a:gd name="T45" fmla="*/ 2 h 12940"/>
                <a:gd name="T46" fmla="*/ 0 w 9037"/>
                <a:gd name="T47" fmla="*/ 3 h 12940"/>
                <a:gd name="T48" fmla="*/ 0 w 9037"/>
                <a:gd name="T49" fmla="*/ 3 h 12940"/>
                <a:gd name="T50" fmla="*/ 0 w 9037"/>
                <a:gd name="T51" fmla="*/ 3 h 12940"/>
                <a:gd name="T52" fmla="*/ 0 w 9037"/>
                <a:gd name="T53" fmla="*/ 3 h 12940"/>
                <a:gd name="T54" fmla="*/ 0 w 9037"/>
                <a:gd name="T55" fmla="*/ 3 h 12940"/>
                <a:gd name="T56" fmla="*/ 1 w 9037"/>
                <a:gd name="T57" fmla="*/ 3 h 12940"/>
                <a:gd name="T58" fmla="*/ 1 w 9037"/>
                <a:gd name="T59" fmla="*/ 3 h 12940"/>
                <a:gd name="T60" fmla="*/ 1 w 9037"/>
                <a:gd name="T61" fmla="*/ 3 h 12940"/>
                <a:gd name="T62" fmla="*/ 1 w 9037"/>
                <a:gd name="T63" fmla="*/ 3 h 12940"/>
                <a:gd name="T64" fmla="*/ 1 w 9037"/>
                <a:gd name="T65" fmla="*/ 3 h 12940"/>
                <a:gd name="T66" fmla="*/ 1 w 9037"/>
                <a:gd name="T67" fmla="*/ 3 h 12940"/>
                <a:gd name="T68" fmla="*/ 1 w 9037"/>
                <a:gd name="T69" fmla="*/ 3 h 12940"/>
                <a:gd name="T70" fmla="*/ 2 w 9037"/>
                <a:gd name="T71" fmla="*/ 3 h 12940"/>
                <a:gd name="T72" fmla="*/ 2 w 9037"/>
                <a:gd name="T73" fmla="*/ 3 h 12940"/>
                <a:gd name="T74" fmla="*/ 2 w 9037"/>
                <a:gd name="T75" fmla="*/ 3 h 12940"/>
                <a:gd name="T76" fmla="*/ 2 w 9037"/>
                <a:gd name="T77" fmla="*/ 3 h 12940"/>
                <a:gd name="T78" fmla="*/ 2 w 9037"/>
                <a:gd name="T79" fmla="*/ 3 h 12940"/>
                <a:gd name="T80" fmla="*/ 2 w 9037"/>
                <a:gd name="T81" fmla="*/ 3 h 12940"/>
                <a:gd name="T82" fmla="*/ 2 w 9037"/>
                <a:gd name="T83" fmla="*/ 2 h 12940"/>
                <a:gd name="T84" fmla="*/ 2 w 9037"/>
                <a:gd name="T85" fmla="*/ 2 h 12940"/>
                <a:gd name="T86" fmla="*/ 2 w 9037"/>
                <a:gd name="T87" fmla="*/ 2 h 12940"/>
                <a:gd name="T88" fmla="*/ 2 w 9037"/>
                <a:gd name="T89" fmla="*/ 2 h 12940"/>
                <a:gd name="T90" fmla="*/ 2 w 9037"/>
                <a:gd name="T91" fmla="*/ 2 h 12940"/>
                <a:gd name="T92" fmla="*/ 2 w 9037"/>
                <a:gd name="T93" fmla="*/ 2 h 12940"/>
                <a:gd name="T94" fmla="*/ 2 w 9037"/>
                <a:gd name="T95" fmla="*/ 2 h 12940"/>
                <a:gd name="T96" fmla="*/ 1 w 9037"/>
                <a:gd name="T97" fmla="*/ 2 h 12940"/>
                <a:gd name="T98" fmla="*/ 1 w 9037"/>
                <a:gd name="T99" fmla="*/ 2 h 12940"/>
                <a:gd name="T100" fmla="*/ 1 w 9037"/>
                <a:gd name="T101" fmla="*/ 2 h 12940"/>
                <a:gd name="T102" fmla="*/ 1 w 9037"/>
                <a:gd name="T103" fmla="*/ 2 h 12940"/>
                <a:gd name="T104" fmla="*/ 1 w 9037"/>
                <a:gd name="T105" fmla="*/ 2 h 12940"/>
                <a:gd name="T106" fmla="*/ 1 w 9037"/>
                <a:gd name="T107" fmla="*/ 2 h 12940"/>
                <a:gd name="T108" fmla="*/ 1 w 9037"/>
                <a:gd name="T109" fmla="*/ 2 h 12940"/>
                <a:gd name="T110" fmla="*/ 1 w 9037"/>
                <a:gd name="T111" fmla="*/ 2 h 12940"/>
                <a:gd name="T112" fmla="*/ 1 w 9037"/>
                <a:gd name="T113" fmla="*/ 2 h 12940"/>
                <a:gd name="T114" fmla="*/ 1 w 9037"/>
                <a:gd name="T115" fmla="*/ 2 h 12940"/>
                <a:gd name="T116" fmla="*/ 1 w 9037"/>
                <a:gd name="T117" fmla="*/ 1 h 12940"/>
                <a:gd name="T118" fmla="*/ 1 w 9037"/>
                <a:gd name="T119" fmla="*/ 1 h 12940"/>
                <a:gd name="T120" fmla="*/ 1 w 9037"/>
                <a:gd name="T121" fmla="*/ 1 h 12940"/>
                <a:gd name="T122" fmla="*/ 1 w 9037"/>
                <a:gd name="T123" fmla="*/ 0 h 129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37"/>
                <a:gd name="T187" fmla="*/ 0 h 12940"/>
                <a:gd name="T188" fmla="*/ 9037 w 9037"/>
                <a:gd name="T189" fmla="*/ 12940 h 129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37" h="12940">
                  <a:moveTo>
                    <a:pt x="6162" y="760"/>
                  </a:moveTo>
                  <a:lnTo>
                    <a:pt x="6167" y="719"/>
                  </a:lnTo>
                  <a:lnTo>
                    <a:pt x="6171" y="658"/>
                  </a:lnTo>
                  <a:lnTo>
                    <a:pt x="6171" y="623"/>
                  </a:lnTo>
                  <a:lnTo>
                    <a:pt x="6170" y="586"/>
                  </a:lnTo>
                  <a:lnTo>
                    <a:pt x="6168" y="566"/>
                  </a:lnTo>
                  <a:lnTo>
                    <a:pt x="6166" y="545"/>
                  </a:lnTo>
                  <a:lnTo>
                    <a:pt x="6163" y="525"/>
                  </a:lnTo>
                  <a:lnTo>
                    <a:pt x="6160" y="503"/>
                  </a:lnTo>
                  <a:lnTo>
                    <a:pt x="6155" y="483"/>
                  </a:lnTo>
                  <a:lnTo>
                    <a:pt x="6149" y="461"/>
                  </a:lnTo>
                  <a:lnTo>
                    <a:pt x="6142" y="439"/>
                  </a:lnTo>
                  <a:lnTo>
                    <a:pt x="6135" y="417"/>
                  </a:lnTo>
                  <a:lnTo>
                    <a:pt x="6125" y="395"/>
                  </a:lnTo>
                  <a:lnTo>
                    <a:pt x="6115" y="372"/>
                  </a:lnTo>
                  <a:lnTo>
                    <a:pt x="6104" y="351"/>
                  </a:lnTo>
                  <a:lnTo>
                    <a:pt x="6091" y="329"/>
                  </a:lnTo>
                  <a:lnTo>
                    <a:pt x="6077" y="308"/>
                  </a:lnTo>
                  <a:lnTo>
                    <a:pt x="6060" y="286"/>
                  </a:lnTo>
                  <a:lnTo>
                    <a:pt x="6042" y="265"/>
                  </a:lnTo>
                  <a:lnTo>
                    <a:pt x="6024" y="245"/>
                  </a:lnTo>
                  <a:lnTo>
                    <a:pt x="6002" y="225"/>
                  </a:lnTo>
                  <a:lnTo>
                    <a:pt x="5979" y="206"/>
                  </a:lnTo>
                  <a:lnTo>
                    <a:pt x="5954" y="187"/>
                  </a:lnTo>
                  <a:lnTo>
                    <a:pt x="5928" y="169"/>
                  </a:lnTo>
                  <a:lnTo>
                    <a:pt x="5876" y="144"/>
                  </a:lnTo>
                  <a:lnTo>
                    <a:pt x="5806" y="120"/>
                  </a:lnTo>
                  <a:lnTo>
                    <a:pt x="5719" y="97"/>
                  </a:lnTo>
                  <a:lnTo>
                    <a:pt x="5616" y="77"/>
                  </a:lnTo>
                  <a:lnTo>
                    <a:pt x="5496" y="59"/>
                  </a:lnTo>
                  <a:lnTo>
                    <a:pt x="5362" y="43"/>
                  </a:lnTo>
                  <a:lnTo>
                    <a:pt x="5214" y="29"/>
                  </a:lnTo>
                  <a:lnTo>
                    <a:pt x="5055" y="18"/>
                  </a:lnTo>
                  <a:lnTo>
                    <a:pt x="4883" y="9"/>
                  </a:lnTo>
                  <a:lnTo>
                    <a:pt x="4702" y="3"/>
                  </a:lnTo>
                  <a:lnTo>
                    <a:pt x="4512" y="0"/>
                  </a:lnTo>
                  <a:lnTo>
                    <a:pt x="4312" y="0"/>
                  </a:lnTo>
                  <a:lnTo>
                    <a:pt x="4106" y="3"/>
                  </a:lnTo>
                  <a:lnTo>
                    <a:pt x="3893" y="9"/>
                  </a:lnTo>
                  <a:lnTo>
                    <a:pt x="3676" y="19"/>
                  </a:lnTo>
                  <a:lnTo>
                    <a:pt x="3454" y="31"/>
                  </a:lnTo>
                  <a:lnTo>
                    <a:pt x="3228" y="48"/>
                  </a:lnTo>
                  <a:lnTo>
                    <a:pt x="3002" y="68"/>
                  </a:lnTo>
                  <a:lnTo>
                    <a:pt x="2774" y="92"/>
                  </a:lnTo>
                  <a:lnTo>
                    <a:pt x="2545" y="119"/>
                  </a:lnTo>
                  <a:lnTo>
                    <a:pt x="2318" y="151"/>
                  </a:lnTo>
                  <a:lnTo>
                    <a:pt x="2092" y="186"/>
                  </a:lnTo>
                  <a:lnTo>
                    <a:pt x="1871" y="227"/>
                  </a:lnTo>
                  <a:lnTo>
                    <a:pt x="1652" y="271"/>
                  </a:lnTo>
                  <a:lnTo>
                    <a:pt x="1439" y="320"/>
                  </a:lnTo>
                  <a:lnTo>
                    <a:pt x="1232" y="374"/>
                  </a:lnTo>
                  <a:lnTo>
                    <a:pt x="1033" y="433"/>
                  </a:lnTo>
                  <a:lnTo>
                    <a:pt x="842" y="496"/>
                  </a:lnTo>
                  <a:lnTo>
                    <a:pt x="659" y="565"/>
                  </a:lnTo>
                  <a:lnTo>
                    <a:pt x="487" y="639"/>
                  </a:lnTo>
                  <a:lnTo>
                    <a:pt x="327" y="718"/>
                  </a:lnTo>
                  <a:lnTo>
                    <a:pt x="178" y="802"/>
                  </a:lnTo>
                  <a:lnTo>
                    <a:pt x="172" y="807"/>
                  </a:lnTo>
                  <a:lnTo>
                    <a:pt x="166" y="813"/>
                  </a:lnTo>
                  <a:lnTo>
                    <a:pt x="159" y="823"/>
                  </a:lnTo>
                  <a:lnTo>
                    <a:pt x="151" y="833"/>
                  </a:lnTo>
                  <a:lnTo>
                    <a:pt x="144" y="846"/>
                  </a:lnTo>
                  <a:lnTo>
                    <a:pt x="137" y="859"/>
                  </a:lnTo>
                  <a:lnTo>
                    <a:pt x="129" y="874"/>
                  </a:lnTo>
                  <a:lnTo>
                    <a:pt x="121" y="889"/>
                  </a:lnTo>
                  <a:lnTo>
                    <a:pt x="107" y="926"/>
                  </a:lnTo>
                  <a:lnTo>
                    <a:pt x="91" y="964"/>
                  </a:lnTo>
                  <a:lnTo>
                    <a:pt x="76" y="1006"/>
                  </a:lnTo>
                  <a:lnTo>
                    <a:pt x="62" y="1049"/>
                  </a:lnTo>
                  <a:lnTo>
                    <a:pt x="48" y="1092"/>
                  </a:lnTo>
                  <a:lnTo>
                    <a:pt x="37" y="1135"/>
                  </a:lnTo>
                  <a:lnTo>
                    <a:pt x="25" y="1175"/>
                  </a:lnTo>
                  <a:lnTo>
                    <a:pt x="16" y="1214"/>
                  </a:lnTo>
                  <a:lnTo>
                    <a:pt x="9" y="1249"/>
                  </a:lnTo>
                  <a:lnTo>
                    <a:pt x="4" y="1279"/>
                  </a:lnTo>
                  <a:lnTo>
                    <a:pt x="3" y="1293"/>
                  </a:lnTo>
                  <a:lnTo>
                    <a:pt x="1" y="1304"/>
                  </a:lnTo>
                  <a:lnTo>
                    <a:pt x="0" y="1315"/>
                  </a:lnTo>
                  <a:lnTo>
                    <a:pt x="1" y="1323"/>
                  </a:lnTo>
                  <a:lnTo>
                    <a:pt x="49" y="1858"/>
                  </a:lnTo>
                  <a:lnTo>
                    <a:pt x="98" y="2392"/>
                  </a:lnTo>
                  <a:lnTo>
                    <a:pt x="149" y="2927"/>
                  </a:lnTo>
                  <a:lnTo>
                    <a:pt x="200" y="3462"/>
                  </a:lnTo>
                  <a:lnTo>
                    <a:pt x="253" y="3996"/>
                  </a:lnTo>
                  <a:lnTo>
                    <a:pt x="306" y="4530"/>
                  </a:lnTo>
                  <a:lnTo>
                    <a:pt x="360" y="5065"/>
                  </a:lnTo>
                  <a:lnTo>
                    <a:pt x="414" y="5599"/>
                  </a:lnTo>
                  <a:lnTo>
                    <a:pt x="469" y="6133"/>
                  </a:lnTo>
                  <a:lnTo>
                    <a:pt x="522" y="6668"/>
                  </a:lnTo>
                  <a:lnTo>
                    <a:pt x="576" y="7202"/>
                  </a:lnTo>
                  <a:lnTo>
                    <a:pt x="628" y="7737"/>
                  </a:lnTo>
                  <a:lnTo>
                    <a:pt x="680" y="8271"/>
                  </a:lnTo>
                  <a:lnTo>
                    <a:pt x="731" y="8805"/>
                  </a:lnTo>
                  <a:lnTo>
                    <a:pt x="781" y="9340"/>
                  </a:lnTo>
                  <a:lnTo>
                    <a:pt x="830" y="9874"/>
                  </a:lnTo>
                  <a:lnTo>
                    <a:pt x="832" y="9913"/>
                  </a:lnTo>
                  <a:lnTo>
                    <a:pt x="834" y="9951"/>
                  </a:lnTo>
                  <a:lnTo>
                    <a:pt x="835" y="9990"/>
                  </a:lnTo>
                  <a:lnTo>
                    <a:pt x="835" y="10027"/>
                  </a:lnTo>
                  <a:lnTo>
                    <a:pt x="833" y="10104"/>
                  </a:lnTo>
                  <a:lnTo>
                    <a:pt x="828" y="10181"/>
                  </a:lnTo>
                  <a:lnTo>
                    <a:pt x="823" y="10258"/>
                  </a:lnTo>
                  <a:lnTo>
                    <a:pt x="819" y="10334"/>
                  </a:lnTo>
                  <a:lnTo>
                    <a:pt x="817" y="10373"/>
                  </a:lnTo>
                  <a:lnTo>
                    <a:pt x="816" y="10411"/>
                  </a:lnTo>
                  <a:lnTo>
                    <a:pt x="816" y="10450"/>
                  </a:lnTo>
                  <a:lnTo>
                    <a:pt x="816" y="10488"/>
                  </a:lnTo>
                  <a:lnTo>
                    <a:pt x="816" y="10564"/>
                  </a:lnTo>
                  <a:lnTo>
                    <a:pt x="815" y="10641"/>
                  </a:lnTo>
                  <a:lnTo>
                    <a:pt x="813" y="10718"/>
                  </a:lnTo>
                  <a:lnTo>
                    <a:pt x="811" y="10795"/>
                  </a:lnTo>
                  <a:lnTo>
                    <a:pt x="808" y="10872"/>
                  </a:lnTo>
                  <a:lnTo>
                    <a:pt x="806" y="10949"/>
                  </a:lnTo>
                  <a:lnTo>
                    <a:pt x="802" y="11027"/>
                  </a:lnTo>
                  <a:lnTo>
                    <a:pt x="801" y="11104"/>
                  </a:lnTo>
                  <a:lnTo>
                    <a:pt x="800" y="11181"/>
                  </a:lnTo>
                  <a:lnTo>
                    <a:pt x="801" y="11257"/>
                  </a:lnTo>
                  <a:lnTo>
                    <a:pt x="802" y="11295"/>
                  </a:lnTo>
                  <a:lnTo>
                    <a:pt x="805" y="11334"/>
                  </a:lnTo>
                  <a:lnTo>
                    <a:pt x="807" y="11371"/>
                  </a:lnTo>
                  <a:lnTo>
                    <a:pt x="810" y="11410"/>
                  </a:lnTo>
                  <a:lnTo>
                    <a:pt x="813" y="11447"/>
                  </a:lnTo>
                  <a:lnTo>
                    <a:pt x="817" y="11486"/>
                  </a:lnTo>
                  <a:lnTo>
                    <a:pt x="821" y="11523"/>
                  </a:lnTo>
                  <a:lnTo>
                    <a:pt x="826" y="11561"/>
                  </a:lnTo>
                  <a:lnTo>
                    <a:pt x="833" y="11598"/>
                  </a:lnTo>
                  <a:lnTo>
                    <a:pt x="840" y="11636"/>
                  </a:lnTo>
                  <a:lnTo>
                    <a:pt x="847" y="11673"/>
                  </a:lnTo>
                  <a:lnTo>
                    <a:pt x="857" y="11710"/>
                  </a:lnTo>
                  <a:lnTo>
                    <a:pt x="868" y="11754"/>
                  </a:lnTo>
                  <a:lnTo>
                    <a:pt x="882" y="11797"/>
                  </a:lnTo>
                  <a:lnTo>
                    <a:pt x="896" y="11839"/>
                  </a:lnTo>
                  <a:lnTo>
                    <a:pt x="912" y="11881"/>
                  </a:lnTo>
                  <a:lnTo>
                    <a:pt x="929" y="11923"/>
                  </a:lnTo>
                  <a:lnTo>
                    <a:pt x="948" y="11963"/>
                  </a:lnTo>
                  <a:lnTo>
                    <a:pt x="969" y="12003"/>
                  </a:lnTo>
                  <a:lnTo>
                    <a:pt x="990" y="12042"/>
                  </a:lnTo>
                  <a:lnTo>
                    <a:pt x="1013" y="12081"/>
                  </a:lnTo>
                  <a:lnTo>
                    <a:pt x="1037" y="12118"/>
                  </a:lnTo>
                  <a:lnTo>
                    <a:pt x="1062" y="12155"/>
                  </a:lnTo>
                  <a:lnTo>
                    <a:pt x="1089" y="12190"/>
                  </a:lnTo>
                  <a:lnTo>
                    <a:pt x="1116" y="12224"/>
                  </a:lnTo>
                  <a:lnTo>
                    <a:pt x="1144" y="12258"/>
                  </a:lnTo>
                  <a:lnTo>
                    <a:pt x="1174" y="12290"/>
                  </a:lnTo>
                  <a:lnTo>
                    <a:pt x="1204" y="12321"/>
                  </a:lnTo>
                  <a:lnTo>
                    <a:pt x="1235" y="12351"/>
                  </a:lnTo>
                  <a:lnTo>
                    <a:pt x="1267" y="12379"/>
                  </a:lnTo>
                  <a:lnTo>
                    <a:pt x="1300" y="12407"/>
                  </a:lnTo>
                  <a:lnTo>
                    <a:pt x="1334" y="12432"/>
                  </a:lnTo>
                  <a:lnTo>
                    <a:pt x="1368" y="12457"/>
                  </a:lnTo>
                  <a:lnTo>
                    <a:pt x="1404" y="12480"/>
                  </a:lnTo>
                  <a:lnTo>
                    <a:pt x="1440" y="12501"/>
                  </a:lnTo>
                  <a:lnTo>
                    <a:pt x="1477" y="12521"/>
                  </a:lnTo>
                  <a:lnTo>
                    <a:pt x="1514" y="12539"/>
                  </a:lnTo>
                  <a:lnTo>
                    <a:pt x="1551" y="12555"/>
                  </a:lnTo>
                  <a:lnTo>
                    <a:pt x="1590" y="12570"/>
                  </a:lnTo>
                  <a:lnTo>
                    <a:pt x="1628" y="12583"/>
                  </a:lnTo>
                  <a:lnTo>
                    <a:pt x="1668" y="12594"/>
                  </a:lnTo>
                  <a:lnTo>
                    <a:pt x="1708" y="12603"/>
                  </a:lnTo>
                  <a:lnTo>
                    <a:pt x="1747" y="12609"/>
                  </a:lnTo>
                  <a:lnTo>
                    <a:pt x="1788" y="12614"/>
                  </a:lnTo>
                  <a:lnTo>
                    <a:pt x="1852" y="12621"/>
                  </a:lnTo>
                  <a:lnTo>
                    <a:pt x="1918" y="12625"/>
                  </a:lnTo>
                  <a:lnTo>
                    <a:pt x="1983" y="12629"/>
                  </a:lnTo>
                  <a:lnTo>
                    <a:pt x="2050" y="12632"/>
                  </a:lnTo>
                  <a:lnTo>
                    <a:pt x="2116" y="12634"/>
                  </a:lnTo>
                  <a:lnTo>
                    <a:pt x="2183" y="12635"/>
                  </a:lnTo>
                  <a:lnTo>
                    <a:pt x="2249" y="12636"/>
                  </a:lnTo>
                  <a:lnTo>
                    <a:pt x="2317" y="12636"/>
                  </a:lnTo>
                  <a:lnTo>
                    <a:pt x="2452" y="12635"/>
                  </a:lnTo>
                  <a:lnTo>
                    <a:pt x="2589" y="12632"/>
                  </a:lnTo>
                  <a:lnTo>
                    <a:pt x="2726" y="12628"/>
                  </a:lnTo>
                  <a:lnTo>
                    <a:pt x="2863" y="12623"/>
                  </a:lnTo>
                  <a:lnTo>
                    <a:pt x="3002" y="12617"/>
                  </a:lnTo>
                  <a:lnTo>
                    <a:pt x="3140" y="12612"/>
                  </a:lnTo>
                  <a:lnTo>
                    <a:pt x="3278" y="12608"/>
                  </a:lnTo>
                  <a:lnTo>
                    <a:pt x="3416" y="12605"/>
                  </a:lnTo>
                  <a:lnTo>
                    <a:pt x="3485" y="12604"/>
                  </a:lnTo>
                  <a:lnTo>
                    <a:pt x="3554" y="12604"/>
                  </a:lnTo>
                  <a:lnTo>
                    <a:pt x="3623" y="12604"/>
                  </a:lnTo>
                  <a:lnTo>
                    <a:pt x="3691" y="12604"/>
                  </a:lnTo>
                  <a:lnTo>
                    <a:pt x="3760" y="12606"/>
                  </a:lnTo>
                  <a:lnTo>
                    <a:pt x="3829" y="12608"/>
                  </a:lnTo>
                  <a:lnTo>
                    <a:pt x="3897" y="12611"/>
                  </a:lnTo>
                  <a:lnTo>
                    <a:pt x="3965" y="12615"/>
                  </a:lnTo>
                  <a:lnTo>
                    <a:pt x="4048" y="12622"/>
                  </a:lnTo>
                  <a:lnTo>
                    <a:pt x="4132" y="12628"/>
                  </a:lnTo>
                  <a:lnTo>
                    <a:pt x="4216" y="12636"/>
                  </a:lnTo>
                  <a:lnTo>
                    <a:pt x="4300" y="12645"/>
                  </a:lnTo>
                  <a:lnTo>
                    <a:pt x="4383" y="12654"/>
                  </a:lnTo>
                  <a:lnTo>
                    <a:pt x="4466" y="12663"/>
                  </a:lnTo>
                  <a:lnTo>
                    <a:pt x="4549" y="12674"/>
                  </a:lnTo>
                  <a:lnTo>
                    <a:pt x="4633" y="12685"/>
                  </a:lnTo>
                  <a:lnTo>
                    <a:pt x="4800" y="12708"/>
                  </a:lnTo>
                  <a:lnTo>
                    <a:pt x="4967" y="12733"/>
                  </a:lnTo>
                  <a:lnTo>
                    <a:pt x="5133" y="12758"/>
                  </a:lnTo>
                  <a:lnTo>
                    <a:pt x="5300" y="12783"/>
                  </a:lnTo>
                  <a:lnTo>
                    <a:pt x="5466" y="12808"/>
                  </a:lnTo>
                  <a:lnTo>
                    <a:pt x="5632" y="12833"/>
                  </a:lnTo>
                  <a:lnTo>
                    <a:pt x="5799" y="12856"/>
                  </a:lnTo>
                  <a:lnTo>
                    <a:pt x="5965" y="12876"/>
                  </a:lnTo>
                  <a:lnTo>
                    <a:pt x="6049" y="12886"/>
                  </a:lnTo>
                  <a:lnTo>
                    <a:pt x="6132" y="12895"/>
                  </a:lnTo>
                  <a:lnTo>
                    <a:pt x="6216" y="12904"/>
                  </a:lnTo>
                  <a:lnTo>
                    <a:pt x="6299" y="12911"/>
                  </a:lnTo>
                  <a:lnTo>
                    <a:pt x="6383" y="12917"/>
                  </a:lnTo>
                  <a:lnTo>
                    <a:pt x="6467" y="12922"/>
                  </a:lnTo>
                  <a:lnTo>
                    <a:pt x="6551" y="12927"/>
                  </a:lnTo>
                  <a:lnTo>
                    <a:pt x="6634" y="12931"/>
                  </a:lnTo>
                  <a:lnTo>
                    <a:pt x="6749" y="12935"/>
                  </a:lnTo>
                  <a:lnTo>
                    <a:pt x="6865" y="12937"/>
                  </a:lnTo>
                  <a:lnTo>
                    <a:pt x="6986" y="12939"/>
                  </a:lnTo>
                  <a:lnTo>
                    <a:pt x="7107" y="12940"/>
                  </a:lnTo>
                  <a:lnTo>
                    <a:pt x="7231" y="12938"/>
                  </a:lnTo>
                  <a:lnTo>
                    <a:pt x="7356" y="12935"/>
                  </a:lnTo>
                  <a:lnTo>
                    <a:pt x="7419" y="12933"/>
                  </a:lnTo>
                  <a:lnTo>
                    <a:pt x="7481" y="12930"/>
                  </a:lnTo>
                  <a:lnTo>
                    <a:pt x="7542" y="12925"/>
                  </a:lnTo>
                  <a:lnTo>
                    <a:pt x="7605" y="12921"/>
                  </a:lnTo>
                  <a:lnTo>
                    <a:pt x="7666" y="12916"/>
                  </a:lnTo>
                  <a:lnTo>
                    <a:pt x="7727" y="12910"/>
                  </a:lnTo>
                  <a:lnTo>
                    <a:pt x="7789" y="12902"/>
                  </a:lnTo>
                  <a:lnTo>
                    <a:pt x="7849" y="12895"/>
                  </a:lnTo>
                  <a:lnTo>
                    <a:pt x="7910" y="12887"/>
                  </a:lnTo>
                  <a:lnTo>
                    <a:pt x="7969" y="12878"/>
                  </a:lnTo>
                  <a:lnTo>
                    <a:pt x="8027" y="12866"/>
                  </a:lnTo>
                  <a:lnTo>
                    <a:pt x="8084" y="12855"/>
                  </a:lnTo>
                  <a:lnTo>
                    <a:pt x="8141" y="12842"/>
                  </a:lnTo>
                  <a:lnTo>
                    <a:pt x="8197" y="12829"/>
                  </a:lnTo>
                  <a:lnTo>
                    <a:pt x="8252" y="12814"/>
                  </a:lnTo>
                  <a:lnTo>
                    <a:pt x="8305" y="12797"/>
                  </a:lnTo>
                  <a:lnTo>
                    <a:pt x="8357" y="12780"/>
                  </a:lnTo>
                  <a:lnTo>
                    <a:pt x="8408" y="12761"/>
                  </a:lnTo>
                  <a:lnTo>
                    <a:pt x="8458" y="12741"/>
                  </a:lnTo>
                  <a:lnTo>
                    <a:pt x="8506" y="12720"/>
                  </a:lnTo>
                  <a:lnTo>
                    <a:pt x="8554" y="12695"/>
                  </a:lnTo>
                  <a:lnTo>
                    <a:pt x="8601" y="12668"/>
                  </a:lnTo>
                  <a:lnTo>
                    <a:pt x="8645" y="12637"/>
                  </a:lnTo>
                  <a:lnTo>
                    <a:pt x="8688" y="12604"/>
                  </a:lnTo>
                  <a:lnTo>
                    <a:pt x="8727" y="12569"/>
                  </a:lnTo>
                  <a:lnTo>
                    <a:pt x="8765" y="12530"/>
                  </a:lnTo>
                  <a:lnTo>
                    <a:pt x="8800" y="12490"/>
                  </a:lnTo>
                  <a:lnTo>
                    <a:pt x="8833" y="12447"/>
                  </a:lnTo>
                  <a:lnTo>
                    <a:pt x="8864" y="12402"/>
                  </a:lnTo>
                  <a:lnTo>
                    <a:pt x="8893" y="12356"/>
                  </a:lnTo>
                  <a:lnTo>
                    <a:pt x="8919" y="12309"/>
                  </a:lnTo>
                  <a:lnTo>
                    <a:pt x="8942" y="12260"/>
                  </a:lnTo>
                  <a:lnTo>
                    <a:pt x="8963" y="12210"/>
                  </a:lnTo>
                  <a:lnTo>
                    <a:pt x="8982" y="12159"/>
                  </a:lnTo>
                  <a:lnTo>
                    <a:pt x="8998" y="12106"/>
                  </a:lnTo>
                  <a:lnTo>
                    <a:pt x="9011" y="12054"/>
                  </a:lnTo>
                  <a:lnTo>
                    <a:pt x="9022" y="12000"/>
                  </a:lnTo>
                  <a:lnTo>
                    <a:pt x="9029" y="11947"/>
                  </a:lnTo>
                  <a:lnTo>
                    <a:pt x="9034" y="11892"/>
                  </a:lnTo>
                  <a:lnTo>
                    <a:pt x="9037" y="11838"/>
                  </a:lnTo>
                  <a:lnTo>
                    <a:pt x="9036" y="11784"/>
                  </a:lnTo>
                  <a:lnTo>
                    <a:pt x="9033" y="11731"/>
                  </a:lnTo>
                  <a:lnTo>
                    <a:pt x="9027" y="11678"/>
                  </a:lnTo>
                  <a:lnTo>
                    <a:pt x="9018" y="11626"/>
                  </a:lnTo>
                  <a:lnTo>
                    <a:pt x="9006" y="11574"/>
                  </a:lnTo>
                  <a:lnTo>
                    <a:pt x="8991" y="11524"/>
                  </a:lnTo>
                  <a:lnTo>
                    <a:pt x="8974" y="11474"/>
                  </a:lnTo>
                  <a:lnTo>
                    <a:pt x="8953" y="11426"/>
                  </a:lnTo>
                  <a:lnTo>
                    <a:pt x="8929" y="11381"/>
                  </a:lnTo>
                  <a:lnTo>
                    <a:pt x="8902" y="11336"/>
                  </a:lnTo>
                  <a:lnTo>
                    <a:pt x="8872" y="11292"/>
                  </a:lnTo>
                  <a:lnTo>
                    <a:pt x="8838" y="11252"/>
                  </a:lnTo>
                  <a:lnTo>
                    <a:pt x="8789" y="11198"/>
                  </a:lnTo>
                  <a:lnTo>
                    <a:pt x="8737" y="11147"/>
                  </a:lnTo>
                  <a:lnTo>
                    <a:pt x="8682" y="11098"/>
                  </a:lnTo>
                  <a:lnTo>
                    <a:pt x="8627" y="11051"/>
                  </a:lnTo>
                  <a:lnTo>
                    <a:pt x="8570" y="11007"/>
                  </a:lnTo>
                  <a:lnTo>
                    <a:pt x="8512" y="10966"/>
                  </a:lnTo>
                  <a:lnTo>
                    <a:pt x="8453" y="10925"/>
                  </a:lnTo>
                  <a:lnTo>
                    <a:pt x="8391" y="10888"/>
                  </a:lnTo>
                  <a:lnTo>
                    <a:pt x="8329" y="10851"/>
                  </a:lnTo>
                  <a:lnTo>
                    <a:pt x="8265" y="10816"/>
                  </a:lnTo>
                  <a:lnTo>
                    <a:pt x="8201" y="10783"/>
                  </a:lnTo>
                  <a:lnTo>
                    <a:pt x="8136" y="10750"/>
                  </a:lnTo>
                  <a:lnTo>
                    <a:pt x="8070" y="10719"/>
                  </a:lnTo>
                  <a:lnTo>
                    <a:pt x="8003" y="10688"/>
                  </a:lnTo>
                  <a:lnTo>
                    <a:pt x="7936" y="10659"/>
                  </a:lnTo>
                  <a:lnTo>
                    <a:pt x="7868" y="10630"/>
                  </a:lnTo>
                  <a:lnTo>
                    <a:pt x="7732" y="10572"/>
                  </a:lnTo>
                  <a:lnTo>
                    <a:pt x="7594" y="10515"/>
                  </a:lnTo>
                  <a:lnTo>
                    <a:pt x="7526" y="10486"/>
                  </a:lnTo>
                  <a:lnTo>
                    <a:pt x="7458" y="10457"/>
                  </a:lnTo>
                  <a:lnTo>
                    <a:pt x="7389" y="10428"/>
                  </a:lnTo>
                  <a:lnTo>
                    <a:pt x="7322" y="10397"/>
                  </a:lnTo>
                  <a:lnTo>
                    <a:pt x="7255" y="10365"/>
                  </a:lnTo>
                  <a:lnTo>
                    <a:pt x="7188" y="10333"/>
                  </a:lnTo>
                  <a:lnTo>
                    <a:pt x="7122" y="10300"/>
                  </a:lnTo>
                  <a:lnTo>
                    <a:pt x="7057" y="10266"/>
                  </a:lnTo>
                  <a:lnTo>
                    <a:pt x="6992" y="10229"/>
                  </a:lnTo>
                  <a:lnTo>
                    <a:pt x="6930" y="10191"/>
                  </a:lnTo>
                  <a:lnTo>
                    <a:pt x="6867" y="10151"/>
                  </a:lnTo>
                  <a:lnTo>
                    <a:pt x="6806" y="10110"/>
                  </a:lnTo>
                  <a:lnTo>
                    <a:pt x="6726" y="10053"/>
                  </a:lnTo>
                  <a:lnTo>
                    <a:pt x="6644" y="9996"/>
                  </a:lnTo>
                  <a:lnTo>
                    <a:pt x="6562" y="9940"/>
                  </a:lnTo>
                  <a:lnTo>
                    <a:pt x="6480" y="9882"/>
                  </a:lnTo>
                  <a:lnTo>
                    <a:pt x="6399" y="9824"/>
                  </a:lnTo>
                  <a:lnTo>
                    <a:pt x="6318" y="9764"/>
                  </a:lnTo>
                  <a:lnTo>
                    <a:pt x="6278" y="9734"/>
                  </a:lnTo>
                  <a:lnTo>
                    <a:pt x="6239" y="9704"/>
                  </a:lnTo>
                  <a:lnTo>
                    <a:pt x="6199" y="9673"/>
                  </a:lnTo>
                  <a:lnTo>
                    <a:pt x="6161" y="9641"/>
                  </a:lnTo>
                  <a:lnTo>
                    <a:pt x="6122" y="9609"/>
                  </a:lnTo>
                  <a:lnTo>
                    <a:pt x="6085" y="9577"/>
                  </a:lnTo>
                  <a:lnTo>
                    <a:pt x="6047" y="9545"/>
                  </a:lnTo>
                  <a:lnTo>
                    <a:pt x="6011" y="9511"/>
                  </a:lnTo>
                  <a:lnTo>
                    <a:pt x="5976" y="9477"/>
                  </a:lnTo>
                  <a:lnTo>
                    <a:pt x="5940" y="9443"/>
                  </a:lnTo>
                  <a:lnTo>
                    <a:pt x="5906" y="9407"/>
                  </a:lnTo>
                  <a:lnTo>
                    <a:pt x="5873" y="9372"/>
                  </a:lnTo>
                  <a:lnTo>
                    <a:pt x="5839" y="9336"/>
                  </a:lnTo>
                  <a:lnTo>
                    <a:pt x="5808" y="9298"/>
                  </a:lnTo>
                  <a:lnTo>
                    <a:pt x="5777" y="9261"/>
                  </a:lnTo>
                  <a:lnTo>
                    <a:pt x="5748" y="9222"/>
                  </a:lnTo>
                  <a:lnTo>
                    <a:pt x="5719" y="9183"/>
                  </a:lnTo>
                  <a:lnTo>
                    <a:pt x="5692" y="9142"/>
                  </a:lnTo>
                  <a:lnTo>
                    <a:pt x="5666" y="9101"/>
                  </a:lnTo>
                  <a:lnTo>
                    <a:pt x="5641" y="9059"/>
                  </a:lnTo>
                  <a:lnTo>
                    <a:pt x="5619" y="9019"/>
                  </a:lnTo>
                  <a:lnTo>
                    <a:pt x="5598" y="8980"/>
                  </a:lnTo>
                  <a:lnTo>
                    <a:pt x="5579" y="8938"/>
                  </a:lnTo>
                  <a:lnTo>
                    <a:pt x="5563" y="8898"/>
                  </a:lnTo>
                  <a:lnTo>
                    <a:pt x="5546" y="8855"/>
                  </a:lnTo>
                  <a:lnTo>
                    <a:pt x="5531" y="8812"/>
                  </a:lnTo>
                  <a:lnTo>
                    <a:pt x="5518" y="8770"/>
                  </a:lnTo>
                  <a:lnTo>
                    <a:pt x="5505" y="8726"/>
                  </a:lnTo>
                  <a:lnTo>
                    <a:pt x="5495" y="8681"/>
                  </a:lnTo>
                  <a:lnTo>
                    <a:pt x="5485" y="8637"/>
                  </a:lnTo>
                  <a:lnTo>
                    <a:pt x="5476" y="8592"/>
                  </a:lnTo>
                  <a:lnTo>
                    <a:pt x="5468" y="8546"/>
                  </a:lnTo>
                  <a:lnTo>
                    <a:pt x="5461" y="8500"/>
                  </a:lnTo>
                  <a:lnTo>
                    <a:pt x="5456" y="8455"/>
                  </a:lnTo>
                  <a:lnTo>
                    <a:pt x="5450" y="8408"/>
                  </a:lnTo>
                  <a:lnTo>
                    <a:pt x="5446" y="8362"/>
                  </a:lnTo>
                  <a:lnTo>
                    <a:pt x="5442" y="8315"/>
                  </a:lnTo>
                  <a:lnTo>
                    <a:pt x="5440" y="8268"/>
                  </a:lnTo>
                  <a:lnTo>
                    <a:pt x="5438" y="8222"/>
                  </a:lnTo>
                  <a:lnTo>
                    <a:pt x="5436" y="8174"/>
                  </a:lnTo>
                  <a:lnTo>
                    <a:pt x="5435" y="8080"/>
                  </a:lnTo>
                  <a:lnTo>
                    <a:pt x="5436" y="7986"/>
                  </a:lnTo>
                  <a:lnTo>
                    <a:pt x="5439" y="7892"/>
                  </a:lnTo>
                  <a:lnTo>
                    <a:pt x="5442" y="7799"/>
                  </a:lnTo>
                  <a:lnTo>
                    <a:pt x="5447" y="7708"/>
                  </a:lnTo>
                  <a:lnTo>
                    <a:pt x="5452" y="7617"/>
                  </a:lnTo>
                  <a:lnTo>
                    <a:pt x="5467" y="7376"/>
                  </a:lnTo>
                  <a:lnTo>
                    <a:pt x="5483" y="7140"/>
                  </a:lnTo>
                  <a:lnTo>
                    <a:pt x="5499" y="6909"/>
                  </a:lnTo>
                  <a:lnTo>
                    <a:pt x="5516" y="6682"/>
                  </a:lnTo>
                  <a:lnTo>
                    <a:pt x="5535" y="6460"/>
                  </a:lnTo>
                  <a:lnTo>
                    <a:pt x="5552" y="6241"/>
                  </a:lnTo>
                  <a:lnTo>
                    <a:pt x="5572" y="6026"/>
                  </a:lnTo>
                  <a:lnTo>
                    <a:pt x="5592" y="5815"/>
                  </a:lnTo>
                  <a:lnTo>
                    <a:pt x="5613" y="5605"/>
                  </a:lnTo>
                  <a:lnTo>
                    <a:pt x="5633" y="5399"/>
                  </a:lnTo>
                  <a:lnTo>
                    <a:pt x="5654" y="5194"/>
                  </a:lnTo>
                  <a:lnTo>
                    <a:pt x="5677" y="4991"/>
                  </a:lnTo>
                  <a:lnTo>
                    <a:pt x="5722" y="4588"/>
                  </a:lnTo>
                  <a:lnTo>
                    <a:pt x="5769" y="4189"/>
                  </a:lnTo>
                  <a:lnTo>
                    <a:pt x="5817" y="3789"/>
                  </a:lnTo>
                  <a:lnTo>
                    <a:pt x="5865" y="3388"/>
                  </a:lnTo>
                  <a:lnTo>
                    <a:pt x="5914" y="2980"/>
                  </a:lnTo>
                  <a:lnTo>
                    <a:pt x="5964" y="2564"/>
                  </a:lnTo>
                  <a:lnTo>
                    <a:pt x="6014" y="2137"/>
                  </a:lnTo>
                  <a:lnTo>
                    <a:pt x="6064" y="1696"/>
                  </a:lnTo>
                  <a:lnTo>
                    <a:pt x="6089" y="1469"/>
                  </a:lnTo>
                  <a:lnTo>
                    <a:pt x="6114" y="1238"/>
                  </a:lnTo>
                  <a:lnTo>
                    <a:pt x="6138" y="1002"/>
                  </a:lnTo>
                  <a:lnTo>
                    <a:pt x="6162" y="760"/>
                  </a:lnTo>
                  <a:close/>
                </a:path>
              </a:pathLst>
            </a:custGeom>
            <a:solidFill>
              <a:srgbClr val="AB7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6"/>
            <p:cNvSpPr>
              <a:spLocks/>
            </p:cNvSpPr>
            <p:nvPr/>
          </p:nvSpPr>
          <p:spPr bwMode="auto">
            <a:xfrm>
              <a:off x="2311" y="3264"/>
              <a:ext cx="532" cy="700"/>
            </a:xfrm>
            <a:custGeom>
              <a:avLst/>
              <a:gdLst>
                <a:gd name="T0" fmla="*/ 0 w 9040"/>
                <a:gd name="T1" fmla="*/ 0 h 11907"/>
                <a:gd name="T2" fmla="*/ 0 w 9040"/>
                <a:gd name="T3" fmla="*/ 0 h 11907"/>
                <a:gd name="T4" fmla="*/ 0 w 9040"/>
                <a:gd name="T5" fmla="*/ 0 h 11907"/>
                <a:gd name="T6" fmla="*/ 0 w 9040"/>
                <a:gd name="T7" fmla="*/ 1 h 11907"/>
                <a:gd name="T8" fmla="*/ 0 w 9040"/>
                <a:gd name="T9" fmla="*/ 2 h 11907"/>
                <a:gd name="T10" fmla="*/ 0 w 9040"/>
                <a:gd name="T11" fmla="*/ 2 h 11907"/>
                <a:gd name="T12" fmla="*/ 0 w 9040"/>
                <a:gd name="T13" fmla="*/ 2 h 11907"/>
                <a:gd name="T14" fmla="*/ 0 w 9040"/>
                <a:gd name="T15" fmla="*/ 2 h 11907"/>
                <a:gd name="T16" fmla="*/ 0 w 9040"/>
                <a:gd name="T17" fmla="*/ 2 h 11907"/>
                <a:gd name="T18" fmla="*/ 0 w 9040"/>
                <a:gd name="T19" fmla="*/ 2 h 11907"/>
                <a:gd name="T20" fmla="*/ 0 w 9040"/>
                <a:gd name="T21" fmla="*/ 2 h 11907"/>
                <a:gd name="T22" fmla="*/ 0 w 9040"/>
                <a:gd name="T23" fmla="*/ 2 h 11907"/>
                <a:gd name="T24" fmla="*/ 0 w 9040"/>
                <a:gd name="T25" fmla="*/ 2 h 11907"/>
                <a:gd name="T26" fmla="*/ 0 w 9040"/>
                <a:gd name="T27" fmla="*/ 2 h 11907"/>
                <a:gd name="T28" fmla="*/ 1 w 9040"/>
                <a:gd name="T29" fmla="*/ 2 h 11907"/>
                <a:gd name="T30" fmla="*/ 1 w 9040"/>
                <a:gd name="T31" fmla="*/ 2 h 11907"/>
                <a:gd name="T32" fmla="*/ 1 w 9040"/>
                <a:gd name="T33" fmla="*/ 2 h 11907"/>
                <a:gd name="T34" fmla="*/ 1 w 9040"/>
                <a:gd name="T35" fmla="*/ 2 h 11907"/>
                <a:gd name="T36" fmla="*/ 1 w 9040"/>
                <a:gd name="T37" fmla="*/ 2 h 11907"/>
                <a:gd name="T38" fmla="*/ 2 w 9040"/>
                <a:gd name="T39" fmla="*/ 2 h 11907"/>
                <a:gd name="T40" fmla="*/ 2 w 9040"/>
                <a:gd name="T41" fmla="*/ 2 h 11907"/>
                <a:gd name="T42" fmla="*/ 2 w 9040"/>
                <a:gd name="T43" fmla="*/ 2 h 11907"/>
                <a:gd name="T44" fmla="*/ 2 w 9040"/>
                <a:gd name="T45" fmla="*/ 2 h 11907"/>
                <a:gd name="T46" fmla="*/ 2 w 9040"/>
                <a:gd name="T47" fmla="*/ 2 h 11907"/>
                <a:gd name="T48" fmla="*/ 2 w 9040"/>
                <a:gd name="T49" fmla="*/ 2 h 11907"/>
                <a:gd name="T50" fmla="*/ 2 w 9040"/>
                <a:gd name="T51" fmla="*/ 2 h 11907"/>
                <a:gd name="T52" fmla="*/ 2 w 9040"/>
                <a:gd name="T53" fmla="*/ 2 h 11907"/>
                <a:gd name="T54" fmla="*/ 2 w 9040"/>
                <a:gd name="T55" fmla="*/ 2 h 11907"/>
                <a:gd name="T56" fmla="*/ 2 w 9040"/>
                <a:gd name="T57" fmla="*/ 2 h 11907"/>
                <a:gd name="T58" fmla="*/ 2 w 9040"/>
                <a:gd name="T59" fmla="*/ 2 h 11907"/>
                <a:gd name="T60" fmla="*/ 2 w 9040"/>
                <a:gd name="T61" fmla="*/ 2 h 11907"/>
                <a:gd name="T62" fmla="*/ 2 w 9040"/>
                <a:gd name="T63" fmla="*/ 2 h 11907"/>
                <a:gd name="T64" fmla="*/ 2 w 9040"/>
                <a:gd name="T65" fmla="*/ 2 h 11907"/>
                <a:gd name="T66" fmla="*/ 1 w 9040"/>
                <a:gd name="T67" fmla="*/ 2 h 11907"/>
                <a:gd name="T68" fmla="*/ 1 w 9040"/>
                <a:gd name="T69" fmla="*/ 2 h 11907"/>
                <a:gd name="T70" fmla="*/ 1 w 9040"/>
                <a:gd name="T71" fmla="*/ 2 h 11907"/>
                <a:gd name="T72" fmla="*/ 1 w 9040"/>
                <a:gd name="T73" fmla="*/ 2 h 11907"/>
                <a:gd name="T74" fmla="*/ 1 w 9040"/>
                <a:gd name="T75" fmla="*/ 2 h 11907"/>
                <a:gd name="T76" fmla="*/ 1 w 9040"/>
                <a:gd name="T77" fmla="*/ 2 h 11907"/>
                <a:gd name="T78" fmla="*/ 1 w 9040"/>
                <a:gd name="T79" fmla="*/ 2 h 11907"/>
                <a:gd name="T80" fmla="*/ 1 w 9040"/>
                <a:gd name="T81" fmla="*/ 2 h 11907"/>
                <a:gd name="T82" fmla="*/ 1 w 9040"/>
                <a:gd name="T83" fmla="*/ 2 h 11907"/>
                <a:gd name="T84" fmla="*/ 1 w 9040"/>
                <a:gd name="T85" fmla="*/ 2 h 11907"/>
                <a:gd name="T86" fmla="*/ 1 w 9040"/>
                <a:gd name="T87" fmla="*/ 2 h 11907"/>
                <a:gd name="T88" fmla="*/ 1 w 9040"/>
                <a:gd name="T89" fmla="*/ 2 h 11907"/>
                <a:gd name="T90" fmla="*/ 1 w 9040"/>
                <a:gd name="T91" fmla="*/ 1 h 11907"/>
                <a:gd name="T92" fmla="*/ 1 w 9040"/>
                <a:gd name="T93" fmla="*/ 1 h 11907"/>
                <a:gd name="T94" fmla="*/ 1 w 9040"/>
                <a:gd name="T95" fmla="*/ 0 h 11907"/>
                <a:gd name="T96" fmla="*/ 1 w 9040"/>
                <a:gd name="T97" fmla="*/ 0 h 11907"/>
                <a:gd name="T98" fmla="*/ 1 w 9040"/>
                <a:gd name="T99" fmla="*/ 0 h 11907"/>
                <a:gd name="T100" fmla="*/ 0 w 9040"/>
                <a:gd name="T101" fmla="*/ 0 h 11907"/>
                <a:gd name="T102" fmla="*/ 0 w 9040"/>
                <a:gd name="T103" fmla="*/ 0 h 11907"/>
                <a:gd name="T104" fmla="*/ 0 w 9040"/>
                <a:gd name="T105" fmla="*/ 0 h 11907"/>
                <a:gd name="T106" fmla="*/ 0 w 9040"/>
                <a:gd name="T107" fmla="*/ 0 h 11907"/>
                <a:gd name="T108" fmla="*/ 0 w 9040"/>
                <a:gd name="T109" fmla="*/ 0 h 11907"/>
                <a:gd name="T110" fmla="*/ 0 w 9040"/>
                <a:gd name="T111" fmla="*/ 0 h 11907"/>
                <a:gd name="T112" fmla="*/ 0 w 9040"/>
                <a:gd name="T113" fmla="*/ 0 h 11907"/>
                <a:gd name="T114" fmla="*/ 0 w 9040"/>
                <a:gd name="T115" fmla="*/ 0 h 11907"/>
                <a:gd name="T116" fmla="*/ 0 w 9040"/>
                <a:gd name="T117" fmla="*/ 0 h 119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40"/>
                <a:gd name="T178" fmla="*/ 0 h 11907"/>
                <a:gd name="T179" fmla="*/ 9040 w 9040"/>
                <a:gd name="T180" fmla="*/ 11907 h 119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40" h="11907">
                  <a:moveTo>
                    <a:pt x="165" y="0"/>
                  </a:moveTo>
                  <a:lnTo>
                    <a:pt x="139" y="14"/>
                  </a:lnTo>
                  <a:lnTo>
                    <a:pt x="112" y="30"/>
                  </a:lnTo>
                  <a:lnTo>
                    <a:pt x="86" y="45"/>
                  </a:lnTo>
                  <a:lnTo>
                    <a:pt x="61" y="60"/>
                  </a:lnTo>
                  <a:lnTo>
                    <a:pt x="54" y="64"/>
                  </a:lnTo>
                  <a:lnTo>
                    <a:pt x="48" y="69"/>
                  </a:lnTo>
                  <a:lnTo>
                    <a:pt x="43" y="74"/>
                  </a:lnTo>
                  <a:lnTo>
                    <a:pt x="38" y="79"/>
                  </a:lnTo>
                  <a:lnTo>
                    <a:pt x="29" y="90"/>
                  </a:lnTo>
                  <a:lnTo>
                    <a:pt x="22" y="103"/>
                  </a:lnTo>
                  <a:lnTo>
                    <a:pt x="16" y="116"/>
                  </a:lnTo>
                  <a:lnTo>
                    <a:pt x="11" y="131"/>
                  </a:lnTo>
                  <a:lnTo>
                    <a:pt x="8" y="146"/>
                  </a:lnTo>
                  <a:lnTo>
                    <a:pt x="4" y="161"/>
                  </a:lnTo>
                  <a:lnTo>
                    <a:pt x="2" y="178"/>
                  </a:lnTo>
                  <a:lnTo>
                    <a:pt x="1" y="193"/>
                  </a:lnTo>
                  <a:lnTo>
                    <a:pt x="0" y="210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90"/>
                  </a:lnTo>
                  <a:lnTo>
                    <a:pt x="52" y="825"/>
                  </a:lnTo>
                  <a:lnTo>
                    <a:pt x="101" y="1359"/>
                  </a:lnTo>
                  <a:lnTo>
                    <a:pt x="152" y="1894"/>
                  </a:lnTo>
                  <a:lnTo>
                    <a:pt x="203" y="2429"/>
                  </a:lnTo>
                  <a:lnTo>
                    <a:pt x="256" y="2963"/>
                  </a:lnTo>
                  <a:lnTo>
                    <a:pt x="309" y="3497"/>
                  </a:lnTo>
                  <a:lnTo>
                    <a:pt x="363" y="4032"/>
                  </a:lnTo>
                  <a:lnTo>
                    <a:pt x="417" y="4566"/>
                  </a:lnTo>
                  <a:lnTo>
                    <a:pt x="472" y="5100"/>
                  </a:lnTo>
                  <a:lnTo>
                    <a:pt x="525" y="5635"/>
                  </a:lnTo>
                  <a:lnTo>
                    <a:pt x="579" y="6169"/>
                  </a:lnTo>
                  <a:lnTo>
                    <a:pt x="631" y="6704"/>
                  </a:lnTo>
                  <a:lnTo>
                    <a:pt x="683" y="7238"/>
                  </a:lnTo>
                  <a:lnTo>
                    <a:pt x="734" y="7772"/>
                  </a:lnTo>
                  <a:lnTo>
                    <a:pt x="784" y="8307"/>
                  </a:lnTo>
                  <a:lnTo>
                    <a:pt x="833" y="8841"/>
                  </a:lnTo>
                  <a:lnTo>
                    <a:pt x="835" y="8880"/>
                  </a:lnTo>
                  <a:lnTo>
                    <a:pt x="837" y="8918"/>
                  </a:lnTo>
                  <a:lnTo>
                    <a:pt x="838" y="8957"/>
                  </a:lnTo>
                  <a:lnTo>
                    <a:pt x="838" y="8994"/>
                  </a:lnTo>
                  <a:lnTo>
                    <a:pt x="836" y="9071"/>
                  </a:lnTo>
                  <a:lnTo>
                    <a:pt x="831" y="9148"/>
                  </a:lnTo>
                  <a:lnTo>
                    <a:pt x="826" y="9225"/>
                  </a:lnTo>
                  <a:lnTo>
                    <a:pt x="822" y="9301"/>
                  </a:lnTo>
                  <a:lnTo>
                    <a:pt x="820" y="9340"/>
                  </a:lnTo>
                  <a:lnTo>
                    <a:pt x="819" y="9378"/>
                  </a:lnTo>
                  <a:lnTo>
                    <a:pt x="819" y="9417"/>
                  </a:lnTo>
                  <a:lnTo>
                    <a:pt x="819" y="9455"/>
                  </a:lnTo>
                  <a:lnTo>
                    <a:pt x="819" y="9531"/>
                  </a:lnTo>
                  <a:lnTo>
                    <a:pt x="818" y="9608"/>
                  </a:lnTo>
                  <a:lnTo>
                    <a:pt x="816" y="9685"/>
                  </a:lnTo>
                  <a:lnTo>
                    <a:pt x="814" y="9762"/>
                  </a:lnTo>
                  <a:lnTo>
                    <a:pt x="811" y="9839"/>
                  </a:lnTo>
                  <a:lnTo>
                    <a:pt x="809" y="9916"/>
                  </a:lnTo>
                  <a:lnTo>
                    <a:pt x="805" y="9994"/>
                  </a:lnTo>
                  <a:lnTo>
                    <a:pt x="804" y="10071"/>
                  </a:lnTo>
                  <a:lnTo>
                    <a:pt x="803" y="10148"/>
                  </a:lnTo>
                  <a:lnTo>
                    <a:pt x="804" y="10224"/>
                  </a:lnTo>
                  <a:lnTo>
                    <a:pt x="805" y="10262"/>
                  </a:lnTo>
                  <a:lnTo>
                    <a:pt x="808" y="10301"/>
                  </a:lnTo>
                  <a:lnTo>
                    <a:pt x="810" y="10338"/>
                  </a:lnTo>
                  <a:lnTo>
                    <a:pt x="813" y="10377"/>
                  </a:lnTo>
                  <a:lnTo>
                    <a:pt x="816" y="10414"/>
                  </a:lnTo>
                  <a:lnTo>
                    <a:pt x="820" y="10453"/>
                  </a:lnTo>
                  <a:lnTo>
                    <a:pt x="824" y="10490"/>
                  </a:lnTo>
                  <a:lnTo>
                    <a:pt x="829" y="10528"/>
                  </a:lnTo>
                  <a:lnTo>
                    <a:pt x="836" y="10565"/>
                  </a:lnTo>
                  <a:lnTo>
                    <a:pt x="843" y="10603"/>
                  </a:lnTo>
                  <a:lnTo>
                    <a:pt x="850" y="10640"/>
                  </a:lnTo>
                  <a:lnTo>
                    <a:pt x="860" y="10677"/>
                  </a:lnTo>
                  <a:lnTo>
                    <a:pt x="871" y="10721"/>
                  </a:lnTo>
                  <a:lnTo>
                    <a:pt x="885" y="10764"/>
                  </a:lnTo>
                  <a:lnTo>
                    <a:pt x="899" y="10806"/>
                  </a:lnTo>
                  <a:lnTo>
                    <a:pt x="915" y="10848"/>
                  </a:lnTo>
                  <a:lnTo>
                    <a:pt x="932" y="10890"/>
                  </a:lnTo>
                  <a:lnTo>
                    <a:pt x="951" y="10930"/>
                  </a:lnTo>
                  <a:lnTo>
                    <a:pt x="972" y="10970"/>
                  </a:lnTo>
                  <a:lnTo>
                    <a:pt x="993" y="11009"/>
                  </a:lnTo>
                  <a:lnTo>
                    <a:pt x="1016" y="11048"/>
                  </a:lnTo>
                  <a:lnTo>
                    <a:pt x="1040" y="11085"/>
                  </a:lnTo>
                  <a:lnTo>
                    <a:pt x="1065" y="11122"/>
                  </a:lnTo>
                  <a:lnTo>
                    <a:pt x="1092" y="11157"/>
                  </a:lnTo>
                  <a:lnTo>
                    <a:pt x="1119" y="11191"/>
                  </a:lnTo>
                  <a:lnTo>
                    <a:pt x="1147" y="11225"/>
                  </a:lnTo>
                  <a:lnTo>
                    <a:pt x="1177" y="11257"/>
                  </a:lnTo>
                  <a:lnTo>
                    <a:pt x="1207" y="11288"/>
                  </a:lnTo>
                  <a:lnTo>
                    <a:pt x="1238" y="11318"/>
                  </a:lnTo>
                  <a:lnTo>
                    <a:pt x="1270" y="11346"/>
                  </a:lnTo>
                  <a:lnTo>
                    <a:pt x="1303" y="11374"/>
                  </a:lnTo>
                  <a:lnTo>
                    <a:pt x="1337" y="11399"/>
                  </a:lnTo>
                  <a:lnTo>
                    <a:pt x="1371" y="11424"/>
                  </a:lnTo>
                  <a:lnTo>
                    <a:pt x="1407" y="11447"/>
                  </a:lnTo>
                  <a:lnTo>
                    <a:pt x="1443" y="11468"/>
                  </a:lnTo>
                  <a:lnTo>
                    <a:pt x="1480" y="11488"/>
                  </a:lnTo>
                  <a:lnTo>
                    <a:pt x="1517" y="11506"/>
                  </a:lnTo>
                  <a:lnTo>
                    <a:pt x="1554" y="11522"/>
                  </a:lnTo>
                  <a:lnTo>
                    <a:pt x="1593" y="11537"/>
                  </a:lnTo>
                  <a:lnTo>
                    <a:pt x="1631" y="11550"/>
                  </a:lnTo>
                  <a:lnTo>
                    <a:pt x="1671" y="11561"/>
                  </a:lnTo>
                  <a:lnTo>
                    <a:pt x="1711" y="11570"/>
                  </a:lnTo>
                  <a:lnTo>
                    <a:pt x="1750" y="11576"/>
                  </a:lnTo>
                  <a:lnTo>
                    <a:pt x="1791" y="11581"/>
                  </a:lnTo>
                  <a:lnTo>
                    <a:pt x="1855" y="11588"/>
                  </a:lnTo>
                  <a:lnTo>
                    <a:pt x="1921" y="11592"/>
                  </a:lnTo>
                  <a:lnTo>
                    <a:pt x="1986" y="11596"/>
                  </a:lnTo>
                  <a:lnTo>
                    <a:pt x="2053" y="11599"/>
                  </a:lnTo>
                  <a:lnTo>
                    <a:pt x="2119" y="11601"/>
                  </a:lnTo>
                  <a:lnTo>
                    <a:pt x="2186" y="11602"/>
                  </a:lnTo>
                  <a:lnTo>
                    <a:pt x="2252" y="11603"/>
                  </a:lnTo>
                  <a:lnTo>
                    <a:pt x="2320" y="11603"/>
                  </a:lnTo>
                  <a:lnTo>
                    <a:pt x="2455" y="11602"/>
                  </a:lnTo>
                  <a:lnTo>
                    <a:pt x="2592" y="11599"/>
                  </a:lnTo>
                  <a:lnTo>
                    <a:pt x="2729" y="11595"/>
                  </a:lnTo>
                  <a:lnTo>
                    <a:pt x="2866" y="11590"/>
                  </a:lnTo>
                  <a:lnTo>
                    <a:pt x="3005" y="11584"/>
                  </a:lnTo>
                  <a:lnTo>
                    <a:pt x="3143" y="11579"/>
                  </a:lnTo>
                  <a:lnTo>
                    <a:pt x="3281" y="11575"/>
                  </a:lnTo>
                  <a:lnTo>
                    <a:pt x="3419" y="11572"/>
                  </a:lnTo>
                  <a:lnTo>
                    <a:pt x="3488" y="11571"/>
                  </a:lnTo>
                  <a:lnTo>
                    <a:pt x="3557" y="11571"/>
                  </a:lnTo>
                  <a:lnTo>
                    <a:pt x="3626" y="11571"/>
                  </a:lnTo>
                  <a:lnTo>
                    <a:pt x="3694" y="11571"/>
                  </a:lnTo>
                  <a:lnTo>
                    <a:pt x="3763" y="11573"/>
                  </a:lnTo>
                  <a:lnTo>
                    <a:pt x="3832" y="11575"/>
                  </a:lnTo>
                  <a:lnTo>
                    <a:pt x="3900" y="11578"/>
                  </a:lnTo>
                  <a:lnTo>
                    <a:pt x="3968" y="11582"/>
                  </a:lnTo>
                  <a:lnTo>
                    <a:pt x="4051" y="11589"/>
                  </a:lnTo>
                  <a:lnTo>
                    <a:pt x="4135" y="11595"/>
                  </a:lnTo>
                  <a:lnTo>
                    <a:pt x="4219" y="11603"/>
                  </a:lnTo>
                  <a:lnTo>
                    <a:pt x="4303" y="11612"/>
                  </a:lnTo>
                  <a:lnTo>
                    <a:pt x="4386" y="11621"/>
                  </a:lnTo>
                  <a:lnTo>
                    <a:pt x="4469" y="11630"/>
                  </a:lnTo>
                  <a:lnTo>
                    <a:pt x="4552" y="11641"/>
                  </a:lnTo>
                  <a:lnTo>
                    <a:pt x="4636" y="11652"/>
                  </a:lnTo>
                  <a:lnTo>
                    <a:pt x="4803" y="11675"/>
                  </a:lnTo>
                  <a:lnTo>
                    <a:pt x="4970" y="11700"/>
                  </a:lnTo>
                  <a:lnTo>
                    <a:pt x="5136" y="11725"/>
                  </a:lnTo>
                  <a:lnTo>
                    <a:pt x="5303" y="11750"/>
                  </a:lnTo>
                  <a:lnTo>
                    <a:pt x="5469" y="11775"/>
                  </a:lnTo>
                  <a:lnTo>
                    <a:pt x="5635" y="11800"/>
                  </a:lnTo>
                  <a:lnTo>
                    <a:pt x="5802" y="11823"/>
                  </a:lnTo>
                  <a:lnTo>
                    <a:pt x="5968" y="11843"/>
                  </a:lnTo>
                  <a:lnTo>
                    <a:pt x="6052" y="11853"/>
                  </a:lnTo>
                  <a:lnTo>
                    <a:pt x="6135" y="11862"/>
                  </a:lnTo>
                  <a:lnTo>
                    <a:pt x="6219" y="11871"/>
                  </a:lnTo>
                  <a:lnTo>
                    <a:pt x="6302" y="11878"/>
                  </a:lnTo>
                  <a:lnTo>
                    <a:pt x="6386" y="11884"/>
                  </a:lnTo>
                  <a:lnTo>
                    <a:pt x="6470" y="11889"/>
                  </a:lnTo>
                  <a:lnTo>
                    <a:pt x="6554" y="11894"/>
                  </a:lnTo>
                  <a:lnTo>
                    <a:pt x="6637" y="11898"/>
                  </a:lnTo>
                  <a:lnTo>
                    <a:pt x="6752" y="11902"/>
                  </a:lnTo>
                  <a:lnTo>
                    <a:pt x="6868" y="11904"/>
                  </a:lnTo>
                  <a:lnTo>
                    <a:pt x="6989" y="11906"/>
                  </a:lnTo>
                  <a:lnTo>
                    <a:pt x="7110" y="11907"/>
                  </a:lnTo>
                  <a:lnTo>
                    <a:pt x="7234" y="11905"/>
                  </a:lnTo>
                  <a:lnTo>
                    <a:pt x="7359" y="11902"/>
                  </a:lnTo>
                  <a:lnTo>
                    <a:pt x="7422" y="11900"/>
                  </a:lnTo>
                  <a:lnTo>
                    <a:pt x="7484" y="11897"/>
                  </a:lnTo>
                  <a:lnTo>
                    <a:pt x="7545" y="11892"/>
                  </a:lnTo>
                  <a:lnTo>
                    <a:pt x="7608" y="11888"/>
                  </a:lnTo>
                  <a:lnTo>
                    <a:pt x="7669" y="11883"/>
                  </a:lnTo>
                  <a:lnTo>
                    <a:pt x="7730" y="11877"/>
                  </a:lnTo>
                  <a:lnTo>
                    <a:pt x="7792" y="11869"/>
                  </a:lnTo>
                  <a:lnTo>
                    <a:pt x="7852" y="11862"/>
                  </a:lnTo>
                  <a:lnTo>
                    <a:pt x="7913" y="11854"/>
                  </a:lnTo>
                  <a:lnTo>
                    <a:pt x="7972" y="11845"/>
                  </a:lnTo>
                  <a:lnTo>
                    <a:pt x="8030" y="11833"/>
                  </a:lnTo>
                  <a:lnTo>
                    <a:pt x="8087" y="11822"/>
                  </a:lnTo>
                  <a:lnTo>
                    <a:pt x="8144" y="11809"/>
                  </a:lnTo>
                  <a:lnTo>
                    <a:pt x="8200" y="11796"/>
                  </a:lnTo>
                  <a:lnTo>
                    <a:pt x="8255" y="11781"/>
                  </a:lnTo>
                  <a:lnTo>
                    <a:pt x="8308" y="11764"/>
                  </a:lnTo>
                  <a:lnTo>
                    <a:pt x="8360" y="11747"/>
                  </a:lnTo>
                  <a:lnTo>
                    <a:pt x="8411" y="11728"/>
                  </a:lnTo>
                  <a:lnTo>
                    <a:pt x="8461" y="11708"/>
                  </a:lnTo>
                  <a:lnTo>
                    <a:pt x="8509" y="11687"/>
                  </a:lnTo>
                  <a:lnTo>
                    <a:pt x="8557" y="11662"/>
                  </a:lnTo>
                  <a:lnTo>
                    <a:pt x="8604" y="11635"/>
                  </a:lnTo>
                  <a:lnTo>
                    <a:pt x="8648" y="11604"/>
                  </a:lnTo>
                  <a:lnTo>
                    <a:pt x="8691" y="11571"/>
                  </a:lnTo>
                  <a:lnTo>
                    <a:pt x="8730" y="11536"/>
                  </a:lnTo>
                  <a:lnTo>
                    <a:pt x="8768" y="11497"/>
                  </a:lnTo>
                  <a:lnTo>
                    <a:pt x="8803" y="11457"/>
                  </a:lnTo>
                  <a:lnTo>
                    <a:pt x="8836" y="11414"/>
                  </a:lnTo>
                  <a:lnTo>
                    <a:pt x="8867" y="11369"/>
                  </a:lnTo>
                  <a:lnTo>
                    <a:pt x="8896" y="11323"/>
                  </a:lnTo>
                  <a:lnTo>
                    <a:pt x="8922" y="11276"/>
                  </a:lnTo>
                  <a:lnTo>
                    <a:pt x="8945" y="11227"/>
                  </a:lnTo>
                  <a:lnTo>
                    <a:pt x="8966" y="11177"/>
                  </a:lnTo>
                  <a:lnTo>
                    <a:pt x="8985" y="11126"/>
                  </a:lnTo>
                  <a:lnTo>
                    <a:pt x="9001" y="11073"/>
                  </a:lnTo>
                  <a:lnTo>
                    <a:pt x="9014" y="11021"/>
                  </a:lnTo>
                  <a:lnTo>
                    <a:pt x="9025" y="10967"/>
                  </a:lnTo>
                  <a:lnTo>
                    <a:pt x="9032" y="10914"/>
                  </a:lnTo>
                  <a:lnTo>
                    <a:pt x="9037" y="10859"/>
                  </a:lnTo>
                  <a:lnTo>
                    <a:pt x="9040" y="10805"/>
                  </a:lnTo>
                  <a:lnTo>
                    <a:pt x="9039" y="10751"/>
                  </a:lnTo>
                  <a:lnTo>
                    <a:pt x="9036" y="10698"/>
                  </a:lnTo>
                  <a:lnTo>
                    <a:pt x="9030" y="10645"/>
                  </a:lnTo>
                  <a:lnTo>
                    <a:pt x="9021" y="10593"/>
                  </a:lnTo>
                  <a:lnTo>
                    <a:pt x="9009" y="10541"/>
                  </a:lnTo>
                  <a:lnTo>
                    <a:pt x="8994" y="10491"/>
                  </a:lnTo>
                  <a:lnTo>
                    <a:pt x="8977" y="10441"/>
                  </a:lnTo>
                  <a:lnTo>
                    <a:pt x="8956" y="10393"/>
                  </a:lnTo>
                  <a:lnTo>
                    <a:pt x="8932" y="10348"/>
                  </a:lnTo>
                  <a:lnTo>
                    <a:pt x="8905" y="10303"/>
                  </a:lnTo>
                  <a:lnTo>
                    <a:pt x="8875" y="10259"/>
                  </a:lnTo>
                  <a:lnTo>
                    <a:pt x="8841" y="10219"/>
                  </a:lnTo>
                  <a:lnTo>
                    <a:pt x="8825" y="10201"/>
                  </a:lnTo>
                  <a:lnTo>
                    <a:pt x="8808" y="10183"/>
                  </a:lnTo>
                  <a:lnTo>
                    <a:pt x="8793" y="10166"/>
                  </a:lnTo>
                  <a:lnTo>
                    <a:pt x="8775" y="10149"/>
                  </a:lnTo>
                  <a:lnTo>
                    <a:pt x="8778" y="10179"/>
                  </a:lnTo>
                  <a:lnTo>
                    <a:pt x="8780" y="10210"/>
                  </a:lnTo>
                  <a:lnTo>
                    <a:pt x="8782" y="10241"/>
                  </a:lnTo>
                  <a:lnTo>
                    <a:pt x="8785" y="10271"/>
                  </a:lnTo>
                  <a:lnTo>
                    <a:pt x="8789" y="10289"/>
                  </a:lnTo>
                  <a:lnTo>
                    <a:pt x="8796" y="10314"/>
                  </a:lnTo>
                  <a:lnTo>
                    <a:pt x="8806" y="10344"/>
                  </a:lnTo>
                  <a:lnTo>
                    <a:pt x="8818" y="10377"/>
                  </a:lnTo>
                  <a:lnTo>
                    <a:pt x="8846" y="10452"/>
                  </a:lnTo>
                  <a:lnTo>
                    <a:pt x="8876" y="10534"/>
                  </a:lnTo>
                  <a:lnTo>
                    <a:pt x="8890" y="10574"/>
                  </a:lnTo>
                  <a:lnTo>
                    <a:pt x="8903" y="10615"/>
                  </a:lnTo>
                  <a:lnTo>
                    <a:pt x="8914" y="10652"/>
                  </a:lnTo>
                  <a:lnTo>
                    <a:pt x="8924" y="10689"/>
                  </a:lnTo>
                  <a:lnTo>
                    <a:pt x="8927" y="10704"/>
                  </a:lnTo>
                  <a:lnTo>
                    <a:pt x="8930" y="10720"/>
                  </a:lnTo>
                  <a:lnTo>
                    <a:pt x="8932" y="10735"/>
                  </a:lnTo>
                  <a:lnTo>
                    <a:pt x="8932" y="10748"/>
                  </a:lnTo>
                  <a:lnTo>
                    <a:pt x="8932" y="10760"/>
                  </a:lnTo>
                  <a:lnTo>
                    <a:pt x="8931" y="10770"/>
                  </a:lnTo>
                  <a:lnTo>
                    <a:pt x="8929" y="10779"/>
                  </a:lnTo>
                  <a:lnTo>
                    <a:pt x="8925" y="10787"/>
                  </a:lnTo>
                  <a:lnTo>
                    <a:pt x="8896" y="10830"/>
                  </a:lnTo>
                  <a:lnTo>
                    <a:pt x="8863" y="10872"/>
                  </a:lnTo>
                  <a:lnTo>
                    <a:pt x="8830" y="10911"/>
                  </a:lnTo>
                  <a:lnTo>
                    <a:pt x="8795" y="10949"/>
                  </a:lnTo>
                  <a:lnTo>
                    <a:pt x="8758" y="10985"/>
                  </a:lnTo>
                  <a:lnTo>
                    <a:pt x="8720" y="11019"/>
                  </a:lnTo>
                  <a:lnTo>
                    <a:pt x="8679" y="11051"/>
                  </a:lnTo>
                  <a:lnTo>
                    <a:pt x="8638" y="11081"/>
                  </a:lnTo>
                  <a:lnTo>
                    <a:pt x="8595" y="11110"/>
                  </a:lnTo>
                  <a:lnTo>
                    <a:pt x="8550" y="11136"/>
                  </a:lnTo>
                  <a:lnTo>
                    <a:pt x="8505" y="11161"/>
                  </a:lnTo>
                  <a:lnTo>
                    <a:pt x="8459" y="11185"/>
                  </a:lnTo>
                  <a:lnTo>
                    <a:pt x="8411" y="11206"/>
                  </a:lnTo>
                  <a:lnTo>
                    <a:pt x="8362" y="11226"/>
                  </a:lnTo>
                  <a:lnTo>
                    <a:pt x="8312" y="11244"/>
                  </a:lnTo>
                  <a:lnTo>
                    <a:pt x="8261" y="11261"/>
                  </a:lnTo>
                  <a:lnTo>
                    <a:pt x="8209" y="11277"/>
                  </a:lnTo>
                  <a:lnTo>
                    <a:pt x="8157" y="11290"/>
                  </a:lnTo>
                  <a:lnTo>
                    <a:pt x="8104" y="11303"/>
                  </a:lnTo>
                  <a:lnTo>
                    <a:pt x="8050" y="11313"/>
                  </a:lnTo>
                  <a:lnTo>
                    <a:pt x="7995" y="11322"/>
                  </a:lnTo>
                  <a:lnTo>
                    <a:pt x="7941" y="11331"/>
                  </a:lnTo>
                  <a:lnTo>
                    <a:pt x="7884" y="11337"/>
                  </a:lnTo>
                  <a:lnTo>
                    <a:pt x="7829" y="11342"/>
                  </a:lnTo>
                  <a:lnTo>
                    <a:pt x="7773" y="11346"/>
                  </a:lnTo>
                  <a:lnTo>
                    <a:pt x="7716" y="11348"/>
                  </a:lnTo>
                  <a:lnTo>
                    <a:pt x="7660" y="11350"/>
                  </a:lnTo>
                  <a:lnTo>
                    <a:pt x="7604" y="11350"/>
                  </a:lnTo>
                  <a:lnTo>
                    <a:pt x="7546" y="11349"/>
                  </a:lnTo>
                  <a:lnTo>
                    <a:pt x="7489" y="11347"/>
                  </a:lnTo>
                  <a:lnTo>
                    <a:pt x="7433" y="11344"/>
                  </a:lnTo>
                  <a:lnTo>
                    <a:pt x="7377" y="11339"/>
                  </a:lnTo>
                  <a:lnTo>
                    <a:pt x="7307" y="11333"/>
                  </a:lnTo>
                  <a:lnTo>
                    <a:pt x="7236" y="11323"/>
                  </a:lnTo>
                  <a:lnTo>
                    <a:pt x="7166" y="11313"/>
                  </a:lnTo>
                  <a:lnTo>
                    <a:pt x="7095" y="11301"/>
                  </a:lnTo>
                  <a:lnTo>
                    <a:pt x="7024" y="11287"/>
                  </a:lnTo>
                  <a:lnTo>
                    <a:pt x="6952" y="11272"/>
                  </a:lnTo>
                  <a:lnTo>
                    <a:pt x="6881" y="11256"/>
                  </a:lnTo>
                  <a:lnTo>
                    <a:pt x="6808" y="11238"/>
                  </a:lnTo>
                  <a:lnTo>
                    <a:pt x="6736" y="11219"/>
                  </a:lnTo>
                  <a:lnTo>
                    <a:pt x="6663" y="11201"/>
                  </a:lnTo>
                  <a:lnTo>
                    <a:pt x="6590" y="11181"/>
                  </a:lnTo>
                  <a:lnTo>
                    <a:pt x="6518" y="11160"/>
                  </a:lnTo>
                  <a:lnTo>
                    <a:pt x="6371" y="11117"/>
                  </a:lnTo>
                  <a:lnTo>
                    <a:pt x="6225" y="11073"/>
                  </a:lnTo>
                  <a:lnTo>
                    <a:pt x="6079" y="11029"/>
                  </a:lnTo>
                  <a:lnTo>
                    <a:pt x="5933" y="10986"/>
                  </a:lnTo>
                  <a:lnTo>
                    <a:pt x="5859" y="10966"/>
                  </a:lnTo>
                  <a:lnTo>
                    <a:pt x="5787" y="10945"/>
                  </a:lnTo>
                  <a:lnTo>
                    <a:pt x="5714" y="10925"/>
                  </a:lnTo>
                  <a:lnTo>
                    <a:pt x="5642" y="10906"/>
                  </a:lnTo>
                  <a:lnTo>
                    <a:pt x="5570" y="10889"/>
                  </a:lnTo>
                  <a:lnTo>
                    <a:pt x="5498" y="10871"/>
                  </a:lnTo>
                  <a:lnTo>
                    <a:pt x="5426" y="10855"/>
                  </a:lnTo>
                  <a:lnTo>
                    <a:pt x="5356" y="10841"/>
                  </a:lnTo>
                  <a:lnTo>
                    <a:pt x="5285" y="10828"/>
                  </a:lnTo>
                  <a:lnTo>
                    <a:pt x="5214" y="10817"/>
                  </a:lnTo>
                  <a:lnTo>
                    <a:pt x="5144" y="10806"/>
                  </a:lnTo>
                  <a:lnTo>
                    <a:pt x="5075" y="10798"/>
                  </a:lnTo>
                  <a:lnTo>
                    <a:pt x="5005" y="10792"/>
                  </a:lnTo>
                  <a:lnTo>
                    <a:pt x="4937" y="10787"/>
                  </a:lnTo>
                  <a:lnTo>
                    <a:pt x="4871" y="10784"/>
                  </a:lnTo>
                  <a:lnTo>
                    <a:pt x="4805" y="10780"/>
                  </a:lnTo>
                  <a:lnTo>
                    <a:pt x="4677" y="10778"/>
                  </a:lnTo>
                  <a:lnTo>
                    <a:pt x="4552" y="10777"/>
                  </a:lnTo>
                  <a:lnTo>
                    <a:pt x="4431" y="10778"/>
                  </a:lnTo>
                  <a:lnTo>
                    <a:pt x="4311" y="10777"/>
                  </a:lnTo>
                  <a:lnTo>
                    <a:pt x="4253" y="10776"/>
                  </a:lnTo>
                  <a:lnTo>
                    <a:pt x="4194" y="10775"/>
                  </a:lnTo>
                  <a:lnTo>
                    <a:pt x="4136" y="10772"/>
                  </a:lnTo>
                  <a:lnTo>
                    <a:pt x="4078" y="10769"/>
                  </a:lnTo>
                  <a:lnTo>
                    <a:pt x="4020" y="10764"/>
                  </a:lnTo>
                  <a:lnTo>
                    <a:pt x="3963" y="10756"/>
                  </a:lnTo>
                  <a:lnTo>
                    <a:pt x="3905" y="10748"/>
                  </a:lnTo>
                  <a:lnTo>
                    <a:pt x="3847" y="10739"/>
                  </a:lnTo>
                  <a:lnTo>
                    <a:pt x="3790" y="10726"/>
                  </a:lnTo>
                  <a:lnTo>
                    <a:pt x="3732" y="10712"/>
                  </a:lnTo>
                  <a:lnTo>
                    <a:pt x="3673" y="10695"/>
                  </a:lnTo>
                  <a:lnTo>
                    <a:pt x="3615" y="10676"/>
                  </a:lnTo>
                  <a:lnTo>
                    <a:pt x="3556" y="10654"/>
                  </a:lnTo>
                  <a:lnTo>
                    <a:pt x="3497" y="10629"/>
                  </a:lnTo>
                  <a:lnTo>
                    <a:pt x="3437" y="10600"/>
                  </a:lnTo>
                  <a:lnTo>
                    <a:pt x="3376" y="10569"/>
                  </a:lnTo>
                  <a:lnTo>
                    <a:pt x="3315" y="10534"/>
                  </a:lnTo>
                  <a:lnTo>
                    <a:pt x="3253" y="10495"/>
                  </a:lnTo>
                  <a:lnTo>
                    <a:pt x="3190" y="10453"/>
                  </a:lnTo>
                  <a:lnTo>
                    <a:pt x="3126" y="10406"/>
                  </a:lnTo>
                  <a:lnTo>
                    <a:pt x="3109" y="10390"/>
                  </a:lnTo>
                  <a:lnTo>
                    <a:pt x="3092" y="10372"/>
                  </a:lnTo>
                  <a:lnTo>
                    <a:pt x="3076" y="10350"/>
                  </a:lnTo>
                  <a:lnTo>
                    <a:pt x="3062" y="10326"/>
                  </a:lnTo>
                  <a:lnTo>
                    <a:pt x="3048" y="10300"/>
                  </a:lnTo>
                  <a:lnTo>
                    <a:pt x="3037" y="10271"/>
                  </a:lnTo>
                  <a:lnTo>
                    <a:pt x="3025" y="10241"/>
                  </a:lnTo>
                  <a:lnTo>
                    <a:pt x="3015" y="10207"/>
                  </a:lnTo>
                  <a:lnTo>
                    <a:pt x="3007" y="10174"/>
                  </a:lnTo>
                  <a:lnTo>
                    <a:pt x="2998" y="10138"/>
                  </a:lnTo>
                  <a:lnTo>
                    <a:pt x="2990" y="10101"/>
                  </a:lnTo>
                  <a:lnTo>
                    <a:pt x="2984" y="10063"/>
                  </a:lnTo>
                  <a:lnTo>
                    <a:pt x="2978" y="10023"/>
                  </a:lnTo>
                  <a:lnTo>
                    <a:pt x="2972" y="9984"/>
                  </a:lnTo>
                  <a:lnTo>
                    <a:pt x="2967" y="9943"/>
                  </a:lnTo>
                  <a:lnTo>
                    <a:pt x="2963" y="9901"/>
                  </a:lnTo>
                  <a:lnTo>
                    <a:pt x="2957" y="9819"/>
                  </a:lnTo>
                  <a:lnTo>
                    <a:pt x="2950" y="9737"/>
                  </a:lnTo>
                  <a:lnTo>
                    <a:pt x="2946" y="9656"/>
                  </a:lnTo>
                  <a:lnTo>
                    <a:pt x="2942" y="9578"/>
                  </a:lnTo>
                  <a:lnTo>
                    <a:pt x="2938" y="9505"/>
                  </a:lnTo>
                  <a:lnTo>
                    <a:pt x="2934" y="9438"/>
                  </a:lnTo>
                  <a:lnTo>
                    <a:pt x="2930" y="9377"/>
                  </a:lnTo>
                  <a:lnTo>
                    <a:pt x="2923" y="9325"/>
                  </a:lnTo>
                  <a:lnTo>
                    <a:pt x="2908" y="9214"/>
                  </a:lnTo>
                  <a:lnTo>
                    <a:pt x="2892" y="9103"/>
                  </a:lnTo>
                  <a:lnTo>
                    <a:pt x="2879" y="8990"/>
                  </a:lnTo>
                  <a:lnTo>
                    <a:pt x="2866" y="8878"/>
                  </a:lnTo>
                  <a:lnTo>
                    <a:pt x="2854" y="8766"/>
                  </a:lnTo>
                  <a:lnTo>
                    <a:pt x="2843" y="8653"/>
                  </a:lnTo>
                  <a:lnTo>
                    <a:pt x="2833" y="8541"/>
                  </a:lnTo>
                  <a:lnTo>
                    <a:pt x="2824" y="8429"/>
                  </a:lnTo>
                  <a:lnTo>
                    <a:pt x="2814" y="8315"/>
                  </a:lnTo>
                  <a:lnTo>
                    <a:pt x="2806" y="8203"/>
                  </a:lnTo>
                  <a:lnTo>
                    <a:pt x="2799" y="8090"/>
                  </a:lnTo>
                  <a:lnTo>
                    <a:pt x="2791" y="7977"/>
                  </a:lnTo>
                  <a:lnTo>
                    <a:pt x="2784" y="7865"/>
                  </a:lnTo>
                  <a:lnTo>
                    <a:pt x="2778" y="7751"/>
                  </a:lnTo>
                  <a:lnTo>
                    <a:pt x="2772" y="7639"/>
                  </a:lnTo>
                  <a:lnTo>
                    <a:pt x="2765" y="7527"/>
                  </a:lnTo>
                  <a:lnTo>
                    <a:pt x="2756" y="7321"/>
                  </a:lnTo>
                  <a:lnTo>
                    <a:pt x="2748" y="7115"/>
                  </a:lnTo>
                  <a:lnTo>
                    <a:pt x="2741" y="6910"/>
                  </a:lnTo>
                  <a:lnTo>
                    <a:pt x="2736" y="6704"/>
                  </a:lnTo>
                  <a:lnTo>
                    <a:pt x="2732" y="6499"/>
                  </a:lnTo>
                  <a:lnTo>
                    <a:pt x="2730" y="6294"/>
                  </a:lnTo>
                  <a:lnTo>
                    <a:pt x="2728" y="6089"/>
                  </a:lnTo>
                  <a:lnTo>
                    <a:pt x="2728" y="5883"/>
                  </a:lnTo>
                  <a:lnTo>
                    <a:pt x="2728" y="5473"/>
                  </a:lnTo>
                  <a:lnTo>
                    <a:pt x="2731" y="5065"/>
                  </a:lnTo>
                  <a:lnTo>
                    <a:pt x="2734" y="4655"/>
                  </a:lnTo>
                  <a:lnTo>
                    <a:pt x="2737" y="4246"/>
                  </a:lnTo>
                  <a:lnTo>
                    <a:pt x="2738" y="4042"/>
                  </a:lnTo>
                  <a:lnTo>
                    <a:pt x="2739" y="3837"/>
                  </a:lnTo>
                  <a:lnTo>
                    <a:pt x="2738" y="3632"/>
                  </a:lnTo>
                  <a:lnTo>
                    <a:pt x="2738" y="3428"/>
                  </a:lnTo>
                  <a:lnTo>
                    <a:pt x="2736" y="3223"/>
                  </a:lnTo>
                  <a:lnTo>
                    <a:pt x="2733" y="3020"/>
                  </a:lnTo>
                  <a:lnTo>
                    <a:pt x="2729" y="2815"/>
                  </a:lnTo>
                  <a:lnTo>
                    <a:pt x="2724" y="2610"/>
                  </a:lnTo>
                  <a:lnTo>
                    <a:pt x="2717" y="2406"/>
                  </a:lnTo>
                  <a:lnTo>
                    <a:pt x="2709" y="2201"/>
                  </a:lnTo>
                  <a:lnTo>
                    <a:pt x="2699" y="1997"/>
                  </a:lnTo>
                  <a:lnTo>
                    <a:pt x="2686" y="1792"/>
                  </a:lnTo>
                  <a:lnTo>
                    <a:pt x="2673" y="1587"/>
                  </a:lnTo>
                  <a:lnTo>
                    <a:pt x="2656" y="1382"/>
                  </a:lnTo>
                  <a:lnTo>
                    <a:pt x="2638" y="1177"/>
                  </a:lnTo>
                  <a:lnTo>
                    <a:pt x="2618" y="972"/>
                  </a:lnTo>
                  <a:lnTo>
                    <a:pt x="2614" y="954"/>
                  </a:lnTo>
                  <a:lnTo>
                    <a:pt x="2609" y="936"/>
                  </a:lnTo>
                  <a:lnTo>
                    <a:pt x="2603" y="917"/>
                  </a:lnTo>
                  <a:lnTo>
                    <a:pt x="2595" y="900"/>
                  </a:lnTo>
                  <a:lnTo>
                    <a:pt x="2585" y="882"/>
                  </a:lnTo>
                  <a:lnTo>
                    <a:pt x="2574" y="865"/>
                  </a:lnTo>
                  <a:lnTo>
                    <a:pt x="2562" y="849"/>
                  </a:lnTo>
                  <a:lnTo>
                    <a:pt x="2549" y="834"/>
                  </a:lnTo>
                  <a:lnTo>
                    <a:pt x="2534" y="820"/>
                  </a:lnTo>
                  <a:lnTo>
                    <a:pt x="2519" y="806"/>
                  </a:lnTo>
                  <a:lnTo>
                    <a:pt x="2503" y="794"/>
                  </a:lnTo>
                  <a:lnTo>
                    <a:pt x="2487" y="782"/>
                  </a:lnTo>
                  <a:lnTo>
                    <a:pt x="2469" y="773"/>
                  </a:lnTo>
                  <a:lnTo>
                    <a:pt x="2451" y="765"/>
                  </a:lnTo>
                  <a:lnTo>
                    <a:pt x="2433" y="759"/>
                  </a:lnTo>
                  <a:lnTo>
                    <a:pt x="2415" y="754"/>
                  </a:lnTo>
                  <a:lnTo>
                    <a:pt x="2374" y="747"/>
                  </a:lnTo>
                  <a:lnTo>
                    <a:pt x="2334" y="739"/>
                  </a:lnTo>
                  <a:lnTo>
                    <a:pt x="2293" y="734"/>
                  </a:lnTo>
                  <a:lnTo>
                    <a:pt x="2251" y="729"/>
                  </a:lnTo>
                  <a:lnTo>
                    <a:pt x="2211" y="724"/>
                  </a:lnTo>
                  <a:lnTo>
                    <a:pt x="2169" y="721"/>
                  </a:lnTo>
                  <a:lnTo>
                    <a:pt x="2129" y="718"/>
                  </a:lnTo>
                  <a:lnTo>
                    <a:pt x="2087" y="715"/>
                  </a:lnTo>
                  <a:lnTo>
                    <a:pt x="2005" y="710"/>
                  </a:lnTo>
                  <a:lnTo>
                    <a:pt x="1922" y="708"/>
                  </a:lnTo>
                  <a:lnTo>
                    <a:pt x="1838" y="706"/>
                  </a:lnTo>
                  <a:lnTo>
                    <a:pt x="1755" y="705"/>
                  </a:lnTo>
                  <a:lnTo>
                    <a:pt x="1672" y="705"/>
                  </a:lnTo>
                  <a:lnTo>
                    <a:pt x="1590" y="704"/>
                  </a:lnTo>
                  <a:lnTo>
                    <a:pt x="1507" y="703"/>
                  </a:lnTo>
                  <a:lnTo>
                    <a:pt x="1423" y="700"/>
                  </a:lnTo>
                  <a:lnTo>
                    <a:pt x="1340" y="696"/>
                  </a:lnTo>
                  <a:lnTo>
                    <a:pt x="1258" y="690"/>
                  </a:lnTo>
                  <a:lnTo>
                    <a:pt x="1216" y="685"/>
                  </a:lnTo>
                  <a:lnTo>
                    <a:pt x="1176" y="681"/>
                  </a:lnTo>
                  <a:lnTo>
                    <a:pt x="1135" y="676"/>
                  </a:lnTo>
                  <a:lnTo>
                    <a:pt x="1094" y="670"/>
                  </a:lnTo>
                  <a:lnTo>
                    <a:pt x="1044" y="661"/>
                  </a:lnTo>
                  <a:lnTo>
                    <a:pt x="994" y="652"/>
                  </a:lnTo>
                  <a:lnTo>
                    <a:pt x="944" y="642"/>
                  </a:lnTo>
                  <a:lnTo>
                    <a:pt x="894" y="630"/>
                  </a:lnTo>
                  <a:lnTo>
                    <a:pt x="844" y="618"/>
                  </a:lnTo>
                  <a:lnTo>
                    <a:pt x="795" y="604"/>
                  </a:lnTo>
                  <a:lnTo>
                    <a:pt x="746" y="591"/>
                  </a:lnTo>
                  <a:lnTo>
                    <a:pt x="697" y="575"/>
                  </a:lnTo>
                  <a:lnTo>
                    <a:pt x="648" y="560"/>
                  </a:lnTo>
                  <a:lnTo>
                    <a:pt x="601" y="543"/>
                  </a:lnTo>
                  <a:lnTo>
                    <a:pt x="552" y="525"/>
                  </a:lnTo>
                  <a:lnTo>
                    <a:pt x="505" y="506"/>
                  </a:lnTo>
                  <a:lnTo>
                    <a:pt x="457" y="487"/>
                  </a:lnTo>
                  <a:lnTo>
                    <a:pt x="410" y="467"/>
                  </a:lnTo>
                  <a:lnTo>
                    <a:pt x="363" y="445"/>
                  </a:lnTo>
                  <a:lnTo>
                    <a:pt x="318" y="424"/>
                  </a:lnTo>
                  <a:lnTo>
                    <a:pt x="300" y="415"/>
                  </a:lnTo>
                  <a:lnTo>
                    <a:pt x="281" y="405"/>
                  </a:lnTo>
                  <a:lnTo>
                    <a:pt x="262" y="394"/>
                  </a:lnTo>
                  <a:lnTo>
                    <a:pt x="245" y="382"/>
                  </a:lnTo>
                  <a:lnTo>
                    <a:pt x="227" y="369"/>
                  </a:lnTo>
                  <a:lnTo>
                    <a:pt x="210" y="357"/>
                  </a:lnTo>
                  <a:lnTo>
                    <a:pt x="194" y="342"/>
                  </a:lnTo>
                  <a:lnTo>
                    <a:pt x="178" y="328"/>
                  </a:lnTo>
                  <a:lnTo>
                    <a:pt x="164" y="312"/>
                  </a:lnTo>
                  <a:lnTo>
                    <a:pt x="150" y="296"/>
                  </a:lnTo>
                  <a:lnTo>
                    <a:pt x="137" y="280"/>
                  </a:lnTo>
                  <a:lnTo>
                    <a:pt x="126" y="262"/>
                  </a:lnTo>
                  <a:lnTo>
                    <a:pt x="116" y="244"/>
                  </a:lnTo>
                  <a:lnTo>
                    <a:pt x="107" y="226"/>
                  </a:lnTo>
                  <a:lnTo>
                    <a:pt x="100" y="207"/>
                  </a:lnTo>
                  <a:lnTo>
                    <a:pt x="96" y="187"/>
                  </a:lnTo>
                  <a:lnTo>
                    <a:pt x="94" y="175"/>
                  </a:lnTo>
                  <a:lnTo>
                    <a:pt x="93" y="162"/>
                  </a:lnTo>
                  <a:lnTo>
                    <a:pt x="94" y="151"/>
                  </a:lnTo>
                  <a:lnTo>
                    <a:pt x="95" y="138"/>
                  </a:lnTo>
                  <a:lnTo>
                    <a:pt x="97" y="127"/>
                  </a:lnTo>
                  <a:lnTo>
                    <a:pt x="101" y="114"/>
                  </a:lnTo>
                  <a:lnTo>
                    <a:pt x="105" y="103"/>
                  </a:lnTo>
                  <a:lnTo>
                    <a:pt x="110" y="91"/>
                  </a:lnTo>
                  <a:lnTo>
                    <a:pt x="122" y="69"/>
                  </a:lnTo>
                  <a:lnTo>
                    <a:pt x="136" y="45"/>
                  </a:lnTo>
                  <a:lnTo>
                    <a:pt x="150" y="2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966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7"/>
            <p:cNvSpPr>
              <a:spLocks/>
            </p:cNvSpPr>
            <p:nvPr/>
          </p:nvSpPr>
          <p:spPr bwMode="auto">
            <a:xfrm>
              <a:off x="2311" y="3269"/>
              <a:ext cx="531" cy="695"/>
            </a:xfrm>
            <a:custGeom>
              <a:avLst/>
              <a:gdLst>
                <a:gd name="T0" fmla="*/ 0 w 9035"/>
                <a:gd name="T1" fmla="*/ 0 h 11822"/>
                <a:gd name="T2" fmla="*/ 0 w 9035"/>
                <a:gd name="T3" fmla="*/ 0 h 11822"/>
                <a:gd name="T4" fmla="*/ 0 w 9035"/>
                <a:gd name="T5" fmla="*/ 1 h 11822"/>
                <a:gd name="T6" fmla="*/ 0 w 9035"/>
                <a:gd name="T7" fmla="*/ 2 h 11822"/>
                <a:gd name="T8" fmla="*/ 0 w 9035"/>
                <a:gd name="T9" fmla="*/ 2 h 11822"/>
                <a:gd name="T10" fmla="*/ 0 w 9035"/>
                <a:gd name="T11" fmla="*/ 2 h 11822"/>
                <a:gd name="T12" fmla="*/ 0 w 9035"/>
                <a:gd name="T13" fmla="*/ 2 h 11822"/>
                <a:gd name="T14" fmla="*/ 0 w 9035"/>
                <a:gd name="T15" fmla="*/ 2 h 11822"/>
                <a:gd name="T16" fmla="*/ 0 w 9035"/>
                <a:gd name="T17" fmla="*/ 2 h 11822"/>
                <a:gd name="T18" fmla="*/ 0 w 9035"/>
                <a:gd name="T19" fmla="*/ 2 h 11822"/>
                <a:gd name="T20" fmla="*/ 0 w 9035"/>
                <a:gd name="T21" fmla="*/ 2 h 11822"/>
                <a:gd name="T22" fmla="*/ 0 w 9035"/>
                <a:gd name="T23" fmla="*/ 2 h 11822"/>
                <a:gd name="T24" fmla="*/ 0 w 9035"/>
                <a:gd name="T25" fmla="*/ 2 h 11822"/>
                <a:gd name="T26" fmla="*/ 1 w 9035"/>
                <a:gd name="T27" fmla="*/ 2 h 11822"/>
                <a:gd name="T28" fmla="*/ 1 w 9035"/>
                <a:gd name="T29" fmla="*/ 2 h 11822"/>
                <a:gd name="T30" fmla="*/ 1 w 9035"/>
                <a:gd name="T31" fmla="*/ 2 h 11822"/>
                <a:gd name="T32" fmla="*/ 1 w 9035"/>
                <a:gd name="T33" fmla="*/ 2 h 11822"/>
                <a:gd name="T34" fmla="*/ 1 w 9035"/>
                <a:gd name="T35" fmla="*/ 2 h 11822"/>
                <a:gd name="T36" fmla="*/ 2 w 9035"/>
                <a:gd name="T37" fmla="*/ 2 h 11822"/>
                <a:gd name="T38" fmla="*/ 2 w 9035"/>
                <a:gd name="T39" fmla="*/ 2 h 11822"/>
                <a:gd name="T40" fmla="*/ 2 w 9035"/>
                <a:gd name="T41" fmla="*/ 2 h 11822"/>
                <a:gd name="T42" fmla="*/ 2 w 9035"/>
                <a:gd name="T43" fmla="*/ 2 h 11822"/>
                <a:gd name="T44" fmla="*/ 2 w 9035"/>
                <a:gd name="T45" fmla="*/ 2 h 11822"/>
                <a:gd name="T46" fmla="*/ 2 w 9035"/>
                <a:gd name="T47" fmla="*/ 2 h 11822"/>
                <a:gd name="T48" fmla="*/ 2 w 9035"/>
                <a:gd name="T49" fmla="*/ 2 h 11822"/>
                <a:gd name="T50" fmla="*/ 2 w 9035"/>
                <a:gd name="T51" fmla="*/ 2 h 11822"/>
                <a:gd name="T52" fmla="*/ 2 w 9035"/>
                <a:gd name="T53" fmla="*/ 2 h 11822"/>
                <a:gd name="T54" fmla="*/ 2 w 9035"/>
                <a:gd name="T55" fmla="*/ 2 h 11822"/>
                <a:gd name="T56" fmla="*/ 2 w 9035"/>
                <a:gd name="T57" fmla="*/ 2 h 11822"/>
                <a:gd name="T58" fmla="*/ 2 w 9035"/>
                <a:gd name="T59" fmla="*/ 2 h 11822"/>
                <a:gd name="T60" fmla="*/ 1 w 9035"/>
                <a:gd name="T61" fmla="*/ 2 h 11822"/>
                <a:gd name="T62" fmla="*/ 1 w 9035"/>
                <a:gd name="T63" fmla="*/ 2 h 11822"/>
                <a:gd name="T64" fmla="*/ 1 w 9035"/>
                <a:gd name="T65" fmla="*/ 2 h 11822"/>
                <a:gd name="T66" fmla="*/ 1 w 9035"/>
                <a:gd name="T67" fmla="*/ 2 h 11822"/>
                <a:gd name="T68" fmla="*/ 1 w 9035"/>
                <a:gd name="T69" fmla="*/ 2 h 11822"/>
                <a:gd name="T70" fmla="*/ 1 w 9035"/>
                <a:gd name="T71" fmla="*/ 2 h 11822"/>
                <a:gd name="T72" fmla="*/ 1 w 9035"/>
                <a:gd name="T73" fmla="*/ 2 h 11822"/>
                <a:gd name="T74" fmla="*/ 0 w 9035"/>
                <a:gd name="T75" fmla="*/ 2 h 11822"/>
                <a:gd name="T76" fmla="*/ 0 w 9035"/>
                <a:gd name="T77" fmla="*/ 2 h 11822"/>
                <a:gd name="T78" fmla="*/ 0 w 9035"/>
                <a:gd name="T79" fmla="*/ 2 h 11822"/>
                <a:gd name="T80" fmla="*/ 0 w 9035"/>
                <a:gd name="T81" fmla="*/ 2 h 11822"/>
                <a:gd name="T82" fmla="*/ 0 w 9035"/>
                <a:gd name="T83" fmla="*/ 2 h 11822"/>
                <a:gd name="T84" fmla="*/ 0 w 9035"/>
                <a:gd name="T85" fmla="*/ 2 h 11822"/>
                <a:gd name="T86" fmla="*/ 0 w 9035"/>
                <a:gd name="T87" fmla="*/ 2 h 11822"/>
                <a:gd name="T88" fmla="*/ 0 w 9035"/>
                <a:gd name="T89" fmla="*/ 2 h 11822"/>
                <a:gd name="T90" fmla="*/ 0 w 9035"/>
                <a:gd name="T91" fmla="*/ 2 h 11822"/>
                <a:gd name="T92" fmla="*/ 0 w 9035"/>
                <a:gd name="T93" fmla="*/ 2 h 11822"/>
                <a:gd name="T94" fmla="*/ 0 w 9035"/>
                <a:gd name="T95" fmla="*/ 2 h 11822"/>
                <a:gd name="T96" fmla="*/ 0 w 9035"/>
                <a:gd name="T97" fmla="*/ 2 h 11822"/>
                <a:gd name="T98" fmla="*/ 0 w 9035"/>
                <a:gd name="T99" fmla="*/ 1 h 11822"/>
                <a:gd name="T100" fmla="*/ 0 w 9035"/>
                <a:gd name="T101" fmla="*/ 1 h 11822"/>
                <a:gd name="T102" fmla="*/ 0 w 9035"/>
                <a:gd name="T103" fmla="*/ 1 h 11822"/>
                <a:gd name="T104" fmla="*/ 0 w 9035"/>
                <a:gd name="T105" fmla="*/ 1 h 11822"/>
                <a:gd name="T106" fmla="*/ 0 w 9035"/>
                <a:gd name="T107" fmla="*/ 0 h 11822"/>
                <a:gd name="T108" fmla="*/ 0 w 9035"/>
                <a:gd name="T109" fmla="*/ 0 h 11822"/>
                <a:gd name="T110" fmla="*/ 0 w 9035"/>
                <a:gd name="T111" fmla="*/ 0 h 11822"/>
                <a:gd name="T112" fmla="*/ 0 w 9035"/>
                <a:gd name="T113" fmla="*/ 0 h 11822"/>
                <a:gd name="T114" fmla="*/ 0 w 9035"/>
                <a:gd name="T115" fmla="*/ 0 h 118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035"/>
                <a:gd name="T175" fmla="*/ 0 h 11822"/>
                <a:gd name="T176" fmla="*/ 9035 w 9035"/>
                <a:gd name="T177" fmla="*/ 11822 h 118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035" h="11822">
                  <a:moveTo>
                    <a:pt x="25" y="0"/>
                  </a:moveTo>
                  <a:lnTo>
                    <a:pt x="19" y="10"/>
                  </a:lnTo>
                  <a:lnTo>
                    <a:pt x="14" y="20"/>
                  </a:lnTo>
                  <a:lnTo>
                    <a:pt x="10" y="31"/>
                  </a:lnTo>
                  <a:lnTo>
                    <a:pt x="7" y="43"/>
                  </a:lnTo>
                  <a:lnTo>
                    <a:pt x="3" y="56"/>
                  </a:lnTo>
                  <a:lnTo>
                    <a:pt x="2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1" y="153"/>
                  </a:lnTo>
                  <a:lnTo>
                    <a:pt x="3" y="180"/>
                  </a:lnTo>
                  <a:lnTo>
                    <a:pt x="5" y="205"/>
                  </a:lnTo>
                  <a:lnTo>
                    <a:pt x="53" y="740"/>
                  </a:lnTo>
                  <a:lnTo>
                    <a:pt x="102" y="1274"/>
                  </a:lnTo>
                  <a:lnTo>
                    <a:pt x="153" y="1809"/>
                  </a:lnTo>
                  <a:lnTo>
                    <a:pt x="204" y="2344"/>
                  </a:lnTo>
                  <a:lnTo>
                    <a:pt x="257" y="2878"/>
                  </a:lnTo>
                  <a:lnTo>
                    <a:pt x="310" y="3413"/>
                  </a:lnTo>
                  <a:lnTo>
                    <a:pt x="364" y="3947"/>
                  </a:lnTo>
                  <a:lnTo>
                    <a:pt x="418" y="4481"/>
                  </a:lnTo>
                  <a:lnTo>
                    <a:pt x="473" y="5015"/>
                  </a:lnTo>
                  <a:lnTo>
                    <a:pt x="526" y="5550"/>
                  </a:lnTo>
                  <a:lnTo>
                    <a:pt x="580" y="6084"/>
                  </a:lnTo>
                  <a:lnTo>
                    <a:pt x="633" y="6618"/>
                  </a:lnTo>
                  <a:lnTo>
                    <a:pt x="684" y="7153"/>
                  </a:lnTo>
                  <a:lnTo>
                    <a:pt x="736" y="7687"/>
                  </a:lnTo>
                  <a:lnTo>
                    <a:pt x="785" y="8222"/>
                  </a:lnTo>
                  <a:lnTo>
                    <a:pt x="834" y="8756"/>
                  </a:lnTo>
                  <a:lnTo>
                    <a:pt x="837" y="8795"/>
                  </a:lnTo>
                  <a:lnTo>
                    <a:pt x="838" y="8833"/>
                  </a:lnTo>
                  <a:lnTo>
                    <a:pt x="839" y="8872"/>
                  </a:lnTo>
                  <a:lnTo>
                    <a:pt x="839" y="8909"/>
                  </a:lnTo>
                  <a:lnTo>
                    <a:pt x="837" y="8986"/>
                  </a:lnTo>
                  <a:lnTo>
                    <a:pt x="832" y="9063"/>
                  </a:lnTo>
                  <a:lnTo>
                    <a:pt x="827" y="9140"/>
                  </a:lnTo>
                  <a:lnTo>
                    <a:pt x="823" y="9216"/>
                  </a:lnTo>
                  <a:lnTo>
                    <a:pt x="821" y="9255"/>
                  </a:lnTo>
                  <a:lnTo>
                    <a:pt x="820" y="9293"/>
                  </a:lnTo>
                  <a:lnTo>
                    <a:pt x="819" y="9332"/>
                  </a:lnTo>
                  <a:lnTo>
                    <a:pt x="820" y="9370"/>
                  </a:lnTo>
                  <a:lnTo>
                    <a:pt x="820" y="9446"/>
                  </a:lnTo>
                  <a:lnTo>
                    <a:pt x="819" y="9523"/>
                  </a:lnTo>
                  <a:lnTo>
                    <a:pt x="817" y="9600"/>
                  </a:lnTo>
                  <a:lnTo>
                    <a:pt x="815" y="9677"/>
                  </a:lnTo>
                  <a:lnTo>
                    <a:pt x="812" y="9754"/>
                  </a:lnTo>
                  <a:lnTo>
                    <a:pt x="810" y="9831"/>
                  </a:lnTo>
                  <a:lnTo>
                    <a:pt x="806" y="9909"/>
                  </a:lnTo>
                  <a:lnTo>
                    <a:pt x="805" y="9986"/>
                  </a:lnTo>
                  <a:lnTo>
                    <a:pt x="805" y="10063"/>
                  </a:lnTo>
                  <a:lnTo>
                    <a:pt x="805" y="10139"/>
                  </a:lnTo>
                  <a:lnTo>
                    <a:pt x="806" y="10177"/>
                  </a:lnTo>
                  <a:lnTo>
                    <a:pt x="809" y="10216"/>
                  </a:lnTo>
                  <a:lnTo>
                    <a:pt x="811" y="10253"/>
                  </a:lnTo>
                  <a:lnTo>
                    <a:pt x="814" y="10292"/>
                  </a:lnTo>
                  <a:lnTo>
                    <a:pt x="817" y="10329"/>
                  </a:lnTo>
                  <a:lnTo>
                    <a:pt x="821" y="10368"/>
                  </a:lnTo>
                  <a:lnTo>
                    <a:pt x="825" y="10405"/>
                  </a:lnTo>
                  <a:lnTo>
                    <a:pt x="830" y="10443"/>
                  </a:lnTo>
                  <a:lnTo>
                    <a:pt x="837" y="10480"/>
                  </a:lnTo>
                  <a:lnTo>
                    <a:pt x="844" y="10518"/>
                  </a:lnTo>
                  <a:lnTo>
                    <a:pt x="851" y="10555"/>
                  </a:lnTo>
                  <a:lnTo>
                    <a:pt x="861" y="10592"/>
                  </a:lnTo>
                  <a:lnTo>
                    <a:pt x="872" y="10636"/>
                  </a:lnTo>
                  <a:lnTo>
                    <a:pt x="886" y="10679"/>
                  </a:lnTo>
                  <a:lnTo>
                    <a:pt x="900" y="10721"/>
                  </a:lnTo>
                  <a:lnTo>
                    <a:pt x="916" y="10763"/>
                  </a:lnTo>
                  <a:lnTo>
                    <a:pt x="933" y="10805"/>
                  </a:lnTo>
                  <a:lnTo>
                    <a:pt x="952" y="10845"/>
                  </a:lnTo>
                  <a:lnTo>
                    <a:pt x="973" y="10885"/>
                  </a:lnTo>
                  <a:lnTo>
                    <a:pt x="994" y="10924"/>
                  </a:lnTo>
                  <a:lnTo>
                    <a:pt x="1017" y="10963"/>
                  </a:lnTo>
                  <a:lnTo>
                    <a:pt x="1041" y="10999"/>
                  </a:lnTo>
                  <a:lnTo>
                    <a:pt x="1066" y="11037"/>
                  </a:lnTo>
                  <a:lnTo>
                    <a:pt x="1093" y="11072"/>
                  </a:lnTo>
                  <a:lnTo>
                    <a:pt x="1120" y="11106"/>
                  </a:lnTo>
                  <a:lnTo>
                    <a:pt x="1148" y="11140"/>
                  </a:lnTo>
                  <a:lnTo>
                    <a:pt x="1178" y="11172"/>
                  </a:lnTo>
                  <a:lnTo>
                    <a:pt x="1208" y="11203"/>
                  </a:lnTo>
                  <a:lnTo>
                    <a:pt x="1239" y="11233"/>
                  </a:lnTo>
                  <a:lnTo>
                    <a:pt x="1271" y="11261"/>
                  </a:lnTo>
                  <a:lnTo>
                    <a:pt x="1304" y="11288"/>
                  </a:lnTo>
                  <a:lnTo>
                    <a:pt x="1338" y="11314"/>
                  </a:lnTo>
                  <a:lnTo>
                    <a:pt x="1372" y="11339"/>
                  </a:lnTo>
                  <a:lnTo>
                    <a:pt x="1408" y="11362"/>
                  </a:lnTo>
                  <a:lnTo>
                    <a:pt x="1444" y="11383"/>
                  </a:lnTo>
                  <a:lnTo>
                    <a:pt x="1481" y="11403"/>
                  </a:lnTo>
                  <a:lnTo>
                    <a:pt x="1518" y="11421"/>
                  </a:lnTo>
                  <a:lnTo>
                    <a:pt x="1555" y="11437"/>
                  </a:lnTo>
                  <a:lnTo>
                    <a:pt x="1594" y="11452"/>
                  </a:lnTo>
                  <a:lnTo>
                    <a:pt x="1632" y="11465"/>
                  </a:lnTo>
                  <a:lnTo>
                    <a:pt x="1672" y="11476"/>
                  </a:lnTo>
                  <a:lnTo>
                    <a:pt x="1712" y="11485"/>
                  </a:lnTo>
                  <a:lnTo>
                    <a:pt x="1751" y="11491"/>
                  </a:lnTo>
                  <a:lnTo>
                    <a:pt x="1792" y="11496"/>
                  </a:lnTo>
                  <a:lnTo>
                    <a:pt x="1856" y="11503"/>
                  </a:lnTo>
                  <a:lnTo>
                    <a:pt x="1922" y="11507"/>
                  </a:lnTo>
                  <a:lnTo>
                    <a:pt x="1987" y="11511"/>
                  </a:lnTo>
                  <a:lnTo>
                    <a:pt x="2054" y="11514"/>
                  </a:lnTo>
                  <a:lnTo>
                    <a:pt x="2119" y="11516"/>
                  </a:lnTo>
                  <a:lnTo>
                    <a:pt x="2187" y="11517"/>
                  </a:lnTo>
                  <a:lnTo>
                    <a:pt x="2253" y="11518"/>
                  </a:lnTo>
                  <a:lnTo>
                    <a:pt x="2321" y="11518"/>
                  </a:lnTo>
                  <a:lnTo>
                    <a:pt x="2456" y="11517"/>
                  </a:lnTo>
                  <a:lnTo>
                    <a:pt x="2593" y="11514"/>
                  </a:lnTo>
                  <a:lnTo>
                    <a:pt x="2730" y="11510"/>
                  </a:lnTo>
                  <a:lnTo>
                    <a:pt x="2867" y="11505"/>
                  </a:lnTo>
                  <a:lnTo>
                    <a:pt x="3006" y="11499"/>
                  </a:lnTo>
                  <a:lnTo>
                    <a:pt x="3144" y="11494"/>
                  </a:lnTo>
                  <a:lnTo>
                    <a:pt x="3282" y="11490"/>
                  </a:lnTo>
                  <a:lnTo>
                    <a:pt x="3421" y="11487"/>
                  </a:lnTo>
                  <a:lnTo>
                    <a:pt x="3489" y="11486"/>
                  </a:lnTo>
                  <a:lnTo>
                    <a:pt x="3558" y="11485"/>
                  </a:lnTo>
                  <a:lnTo>
                    <a:pt x="3627" y="11486"/>
                  </a:lnTo>
                  <a:lnTo>
                    <a:pt x="3695" y="11486"/>
                  </a:lnTo>
                  <a:lnTo>
                    <a:pt x="3764" y="11488"/>
                  </a:lnTo>
                  <a:lnTo>
                    <a:pt x="3833" y="11490"/>
                  </a:lnTo>
                  <a:lnTo>
                    <a:pt x="3901" y="11493"/>
                  </a:lnTo>
                  <a:lnTo>
                    <a:pt x="3969" y="11497"/>
                  </a:lnTo>
                  <a:lnTo>
                    <a:pt x="4052" y="11503"/>
                  </a:lnTo>
                  <a:lnTo>
                    <a:pt x="4136" y="11510"/>
                  </a:lnTo>
                  <a:lnTo>
                    <a:pt x="4220" y="11517"/>
                  </a:lnTo>
                  <a:lnTo>
                    <a:pt x="4304" y="11527"/>
                  </a:lnTo>
                  <a:lnTo>
                    <a:pt x="4387" y="11535"/>
                  </a:lnTo>
                  <a:lnTo>
                    <a:pt x="4470" y="11545"/>
                  </a:lnTo>
                  <a:lnTo>
                    <a:pt x="4553" y="11556"/>
                  </a:lnTo>
                  <a:lnTo>
                    <a:pt x="4637" y="11567"/>
                  </a:lnTo>
                  <a:lnTo>
                    <a:pt x="4804" y="11590"/>
                  </a:lnTo>
                  <a:lnTo>
                    <a:pt x="4971" y="11614"/>
                  </a:lnTo>
                  <a:lnTo>
                    <a:pt x="5137" y="11640"/>
                  </a:lnTo>
                  <a:lnTo>
                    <a:pt x="5304" y="11665"/>
                  </a:lnTo>
                  <a:lnTo>
                    <a:pt x="5470" y="11690"/>
                  </a:lnTo>
                  <a:lnTo>
                    <a:pt x="5636" y="11715"/>
                  </a:lnTo>
                  <a:lnTo>
                    <a:pt x="5803" y="11738"/>
                  </a:lnTo>
                  <a:lnTo>
                    <a:pt x="5969" y="11758"/>
                  </a:lnTo>
                  <a:lnTo>
                    <a:pt x="6053" y="11768"/>
                  </a:lnTo>
                  <a:lnTo>
                    <a:pt x="6136" y="11777"/>
                  </a:lnTo>
                  <a:lnTo>
                    <a:pt x="6220" y="11786"/>
                  </a:lnTo>
                  <a:lnTo>
                    <a:pt x="6303" y="11793"/>
                  </a:lnTo>
                  <a:lnTo>
                    <a:pt x="6387" y="11799"/>
                  </a:lnTo>
                  <a:lnTo>
                    <a:pt x="6471" y="11804"/>
                  </a:lnTo>
                  <a:lnTo>
                    <a:pt x="6555" y="11809"/>
                  </a:lnTo>
                  <a:lnTo>
                    <a:pt x="6638" y="11813"/>
                  </a:lnTo>
                  <a:lnTo>
                    <a:pt x="6753" y="11817"/>
                  </a:lnTo>
                  <a:lnTo>
                    <a:pt x="6869" y="11819"/>
                  </a:lnTo>
                  <a:lnTo>
                    <a:pt x="6990" y="11821"/>
                  </a:lnTo>
                  <a:lnTo>
                    <a:pt x="7111" y="11822"/>
                  </a:lnTo>
                  <a:lnTo>
                    <a:pt x="7173" y="11821"/>
                  </a:lnTo>
                  <a:lnTo>
                    <a:pt x="7235" y="11820"/>
                  </a:lnTo>
                  <a:lnTo>
                    <a:pt x="7298" y="11819"/>
                  </a:lnTo>
                  <a:lnTo>
                    <a:pt x="7360" y="11817"/>
                  </a:lnTo>
                  <a:lnTo>
                    <a:pt x="7423" y="11815"/>
                  </a:lnTo>
                  <a:lnTo>
                    <a:pt x="7485" y="11812"/>
                  </a:lnTo>
                  <a:lnTo>
                    <a:pt x="7546" y="11807"/>
                  </a:lnTo>
                  <a:lnTo>
                    <a:pt x="7609" y="11803"/>
                  </a:lnTo>
                  <a:lnTo>
                    <a:pt x="7670" y="11798"/>
                  </a:lnTo>
                  <a:lnTo>
                    <a:pt x="7731" y="11792"/>
                  </a:lnTo>
                  <a:lnTo>
                    <a:pt x="7793" y="11786"/>
                  </a:lnTo>
                  <a:lnTo>
                    <a:pt x="7853" y="11777"/>
                  </a:lnTo>
                  <a:lnTo>
                    <a:pt x="7914" y="11769"/>
                  </a:lnTo>
                  <a:lnTo>
                    <a:pt x="7973" y="11760"/>
                  </a:lnTo>
                  <a:lnTo>
                    <a:pt x="8031" y="11749"/>
                  </a:lnTo>
                  <a:lnTo>
                    <a:pt x="8088" y="11737"/>
                  </a:lnTo>
                  <a:lnTo>
                    <a:pt x="8145" y="11724"/>
                  </a:lnTo>
                  <a:lnTo>
                    <a:pt x="8201" y="11711"/>
                  </a:lnTo>
                  <a:lnTo>
                    <a:pt x="8256" y="11696"/>
                  </a:lnTo>
                  <a:lnTo>
                    <a:pt x="8309" y="11679"/>
                  </a:lnTo>
                  <a:lnTo>
                    <a:pt x="8362" y="11662"/>
                  </a:lnTo>
                  <a:lnTo>
                    <a:pt x="8412" y="11644"/>
                  </a:lnTo>
                  <a:lnTo>
                    <a:pt x="8462" y="11623"/>
                  </a:lnTo>
                  <a:lnTo>
                    <a:pt x="8510" y="11602"/>
                  </a:lnTo>
                  <a:lnTo>
                    <a:pt x="8538" y="11589"/>
                  </a:lnTo>
                  <a:lnTo>
                    <a:pt x="8565" y="11574"/>
                  </a:lnTo>
                  <a:lnTo>
                    <a:pt x="8592" y="11559"/>
                  </a:lnTo>
                  <a:lnTo>
                    <a:pt x="8618" y="11542"/>
                  </a:lnTo>
                  <a:lnTo>
                    <a:pt x="8643" y="11524"/>
                  </a:lnTo>
                  <a:lnTo>
                    <a:pt x="8667" y="11506"/>
                  </a:lnTo>
                  <a:lnTo>
                    <a:pt x="8691" y="11487"/>
                  </a:lnTo>
                  <a:lnTo>
                    <a:pt x="8713" y="11466"/>
                  </a:lnTo>
                  <a:lnTo>
                    <a:pt x="8736" y="11445"/>
                  </a:lnTo>
                  <a:lnTo>
                    <a:pt x="8758" y="11424"/>
                  </a:lnTo>
                  <a:lnTo>
                    <a:pt x="8779" y="11402"/>
                  </a:lnTo>
                  <a:lnTo>
                    <a:pt x="8799" y="11378"/>
                  </a:lnTo>
                  <a:lnTo>
                    <a:pt x="8818" y="11355"/>
                  </a:lnTo>
                  <a:lnTo>
                    <a:pt x="8836" y="11330"/>
                  </a:lnTo>
                  <a:lnTo>
                    <a:pt x="8855" y="11305"/>
                  </a:lnTo>
                  <a:lnTo>
                    <a:pt x="8872" y="11279"/>
                  </a:lnTo>
                  <a:lnTo>
                    <a:pt x="8888" y="11253"/>
                  </a:lnTo>
                  <a:lnTo>
                    <a:pt x="8903" y="11227"/>
                  </a:lnTo>
                  <a:lnTo>
                    <a:pt x="8918" y="11199"/>
                  </a:lnTo>
                  <a:lnTo>
                    <a:pt x="8932" y="11172"/>
                  </a:lnTo>
                  <a:lnTo>
                    <a:pt x="8945" y="11144"/>
                  </a:lnTo>
                  <a:lnTo>
                    <a:pt x="8957" y="11115"/>
                  </a:lnTo>
                  <a:lnTo>
                    <a:pt x="8968" y="11087"/>
                  </a:lnTo>
                  <a:lnTo>
                    <a:pt x="8980" y="11057"/>
                  </a:lnTo>
                  <a:lnTo>
                    <a:pt x="8989" y="11027"/>
                  </a:lnTo>
                  <a:lnTo>
                    <a:pt x="8999" y="10998"/>
                  </a:lnTo>
                  <a:lnTo>
                    <a:pt x="9007" y="10968"/>
                  </a:lnTo>
                  <a:lnTo>
                    <a:pt x="9014" y="10938"/>
                  </a:lnTo>
                  <a:lnTo>
                    <a:pt x="9020" y="10908"/>
                  </a:lnTo>
                  <a:lnTo>
                    <a:pt x="9026" y="10877"/>
                  </a:lnTo>
                  <a:lnTo>
                    <a:pt x="9031" y="10846"/>
                  </a:lnTo>
                  <a:lnTo>
                    <a:pt x="9035" y="10816"/>
                  </a:lnTo>
                  <a:lnTo>
                    <a:pt x="9007" y="10872"/>
                  </a:lnTo>
                  <a:lnTo>
                    <a:pt x="8979" y="10929"/>
                  </a:lnTo>
                  <a:lnTo>
                    <a:pt x="8965" y="10958"/>
                  </a:lnTo>
                  <a:lnTo>
                    <a:pt x="8951" y="10986"/>
                  </a:lnTo>
                  <a:lnTo>
                    <a:pt x="8935" y="11014"/>
                  </a:lnTo>
                  <a:lnTo>
                    <a:pt x="8920" y="11041"/>
                  </a:lnTo>
                  <a:lnTo>
                    <a:pt x="8904" y="11067"/>
                  </a:lnTo>
                  <a:lnTo>
                    <a:pt x="8887" y="11093"/>
                  </a:lnTo>
                  <a:lnTo>
                    <a:pt x="8870" y="11118"/>
                  </a:lnTo>
                  <a:lnTo>
                    <a:pt x="8850" y="11142"/>
                  </a:lnTo>
                  <a:lnTo>
                    <a:pt x="8830" y="11165"/>
                  </a:lnTo>
                  <a:lnTo>
                    <a:pt x="8809" y="11186"/>
                  </a:lnTo>
                  <a:lnTo>
                    <a:pt x="8786" y="11207"/>
                  </a:lnTo>
                  <a:lnTo>
                    <a:pt x="8762" y="11226"/>
                  </a:lnTo>
                  <a:lnTo>
                    <a:pt x="8723" y="11255"/>
                  </a:lnTo>
                  <a:lnTo>
                    <a:pt x="8681" y="11282"/>
                  </a:lnTo>
                  <a:lnTo>
                    <a:pt x="8639" y="11308"/>
                  </a:lnTo>
                  <a:lnTo>
                    <a:pt x="8596" y="11332"/>
                  </a:lnTo>
                  <a:lnTo>
                    <a:pt x="8551" y="11355"/>
                  </a:lnTo>
                  <a:lnTo>
                    <a:pt x="8506" y="11377"/>
                  </a:lnTo>
                  <a:lnTo>
                    <a:pt x="8461" y="11396"/>
                  </a:lnTo>
                  <a:lnTo>
                    <a:pt x="8414" y="11415"/>
                  </a:lnTo>
                  <a:lnTo>
                    <a:pt x="8367" y="11432"/>
                  </a:lnTo>
                  <a:lnTo>
                    <a:pt x="8319" y="11447"/>
                  </a:lnTo>
                  <a:lnTo>
                    <a:pt x="8271" y="11462"/>
                  </a:lnTo>
                  <a:lnTo>
                    <a:pt x="8224" y="11476"/>
                  </a:lnTo>
                  <a:lnTo>
                    <a:pt x="8175" y="11487"/>
                  </a:lnTo>
                  <a:lnTo>
                    <a:pt x="8127" y="11497"/>
                  </a:lnTo>
                  <a:lnTo>
                    <a:pt x="8078" y="11506"/>
                  </a:lnTo>
                  <a:lnTo>
                    <a:pt x="8029" y="11514"/>
                  </a:lnTo>
                  <a:lnTo>
                    <a:pt x="7937" y="11527"/>
                  </a:lnTo>
                  <a:lnTo>
                    <a:pt x="7846" y="11538"/>
                  </a:lnTo>
                  <a:lnTo>
                    <a:pt x="7754" y="11547"/>
                  </a:lnTo>
                  <a:lnTo>
                    <a:pt x="7663" y="11556"/>
                  </a:lnTo>
                  <a:lnTo>
                    <a:pt x="7570" y="11563"/>
                  </a:lnTo>
                  <a:lnTo>
                    <a:pt x="7478" y="11569"/>
                  </a:lnTo>
                  <a:lnTo>
                    <a:pt x="7386" y="11573"/>
                  </a:lnTo>
                  <a:lnTo>
                    <a:pt x="7294" y="11576"/>
                  </a:lnTo>
                  <a:lnTo>
                    <a:pt x="7201" y="11577"/>
                  </a:lnTo>
                  <a:lnTo>
                    <a:pt x="7108" y="11577"/>
                  </a:lnTo>
                  <a:lnTo>
                    <a:pt x="7016" y="11576"/>
                  </a:lnTo>
                  <a:lnTo>
                    <a:pt x="6924" y="11573"/>
                  </a:lnTo>
                  <a:lnTo>
                    <a:pt x="6832" y="11568"/>
                  </a:lnTo>
                  <a:lnTo>
                    <a:pt x="6740" y="11562"/>
                  </a:lnTo>
                  <a:lnTo>
                    <a:pt x="6648" y="11555"/>
                  </a:lnTo>
                  <a:lnTo>
                    <a:pt x="6556" y="11544"/>
                  </a:lnTo>
                  <a:lnTo>
                    <a:pt x="6503" y="11538"/>
                  </a:lnTo>
                  <a:lnTo>
                    <a:pt x="6450" y="11531"/>
                  </a:lnTo>
                  <a:lnTo>
                    <a:pt x="6397" y="11522"/>
                  </a:lnTo>
                  <a:lnTo>
                    <a:pt x="6344" y="11513"/>
                  </a:lnTo>
                  <a:lnTo>
                    <a:pt x="6292" y="11503"/>
                  </a:lnTo>
                  <a:lnTo>
                    <a:pt x="6239" y="11491"/>
                  </a:lnTo>
                  <a:lnTo>
                    <a:pt x="6187" y="11480"/>
                  </a:lnTo>
                  <a:lnTo>
                    <a:pt x="6134" y="11468"/>
                  </a:lnTo>
                  <a:lnTo>
                    <a:pt x="6030" y="11442"/>
                  </a:lnTo>
                  <a:lnTo>
                    <a:pt x="5926" y="11414"/>
                  </a:lnTo>
                  <a:lnTo>
                    <a:pt x="5822" y="11385"/>
                  </a:lnTo>
                  <a:lnTo>
                    <a:pt x="5718" y="11356"/>
                  </a:lnTo>
                  <a:lnTo>
                    <a:pt x="5614" y="11326"/>
                  </a:lnTo>
                  <a:lnTo>
                    <a:pt x="5511" y="11297"/>
                  </a:lnTo>
                  <a:lnTo>
                    <a:pt x="5407" y="11269"/>
                  </a:lnTo>
                  <a:lnTo>
                    <a:pt x="5302" y="11242"/>
                  </a:lnTo>
                  <a:lnTo>
                    <a:pt x="5249" y="11228"/>
                  </a:lnTo>
                  <a:lnTo>
                    <a:pt x="5197" y="11216"/>
                  </a:lnTo>
                  <a:lnTo>
                    <a:pt x="5145" y="11204"/>
                  </a:lnTo>
                  <a:lnTo>
                    <a:pt x="5092" y="11193"/>
                  </a:lnTo>
                  <a:lnTo>
                    <a:pt x="5040" y="11182"/>
                  </a:lnTo>
                  <a:lnTo>
                    <a:pt x="4987" y="11172"/>
                  </a:lnTo>
                  <a:lnTo>
                    <a:pt x="4934" y="11163"/>
                  </a:lnTo>
                  <a:lnTo>
                    <a:pt x="4881" y="11155"/>
                  </a:lnTo>
                  <a:lnTo>
                    <a:pt x="4782" y="11142"/>
                  </a:lnTo>
                  <a:lnTo>
                    <a:pt x="4684" y="11130"/>
                  </a:lnTo>
                  <a:lnTo>
                    <a:pt x="4585" y="11120"/>
                  </a:lnTo>
                  <a:lnTo>
                    <a:pt x="4485" y="11111"/>
                  </a:lnTo>
                  <a:lnTo>
                    <a:pt x="4386" y="11104"/>
                  </a:lnTo>
                  <a:lnTo>
                    <a:pt x="4286" y="11098"/>
                  </a:lnTo>
                  <a:lnTo>
                    <a:pt x="4186" y="11093"/>
                  </a:lnTo>
                  <a:lnTo>
                    <a:pt x="4087" y="11089"/>
                  </a:lnTo>
                  <a:lnTo>
                    <a:pt x="3988" y="11085"/>
                  </a:lnTo>
                  <a:lnTo>
                    <a:pt x="3888" y="11082"/>
                  </a:lnTo>
                  <a:lnTo>
                    <a:pt x="3788" y="11081"/>
                  </a:lnTo>
                  <a:lnTo>
                    <a:pt x="3688" y="11080"/>
                  </a:lnTo>
                  <a:lnTo>
                    <a:pt x="3588" y="11079"/>
                  </a:lnTo>
                  <a:lnTo>
                    <a:pt x="3489" y="11079"/>
                  </a:lnTo>
                  <a:lnTo>
                    <a:pt x="3389" y="11079"/>
                  </a:lnTo>
                  <a:lnTo>
                    <a:pt x="3290" y="11079"/>
                  </a:lnTo>
                  <a:lnTo>
                    <a:pt x="3218" y="11080"/>
                  </a:lnTo>
                  <a:lnTo>
                    <a:pt x="3145" y="11083"/>
                  </a:lnTo>
                  <a:lnTo>
                    <a:pt x="3073" y="11089"/>
                  </a:lnTo>
                  <a:lnTo>
                    <a:pt x="3001" y="11095"/>
                  </a:lnTo>
                  <a:lnTo>
                    <a:pt x="2929" y="11102"/>
                  </a:lnTo>
                  <a:lnTo>
                    <a:pt x="2857" y="11109"/>
                  </a:lnTo>
                  <a:lnTo>
                    <a:pt x="2785" y="11119"/>
                  </a:lnTo>
                  <a:lnTo>
                    <a:pt x="2713" y="11127"/>
                  </a:lnTo>
                  <a:lnTo>
                    <a:pt x="2642" y="11135"/>
                  </a:lnTo>
                  <a:lnTo>
                    <a:pt x="2569" y="11143"/>
                  </a:lnTo>
                  <a:lnTo>
                    <a:pt x="2497" y="11150"/>
                  </a:lnTo>
                  <a:lnTo>
                    <a:pt x="2425" y="11156"/>
                  </a:lnTo>
                  <a:lnTo>
                    <a:pt x="2353" y="11160"/>
                  </a:lnTo>
                  <a:lnTo>
                    <a:pt x="2282" y="11162"/>
                  </a:lnTo>
                  <a:lnTo>
                    <a:pt x="2245" y="11163"/>
                  </a:lnTo>
                  <a:lnTo>
                    <a:pt x="2209" y="11163"/>
                  </a:lnTo>
                  <a:lnTo>
                    <a:pt x="2173" y="11162"/>
                  </a:lnTo>
                  <a:lnTo>
                    <a:pt x="2137" y="11161"/>
                  </a:lnTo>
                  <a:lnTo>
                    <a:pt x="2089" y="11159"/>
                  </a:lnTo>
                  <a:lnTo>
                    <a:pt x="2041" y="11158"/>
                  </a:lnTo>
                  <a:lnTo>
                    <a:pt x="1992" y="11156"/>
                  </a:lnTo>
                  <a:lnTo>
                    <a:pt x="1943" y="11154"/>
                  </a:lnTo>
                  <a:lnTo>
                    <a:pt x="1894" y="11151"/>
                  </a:lnTo>
                  <a:lnTo>
                    <a:pt x="1844" y="11148"/>
                  </a:lnTo>
                  <a:lnTo>
                    <a:pt x="1795" y="11143"/>
                  </a:lnTo>
                  <a:lnTo>
                    <a:pt x="1747" y="11136"/>
                  </a:lnTo>
                  <a:lnTo>
                    <a:pt x="1723" y="11132"/>
                  </a:lnTo>
                  <a:lnTo>
                    <a:pt x="1699" y="11128"/>
                  </a:lnTo>
                  <a:lnTo>
                    <a:pt x="1675" y="11123"/>
                  </a:lnTo>
                  <a:lnTo>
                    <a:pt x="1652" y="11118"/>
                  </a:lnTo>
                  <a:lnTo>
                    <a:pt x="1628" y="11111"/>
                  </a:lnTo>
                  <a:lnTo>
                    <a:pt x="1606" y="11105"/>
                  </a:lnTo>
                  <a:lnTo>
                    <a:pt x="1584" y="11098"/>
                  </a:lnTo>
                  <a:lnTo>
                    <a:pt x="1562" y="11090"/>
                  </a:lnTo>
                  <a:lnTo>
                    <a:pt x="1540" y="11081"/>
                  </a:lnTo>
                  <a:lnTo>
                    <a:pt x="1519" y="11071"/>
                  </a:lnTo>
                  <a:lnTo>
                    <a:pt x="1498" y="11061"/>
                  </a:lnTo>
                  <a:lnTo>
                    <a:pt x="1478" y="11050"/>
                  </a:lnTo>
                  <a:lnTo>
                    <a:pt x="1459" y="11038"/>
                  </a:lnTo>
                  <a:lnTo>
                    <a:pt x="1439" y="11024"/>
                  </a:lnTo>
                  <a:lnTo>
                    <a:pt x="1420" y="11011"/>
                  </a:lnTo>
                  <a:lnTo>
                    <a:pt x="1403" y="10995"/>
                  </a:lnTo>
                  <a:lnTo>
                    <a:pt x="1382" y="10976"/>
                  </a:lnTo>
                  <a:lnTo>
                    <a:pt x="1361" y="10956"/>
                  </a:lnTo>
                  <a:lnTo>
                    <a:pt x="1341" y="10936"/>
                  </a:lnTo>
                  <a:lnTo>
                    <a:pt x="1321" y="10915"/>
                  </a:lnTo>
                  <a:lnTo>
                    <a:pt x="1303" y="10893"/>
                  </a:lnTo>
                  <a:lnTo>
                    <a:pt x="1284" y="10871"/>
                  </a:lnTo>
                  <a:lnTo>
                    <a:pt x="1266" y="10848"/>
                  </a:lnTo>
                  <a:lnTo>
                    <a:pt x="1249" y="10825"/>
                  </a:lnTo>
                  <a:lnTo>
                    <a:pt x="1232" y="10802"/>
                  </a:lnTo>
                  <a:lnTo>
                    <a:pt x="1215" y="10778"/>
                  </a:lnTo>
                  <a:lnTo>
                    <a:pt x="1200" y="10753"/>
                  </a:lnTo>
                  <a:lnTo>
                    <a:pt x="1184" y="10728"/>
                  </a:lnTo>
                  <a:lnTo>
                    <a:pt x="1170" y="10703"/>
                  </a:lnTo>
                  <a:lnTo>
                    <a:pt x="1156" y="10677"/>
                  </a:lnTo>
                  <a:lnTo>
                    <a:pt x="1142" y="10650"/>
                  </a:lnTo>
                  <a:lnTo>
                    <a:pt x="1130" y="10624"/>
                  </a:lnTo>
                  <a:lnTo>
                    <a:pt x="1118" y="10597"/>
                  </a:lnTo>
                  <a:lnTo>
                    <a:pt x="1106" y="10570"/>
                  </a:lnTo>
                  <a:lnTo>
                    <a:pt x="1096" y="10543"/>
                  </a:lnTo>
                  <a:lnTo>
                    <a:pt x="1085" y="10514"/>
                  </a:lnTo>
                  <a:lnTo>
                    <a:pt x="1076" y="10487"/>
                  </a:lnTo>
                  <a:lnTo>
                    <a:pt x="1068" y="10459"/>
                  </a:lnTo>
                  <a:lnTo>
                    <a:pt x="1059" y="10431"/>
                  </a:lnTo>
                  <a:lnTo>
                    <a:pt x="1052" y="10403"/>
                  </a:lnTo>
                  <a:lnTo>
                    <a:pt x="1045" y="10375"/>
                  </a:lnTo>
                  <a:lnTo>
                    <a:pt x="1040" y="10346"/>
                  </a:lnTo>
                  <a:lnTo>
                    <a:pt x="1034" y="10318"/>
                  </a:lnTo>
                  <a:lnTo>
                    <a:pt x="1030" y="10290"/>
                  </a:lnTo>
                  <a:lnTo>
                    <a:pt x="1026" y="10261"/>
                  </a:lnTo>
                  <a:lnTo>
                    <a:pt x="1024" y="10233"/>
                  </a:lnTo>
                  <a:lnTo>
                    <a:pt x="1022" y="10204"/>
                  </a:lnTo>
                  <a:lnTo>
                    <a:pt x="1021" y="10175"/>
                  </a:lnTo>
                  <a:lnTo>
                    <a:pt x="1019" y="10115"/>
                  </a:lnTo>
                  <a:lnTo>
                    <a:pt x="1019" y="10055"/>
                  </a:lnTo>
                  <a:lnTo>
                    <a:pt x="1019" y="9994"/>
                  </a:lnTo>
                  <a:lnTo>
                    <a:pt x="1020" y="9934"/>
                  </a:lnTo>
                  <a:lnTo>
                    <a:pt x="1022" y="9875"/>
                  </a:lnTo>
                  <a:lnTo>
                    <a:pt x="1024" y="9814"/>
                  </a:lnTo>
                  <a:lnTo>
                    <a:pt x="1027" y="9755"/>
                  </a:lnTo>
                  <a:lnTo>
                    <a:pt x="1030" y="9695"/>
                  </a:lnTo>
                  <a:lnTo>
                    <a:pt x="1038" y="9576"/>
                  </a:lnTo>
                  <a:lnTo>
                    <a:pt x="1048" y="9458"/>
                  </a:lnTo>
                  <a:lnTo>
                    <a:pt x="1058" y="9339"/>
                  </a:lnTo>
                  <a:lnTo>
                    <a:pt x="1071" y="9220"/>
                  </a:lnTo>
                  <a:lnTo>
                    <a:pt x="1082" y="9102"/>
                  </a:lnTo>
                  <a:lnTo>
                    <a:pt x="1095" y="8983"/>
                  </a:lnTo>
                  <a:lnTo>
                    <a:pt x="1106" y="8865"/>
                  </a:lnTo>
                  <a:lnTo>
                    <a:pt x="1118" y="8745"/>
                  </a:lnTo>
                  <a:lnTo>
                    <a:pt x="1128" y="8626"/>
                  </a:lnTo>
                  <a:lnTo>
                    <a:pt x="1136" y="8506"/>
                  </a:lnTo>
                  <a:lnTo>
                    <a:pt x="1140" y="8445"/>
                  </a:lnTo>
                  <a:lnTo>
                    <a:pt x="1144" y="8385"/>
                  </a:lnTo>
                  <a:lnTo>
                    <a:pt x="1146" y="8325"/>
                  </a:lnTo>
                  <a:lnTo>
                    <a:pt x="1148" y="8264"/>
                  </a:lnTo>
                  <a:lnTo>
                    <a:pt x="1150" y="8195"/>
                  </a:lnTo>
                  <a:lnTo>
                    <a:pt x="1151" y="8124"/>
                  </a:lnTo>
                  <a:lnTo>
                    <a:pt x="1151" y="8054"/>
                  </a:lnTo>
                  <a:lnTo>
                    <a:pt x="1151" y="7984"/>
                  </a:lnTo>
                  <a:lnTo>
                    <a:pt x="1151" y="7914"/>
                  </a:lnTo>
                  <a:lnTo>
                    <a:pt x="1149" y="7844"/>
                  </a:lnTo>
                  <a:lnTo>
                    <a:pt x="1148" y="7774"/>
                  </a:lnTo>
                  <a:lnTo>
                    <a:pt x="1145" y="7704"/>
                  </a:lnTo>
                  <a:lnTo>
                    <a:pt x="1138" y="7563"/>
                  </a:lnTo>
                  <a:lnTo>
                    <a:pt x="1130" y="7423"/>
                  </a:lnTo>
                  <a:lnTo>
                    <a:pt x="1120" y="7284"/>
                  </a:lnTo>
                  <a:lnTo>
                    <a:pt x="1107" y="7143"/>
                  </a:lnTo>
                  <a:lnTo>
                    <a:pt x="1094" y="7004"/>
                  </a:lnTo>
                  <a:lnTo>
                    <a:pt x="1079" y="6863"/>
                  </a:lnTo>
                  <a:lnTo>
                    <a:pt x="1062" y="6724"/>
                  </a:lnTo>
                  <a:lnTo>
                    <a:pt x="1045" y="6585"/>
                  </a:lnTo>
                  <a:lnTo>
                    <a:pt x="1026" y="6445"/>
                  </a:lnTo>
                  <a:lnTo>
                    <a:pt x="1006" y="6306"/>
                  </a:lnTo>
                  <a:lnTo>
                    <a:pt x="985" y="6167"/>
                  </a:lnTo>
                  <a:lnTo>
                    <a:pt x="965" y="6029"/>
                  </a:lnTo>
                  <a:lnTo>
                    <a:pt x="938" y="5852"/>
                  </a:lnTo>
                  <a:lnTo>
                    <a:pt x="912" y="5675"/>
                  </a:lnTo>
                  <a:lnTo>
                    <a:pt x="886" y="5500"/>
                  </a:lnTo>
                  <a:lnTo>
                    <a:pt x="862" y="5323"/>
                  </a:lnTo>
                  <a:lnTo>
                    <a:pt x="837" y="5147"/>
                  </a:lnTo>
                  <a:lnTo>
                    <a:pt x="813" y="4971"/>
                  </a:lnTo>
                  <a:lnTo>
                    <a:pt x="789" y="4797"/>
                  </a:lnTo>
                  <a:lnTo>
                    <a:pt x="764" y="4621"/>
                  </a:lnTo>
                  <a:lnTo>
                    <a:pt x="740" y="4445"/>
                  </a:lnTo>
                  <a:lnTo>
                    <a:pt x="715" y="4270"/>
                  </a:lnTo>
                  <a:lnTo>
                    <a:pt x="689" y="4094"/>
                  </a:lnTo>
                  <a:lnTo>
                    <a:pt x="663" y="3919"/>
                  </a:lnTo>
                  <a:lnTo>
                    <a:pt x="636" y="3744"/>
                  </a:lnTo>
                  <a:lnTo>
                    <a:pt x="607" y="3568"/>
                  </a:lnTo>
                  <a:lnTo>
                    <a:pt x="578" y="3392"/>
                  </a:lnTo>
                  <a:lnTo>
                    <a:pt x="546" y="3215"/>
                  </a:lnTo>
                  <a:lnTo>
                    <a:pt x="526" y="3096"/>
                  </a:lnTo>
                  <a:lnTo>
                    <a:pt x="505" y="2975"/>
                  </a:lnTo>
                  <a:lnTo>
                    <a:pt x="486" y="2854"/>
                  </a:lnTo>
                  <a:lnTo>
                    <a:pt x="467" y="2734"/>
                  </a:lnTo>
                  <a:lnTo>
                    <a:pt x="450" y="2613"/>
                  </a:lnTo>
                  <a:lnTo>
                    <a:pt x="433" y="2492"/>
                  </a:lnTo>
                  <a:lnTo>
                    <a:pt x="416" y="2371"/>
                  </a:lnTo>
                  <a:lnTo>
                    <a:pt x="401" y="2250"/>
                  </a:lnTo>
                  <a:lnTo>
                    <a:pt x="386" y="2128"/>
                  </a:lnTo>
                  <a:lnTo>
                    <a:pt x="371" y="2008"/>
                  </a:lnTo>
                  <a:lnTo>
                    <a:pt x="357" y="1886"/>
                  </a:lnTo>
                  <a:lnTo>
                    <a:pt x="343" y="1764"/>
                  </a:lnTo>
                  <a:lnTo>
                    <a:pt x="329" y="1644"/>
                  </a:lnTo>
                  <a:lnTo>
                    <a:pt x="314" y="1522"/>
                  </a:lnTo>
                  <a:lnTo>
                    <a:pt x="301" y="1400"/>
                  </a:lnTo>
                  <a:lnTo>
                    <a:pt x="287" y="1279"/>
                  </a:lnTo>
                  <a:lnTo>
                    <a:pt x="281" y="1217"/>
                  </a:lnTo>
                  <a:lnTo>
                    <a:pt x="276" y="1155"/>
                  </a:lnTo>
                  <a:lnTo>
                    <a:pt x="271" y="1092"/>
                  </a:lnTo>
                  <a:lnTo>
                    <a:pt x="267" y="1031"/>
                  </a:lnTo>
                  <a:lnTo>
                    <a:pt x="263" y="969"/>
                  </a:lnTo>
                  <a:lnTo>
                    <a:pt x="260" y="906"/>
                  </a:lnTo>
                  <a:lnTo>
                    <a:pt x="258" y="844"/>
                  </a:lnTo>
                  <a:lnTo>
                    <a:pt x="255" y="781"/>
                  </a:lnTo>
                  <a:lnTo>
                    <a:pt x="252" y="719"/>
                  </a:lnTo>
                  <a:lnTo>
                    <a:pt x="249" y="657"/>
                  </a:lnTo>
                  <a:lnTo>
                    <a:pt x="245" y="594"/>
                  </a:lnTo>
                  <a:lnTo>
                    <a:pt x="241" y="533"/>
                  </a:lnTo>
                  <a:lnTo>
                    <a:pt x="235" y="470"/>
                  </a:lnTo>
                  <a:lnTo>
                    <a:pt x="229" y="408"/>
                  </a:lnTo>
                  <a:lnTo>
                    <a:pt x="222" y="347"/>
                  </a:lnTo>
                  <a:lnTo>
                    <a:pt x="214" y="285"/>
                  </a:lnTo>
                  <a:lnTo>
                    <a:pt x="211" y="275"/>
                  </a:lnTo>
                  <a:lnTo>
                    <a:pt x="207" y="265"/>
                  </a:lnTo>
                  <a:lnTo>
                    <a:pt x="203" y="257"/>
                  </a:lnTo>
                  <a:lnTo>
                    <a:pt x="198" y="249"/>
                  </a:lnTo>
                  <a:lnTo>
                    <a:pt x="185" y="233"/>
                  </a:lnTo>
                  <a:lnTo>
                    <a:pt x="171" y="218"/>
                  </a:lnTo>
                  <a:lnTo>
                    <a:pt x="155" y="203"/>
                  </a:lnTo>
                  <a:lnTo>
                    <a:pt x="141" y="187"/>
                  </a:lnTo>
                  <a:lnTo>
                    <a:pt x="133" y="179"/>
                  </a:lnTo>
                  <a:lnTo>
                    <a:pt x="127" y="172"/>
                  </a:lnTo>
                  <a:lnTo>
                    <a:pt x="121" y="162"/>
                  </a:lnTo>
                  <a:lnTo>
                    <a:pt x="116" y="154"/>
                  </a:lnTo>
                  <a:lnTo>
                    <a:pt x="95" y="116"/>
                  </a:lnTo>
                  <a:lnTo>
                    <a:pt x="71" y="77"/>
                  </a:lnTo>
                  <a:lnTo>
                    <a:pt x="47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8"/>
            <p:cNvSpPr>
              <a:spLocks/>
            </p:cNvSpPr>
            <p:nvPr/>
          </p:nvSpPr>
          <p:spPr bwMode="auto">
            <a:xfrm>
              <a:off x="2334" y="3213"/>
              <a:ext cx="322" cy="52"/>
            </a:xfrm>
            <a:custGeom>
              <a:avLst/>
              <a:gdLst>
                <a:gd name="T0" fmla="*/ 0 w 5478"/>
                <a:gd name="T1" fmla="*/ 0 h 877"/>
                <a:gd name="T2" fmla="*/ 0 w 5478"/>
                <a:gd name="T3" fmla="*/ 0 h 877"/>
                <a:gd name="T4" fmla="*/ 0 w 5478"/>
                <a:gd name="T5" fmla="*/ 0 h 877"/>
                <a:gd name="T6" fmla="*/ 0 w 5478"/>
                <a:gd name="T7" fmla="*/ 0 h 877"/>
                <a:gd name="T8" fmla="*/ 0 w 5478"/>
                <a:gd name="T9" fmla="*/ 0 h 877"/>
                <a:gd name="T10" fmla="*/ 0 w 5478"/>
                <a:gd name="T11" fmla="*/ 0 h 877"/>
                <a:gd name="T12" fmla="*/ 0 w 5478"/>
                <a:gd name="T13" fmla="*/ 0 h 877"/>
                <a:gd name="T14" fmla="*/ 0 w 5478"/>
                <a:gd name="T15" fmla="*/ 0 h 877"/>
                <a:gd name="T16" fmla="*/ 0 w 5478"/>
                <a:gd name="T17" fmla="*/ 0 h 877"/>
                <a:gd name="T18" fmla="*/ 1 w 5478"/>
                <a:gd name="T19" fmla="*/ 0 h 877"/>
                <a:gd name="T20" fmla="*/ 1 w 5478"/>
                <a:gd name="T21" fmla="*/ 0 h 877"/>
                <a:gd name="T22" fmla="*/ 1 w 5478"/>
                <a:gd name="T23" fmla="*/ 0 h 877"/>
                <a:gd name="T24" fmla="*/ 1 w 5478"/>
                <a:gd name="T25" fmla="*/ 0 h 877"/>
                <a:gd name="T26" fmla="*/ 1 w 5478"/>
                <a:gd name="T27" fmla="*/ 0 h 877"/>
                <a:gd name="T28" fmla="*/ 1 w 5478"/>
                <a:gd name="T29" fmla="*/ 0 h 877"/>
                <a:gd name="T30" fmla="*/ 1 w 5478"/>
                <a:gd name="T31" fmla="*/ 0 h 877"/>
                <a:gd name="T32" fmla="*/ 1 w 5478"/>
                <a:gd name="T33" fmla="*/ 0 h 877"/>
                <a:gd name="T34" fmla="*/ 1 w 5478"/>
                <a:gd name="T35" fmla="*/ 0 h 877"/>
                <a:gd name="T36" fmla="*/ 1 w 5478"/>
                <a:gd name="T37" fmla="*/ 0 h 877"/>
                <a:gd name="T38" fmla="*/ 1 w 5478"/>
                <a:gd name="T39" fmla="*/ 0 h 877"/>
                <a:gd name="T40" fmla="*/ 1 w 5478"/>
                <a:gd name="T41" fmla="*/ 0 h 877"/>
                <a:gd name="T42" fmla="*/ 1 w 5478"/>
                <a:gd name="T43" fmla="*/ 0 h 877"/>
                <a:gd name="T44" fmla="*/ 1 w 5478"/>
                <a:gd name="T45" fmla="*/ 0 h 877"/>
                <a:gd name="T46" fmla="*/ 1 w 5478"/>
                <a:gd name="T47" fmla="*/ 0 h 877"/>
                <a:gd name="T48" fmla="*/ 1 w 5478"/>
                <a:gd name="T49" fmla="*/ 0 h 877"/>
                <a:gd name="T50" fmla="*/ 1 w 5478"/>
                <a:gd name="T51" fmla="*/ 0 h 877"/>
                <a:gd name="T52" fmla="*/ 1 w 5478"/>
                <a:gd name="T53" fmla="*/ 0 h 877"/>
                <a:gd name="T54" fmla="*/ 1 w 5478"/>
                <a:gd name="T55" fmla="*/ 0 h 877"/>
                <a:gd name="T56" fmla="*/ 1 w 5478"/>
                <a:gd name="T57" fmla="*/ 0 h 877"/>
                <a:gd name="T58" fmla="*/ 1 w 5478"/>
                <a:gd name="T59" fmla="*/ 0 h 877"/>
                <a:gd name="T60" fmla="*/ 1 w 5478"/>
                <a:gd name="T61" fmla="*/ 0 h 877"/>
                <a:gd name="T62" fmla="*/ 1 w 5478"/>
                <a:gd name="T63" fmla="*/ 0 h 877"/>
                <a:gd name="T64" fmla="*/ 1 w 5478"/>
                <a:gd name="T65" fmla="*/ 0 h 877"/>
                <a:gd name="T66" fmla="*/ 1 w 5478"/>
                <a:gd name="T67" fmla="*/ 0 h 877"/>
                <a:gd name="T68" fmla="*/ 1 w 5478"/>
                <a:gd name="T69" fmla="*/ 0 h 877"/>
                <a:gd name="T70" fmla="*/ 1 w 5478"/>
                <a:gd name="T71" fmla="*/ 0 h 877"/>
                <a:gd name="T72" fmla="*/ 1 w 5478"/>
                <a:gd name="T73" fmla="*/ 0 h 877"/>
                <a:gd name="T74" fmla="*/ 1 w 5478"/>
                <a:gd name="T75" fmla="*/ 0 h 877"/>
                <a:gd name="T76" fmla="*/ 1 w 5478"/>
                <a:gd name="T77" fmla="*/ 0 h 877"/>
                <a:gd name="T78" fmla="*/ 1 w 5478"/>
                <a:gd name="T79" fmla="*/ 0 h 877"/>
                <a:gd name="T80" fmla="*/ 0 w 5478"/>
                <a:gd name="T81" fmla="*/ 0 h 877"/>
                <a:gd name="T82" fmla="*/ 0 w 5478"/>
                <a:gd name="T83" fmla="*/ 0 h 877"/>
                <a:gd name="T84" fmla="*/ 0 w 5478"/>
                <a:gd name="T85" fmla="*/ 0 h 877"/>
                <a:gd name="T86" fmla="*/ 0 w 5478"/>
                <a:gd name="T87" fmla="*/ 0 h 877"/>
                <a:gd name="T88" fmla="*/ 0 w 5478"/>
                <a:gd name="T89" fmla="*/ 0 h 877"/>
                <a:gd name="T90" fmla="*/ 0 w 5478"/>
                <a:gd name="T91" fmla="*/ 0 h 877"/>
                <a:gd name="T92" fmla="*/ 0 w 5478"/>
                <a:gd name="T93" fmla="*/ 0 h 877"/>
                <a:gd name="T94" fmla="*/ 0 w 5478"/>
                <a:gd name="T95" fmla="*/ 0 h 877"/>
                <a:gd name="T96" fmla="*/ 0 w 5478"/>
                <a:gd name="T97" fmla="*/ 0 h 877"/>
                <a:gd name="T98" fmla="*/ 0 w 5478"/>
                <a:gd name="T99" fmla="*/ 0 h 877"/>
                <a:gd name="T100" fmla="*/ 0 w 5478"/>
                <a:gd name="T101" fmla="*/ 0 h 877"/>
                <a:gd name="T102" fmla="*/ 0 w 5478"/>
                <a:gd name="T103" fmla="*/ 0 h 877"/>
                <a:gd name="T104" fmla="*/ 0 w 5478"/>
                <a:gd name="T105" fmla="*/ 0 h 877"/>
                <a:gd name="T106" fmla="*/ 0 w 5478"/>
                <a:gd name="T107" fmla="*/ 0 h 877"/>
                <a:gd name="T108" fmla="*/ 0 w 5478"/>
                <a:gd name="T109" fmla="*/ 0 h 8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78"/>
                <a:gd name="T166" fmla="*/ 0 h 877"/>
                <a:gd name="T167" fmla="*/ 5478 w 5478"/>
                <a:gd name="T168" fmla="*/ 877 h 8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78" h="877">
                  <a:moveTo>
                    <a:pt x="15" y="836"/>
                  </a:moveTo>
                  <a:lnTo>
                    <a:pt x="26" y="843"/>
                  </a:lnTo>
                  <a:lnTo>
                    <a:pt x="38" y="850"/>
                  </a:lnTo>
                  <a:lnTo>
                    <a:pt x="49" y="855"/>
                  </a:lnTo>
                  <a:lnTo>
                    <a:pt x="62" y="859"/>
                  </a:lnTo>
                  <a:lnTo>
                    <a:pt x="73" y="863"/>
                  </a:lnTo>
                  <a:lnTo>
                    <a:pt x="86" y="867"/>
                  </a:lnTo>
                  <a:lnTo>
                    <a:pt x="98" y="870"/>
                  </a:lnTo>
                  <a:lnTo>
                    <a:pt x="111" y="873"/>
                  </a:lnTo>
                  <a:lnTo>
                    <a:pt x="136" y="876"/>
                  </a:lnTo>
                  <a:lnTo>
                    <a:pt x="162" y="877"/>
                  </a:lnTo>
                  <a:lnTo>
                    <a:pt x="189" y="876"/>
                  </a:lnTo>
                  <a:lnTo>
                    <a:pt x="216" y="875"/>
                  </a:lnTo>
                  <a:lnTo>
                    <a:pt x="243" y="872"/>
                  </a:lnTo>
                  <a:lnTo>
                    <a:pt x="270" y="868"/>
                  </a:lnTo>
                  <a:lnTo>
                    <a:pt x="297" y="864"/>
                  </a:lnTo>
                  <a:lnTo>
                    <a:pt x="324" y="859"/>
                  </a:lnTo>
                  <a:lnTo>
                    <a:pt x="378" y="851"/>
                  </a:lnTo>
                  <a:lnTo>
                    <a:pt x="430" y="844"/>
                  </a:lnTo>
                  <a:lnTo>
                    <a:pt x="616" y="827"/>
                  </a:lnTo>
                  <a:lnTo>
                    <a:pt x="802" y="809"/>
                  </a:lnTo>
                  <a:lnTo>
                    <a:pt x="989" y="791"/>
                  </a:lnTo>
                  <a:lnTo>
                    <a:pt x="1174" y="773"/>
                  </a:lnTo>
                  <a:lnTo>
                    <a:pt x="1360" y="754"/>
                  </a:lnTo>
                  <a:lnTo>
                    <a:pt x="1546" y="735"/>
                  </a:lnTo>
                  <a:lnTo>
                    <a:pt x="1731" y="715"/>
                  </a:lnTo>
                  <a:lnTo>
                    <a:pt x="1918" y="696"/>
                  </a:lnTo>
                  <a:lnTo>
                    <a:pt x="2103" y="675"/>
                  </a:lnTo>
                  <a:lnTo>
                    <a:pt x="2288" y="655"/>
                  </a:lnTo>
                  <a:lnTo>
                    <a:pt x="2474" y="633"/>
                  </a:lnTo>
                  <a:lnTo>
                    <a:pt x="2659" y="613"/>
                  </a:lnTo>
                  <a:lnTo>
                    <a:pt x="2844" y="591"/>
                  </a:lnTo>
                  <a:lnTo>
                    <a:pt x="3031" y="569"/>
                  </a:lnTo>
                  <a:lnTo>
                    <a:pt x="3216" y="546"/>
                  </a:lnTo>
                  <a:lnTo>
                    <a:pt x="3401" y="523"/>
                  </a:lnTo>
                  <a:lnTo>
                    <a:pt x="3486" y="513"/>
                  </a:lnTo>
                  <a:lnTo>
                    <a:pt x="3573" y="500"/>
                  </a:lnTo>
                  <a:lnTo>
                    <a:pt x="3658" y="487"/>
                  </a:lnTo>
                  <a:lnTo>
                    <a:pt x="3743" y="473"/>
                  </a:lnTo>
                  <a:lnTo>
                    <a:pt x="3829" y="459"/>
                  </a:lnTo>
                  <a:lnTo>
                    <a:pt x="3914" y="443"/>
                  </a:lnTo>
                  <a:lnTo>
                    <a:pt x="3998" y="428"/>
                  </a:lnTo>
                  <a:lnTo>
                    <a:pt x="4083" y="413"/>
                  </a:lnTo>
                  <a:lnTo>
                    <a:pt x="4169" y="397"/>
                  </a:lnTo>
                  <a:lnTo>
                    <a:pt x="4254" y="383"/>
                  </a:lnTo>
                  <a:lnTo>
                    <a:pt x="4339" y="368"/>
                  </a:lnTo>
                  <a:lnTo>
                    <a:pt x="4425" y="353"/>
                  </a:lnTo>
                  <a:lnTo>
                    <a:pt x="4510" y="340"/>
                  </a:lnTo>
                  <a:lnTo>
                    <a:pt x="4595" y="327"/>
                  </a:lnTo>
                  <a:lnTo>
                    <a:pt x="4682" y="316"/>
                  </a:lnTo>
                  <a:lnTo>
                    <a:pt x="4767" y="306"/>
                  </a:lnTo>
                  <a:lnTo>
                    <a:pt x="4810" y="301"/>
                  </a:lnTo>
                  <a:lnTo>
                    <a:pt x="4852" y="300"/>
                  </a:lnTo>
                  <a:lnTo>
                    <a:pt x="4895" y="299"/>
                  </a:lnTo>
                  <a:lnTo>
                    <a:pt x="4937" y="300"/>
                  </a:lnTo>
                  <a:lnTo>
                    <a:pt x="5023" y="305"/>
                  </a:lnTo>
                  <a:lnTo>
                    <a:pt x="5109" y="310"/>
                  </a:lnTo>
                  <a:lnTo>
                    <a:pt x="5152" y="312"/>
                  </a:lnTo>
                  <a:lnTo>
                    <a:pt x="5194" y="313"/>
                  </a:lnTo>
                  <a:lnTo>
                    <a:pt x="5237" y="314"/>
                  </a:lnTo>
                  <a:lnTo>
                    <a:pt x="5280" y="313"/>
                  </a:lnTo>
                  <a:lnTo>
                    <a:pt x="5321" y="311"/>
                  </a:lnTo>
                  <a:lnTo>
                    <a:pt x="5364" y="307"/>
                  </a:lnTo>
                  <a:lnTo>
                    <a:pt x="5385" y="304"/>
                  </a:lnTo>
                  <a:lnTo>
                    <a:pt x="5406" y="300"/>
                  </a:lnTo>
                  <a:lnTo>
                    <a:pt x="5426" y="296"/>
                  </a:lnTo>
                  <a:lnTo>
                    <a:pt x="5446" y="291"/>
                  </a:lnTo>
                  <a:lnTo>
                    <a:pt x="5450" y="290"/>
                  </a:lnTo>
                  <a:lnTo>
                    <a:pt x="5454" y="288"/>
                  </a:lnTo>
                  <a:lnTo>
                    <a:pt x="5459" y="285"/>
                  </a:lnTo>
                  <a:lnTo>
                    <a:pt x="5462" y="282"/>
                  </a:lnTo>
                  <a:lnTo>
                    <a:pt x="5468" y="273"/>
                  </a:lnTo>
                  <a:lnTo>
                    <a:pt x="5472" y="264"/>
                  </a:lnTo>
                  <a:lnTo>
                    <a:pt x="5475" y="254"/>
                  </a:lnTo>
                  <a:lnTo>
                    <a:pt x="5477" y="242"/>
                  </a:lnTo>
                  <a:lnTo>
                    <a:pt x="5478" y="229"/>
                  </a:lnTo>
                  <a:lnTo>
                    <a:pt x="5478" y="216"/>
                  </a:lnTo>
                  <a:lnTo>
                    <a:pt x="5477" y="203"/>
                  </a:lnTo>
                  <a:lnTo>
                    <a:pt x="5474" y="190"/>
                  </a:lnTo>
                  <a:lnTo>
                    <a:pt x="5471" y="178"/>
                  </a:lnTo>
                  <a:lnTo>
                    <a:pt x="5467" y="167"/>
                  </a:lnTo>
                  <a:lnTo>
                    <a:pt x="5461" y="157"/>
                  </a:lnTo>
                  <a:lnTo>
                    <a:pt x="5454" y="149"/>
                  </a:lnTo>
                  <a:lnTo>
                    <a:pt x="5451" y="144"/>
                  </a:lnTo>
                  <a:lnTo>
                    <a:pt x="5447" y="141"/>
                  </a:lnTo>
                  <a:lnTo>
                    <a:pt x="5443" y="139"/>
                  </a:lnTo>
                  <a:lnTo>
                    <a:pt x="5439" y="137"/>
                  </a:lnTo>
                  <a:lnTo>
                    <a:pt x="5392" y="120"/>
                  </a:lnTo>
                  <a:lnTo>
                    <a:pt x="5345" y="105"/>
                  </a:lnTo>
                  <a:lnTo>
                    <a:pt x="5298" y="90"/>
                  </a:lnTo>
                  <a:lnTo>
                    <a:pt x="5251" y="77"/>
                  </a:lnTo>
                  <a:lnTo>
                    <a:pt x="5204" y="64"/>
                  </a:lnTo>
                  <a:lnTo>
                    <a:pt x="5155" y="53"/>
                  </a:lnTo>
                  <a:lnTo>
                    <a:pt x="5107" y="44"/>
                  </a:lnTo>
                  <a:lnTo>
                    <a:pt x="5058" y="34"/>
                  </a:lnTo>
                  <a:lnTo>
                    <a:pt x="5010" y="26"/>
                  </a:lnTo>
                  <a:lnTo>
                    <a:pt x="4961" y="20"/>
                  </a:lnTo>
                  <a:lnTo>
                    <a:pt x="4913" y="13"/>
                  </a:lnTo>
                  <a:lnTo>
                    <a:pt x="4864" y="8"/>
                  </a:lnTo>
                  <a:lnTo>
                    <a:pt x="4815" y="5"/>
                  </a:lnTo>
                  <a:lnTo>
                    <a:pt x="4766" y="2"/>
                  </a:lnTo>
                  <a:lnTo>
                    <a:pt x="4717" y="0"/>
                  </a:lnTo>
                  <a:lnTo>
                    <a:pt x="4669" y="0"/>
                  </a:lnTo>
                  <a:lnTo>
                    <a:pt x="4540" y="0"/>
                  </a:lnTo>
                  <a:lnTo>
                    <a:pt x="4411" y="2"/>
                  </a:lnTo>
                  <a:lnTo>
                    <a:pt x="4283" y="4"/>
                  </a:lnTo>
                  <a:lnTo>
                    <a:pt x="4154" y="8"/>
                  </a:lnTo>
                  <a:lnTo>
                    <a:pt x="4026" y="13"/>
                  </a:lnTo>
                  <a:lnTo>
                    <a:pt x="3897" y="20"/>
                  </a:lnTo>
                  <a:lnTo>
                    <a:pt x="3769" y="26"/>
                  </a:lnTo>
                  <a:lnTo>
                    <a:pt x="3640" y="34"/>
                  </a:lnTo>
                  <a:lnTo>
                    <a:pt x="3512" y="44"/>
                  </a:lnTo>
                  <a:lnTo>
                    <a:pt x="3384" y="53"/>
                  </a:lnTo>
                  <a:lnTo>
                    <a:pt x="3256" y="64"/>
                  </a:lnTo>
                  <a:lnTo>
                    <a:pt x="3128" y="76"/>
                  </a:lnTo>
                  <a:lnTo>
                    <a:pt x="3001" y="88"/>
                  </a:lnTo>
                  <a:lnTo>
                    <a:pt x="2873" y="101"/>
                  </a:lnTo>
                  <a:lnTo>
                    <a:pt x="2746" y="115"/>
                  </a:lnTo>
                  <a:lnTo>
                    <a:pt x="2618" y="129"/>
                  </a:lnTo>
                  <a:lnTo>
                    <a:pt x="2505" y="142"/>
                  </a:lnTo>
                  <a:lnTo>
                    <a:pt x="2394" y="157"/>
                  </a:lnTo>
                  <a:lnTo>
                    <a:pt x="2282" y="173"/>
                  </a:lnTo>
                  <a:lnTo>
                    <a:pt x="2170" y="188"/>
                  </a:lnTo>
                  <a:lnTo>
                    <a:pt x="2059" y="205"/>
                  </a:lnTo>
                  <a:lnTo>
                    <a:pt x="1948" y="222"/>
                  </a:lnTo>
                  <a:lnTo>
                    <a:pt x="1836" y="241"/>
                  </a:lnTo>
                  <a:lnTo>
                    <a:pt x="1725" y="260"/>
                  </a:lnTo>
                  <a:lnTo>
                    <a:pt x="1614" y="280"/>
                  </a:lnTo>
                  <a:lnTo>
                    <a:pt x="1503" y="300"/>
                  </a:lnTo>
                  <a:lnTo>
                    <a:pt x="1392" y="322"/>
                  </a:lnTo>
                  <a:lnTo>
                    <a:pt x="1282" y="344"/>
                  </a:lnTo>
                  <a:lnTo>
                    <a:pt x="1172" y="368"/>
                  </a:lnTo>
                  <a:lnTo>
                    <a:pt x="1061" y="392"/>
                  </a:lnTo>
                  <a:lnTo>
                    <a:pt x="951" y="416"/>
                  </a:lnTo>
                  <a:lnTo>
                    <a:pt x="842" y="442"/>
                  </a:lnTo>
                  <a:lnTo>
                    <a:pt x="800" y="452"/>
                  </a:lnTo>
                  <a:lnTo>
                    <a:pt x="759" y="464"/>
                  </a:lnTo>
                  <a:lnTo>
                    <a:pt x="718" y="476"/>
                  </a:lnTo>
                  <a:lnTo>
                    <a:pt x="678" y="490"/>
                  </a:lnTo>
                  <a:lnTo>
                    <a:pt x="638" y="503"/>
                  </a:lnTo>
                  <a:lnTo>
                    <a:pt x="598" y="519"/>
                  </a:lnTo>
                  <a:lnTo>
                    <a:pt x="558" y="534"/>
                  </a:lnTo>
                  <a:lnTo>
                    <a:pt x="518" y="551"/>
                  </a:lnTo>
                  <a:lnTo>
                    <a:pt x="439" y="585"/>
                  </a:lnTo>
                  <a:lnTo>
                    <a:pt x="362" y="621"/>
                  </a:lnTo>
                  <a:lnTo>
                    <a:pt x="284" y="658"/>
                  </a:lnTo>
                  <a:lnTo>
                    <a:pt x="207" y="695"/>
                  </a:lnTo>
                  <a:lnTo>
                    <a:pt x="176" y="709"/>
                  </a:lnTo>
                  <a:lnTo>
                    <a:pt x="138" y="725"/>
                  </a:lnTo>
                  <a:lnTo>
                    <a:pt x="97" y="743"/>
                  </a:lnTo>
                  <a:lnTo>
                    <a:pt x="59" y="761"/>
                  </a:lnTo>
                  <a:lnTo>
                    <a:pt x="42" y="771"/>
                  </a:lnTo>
                  <a:lnTo>
                    <a:pt x="27" y="780"/>
                  </a:lnTo>
                  <a:lnTo>
                    <a:pt x="21" y="785"/>
                  </a:lnTo>
                  <a:lnTo>
                    <a:pt x="15" y="790"/>
                  </a:lnTo>
                  <a:lnTo>
                    <a:pt x="11" y="795"/>
                  </a:lnTo>
                  <a:lnTo>
                    <a:pt x="7" y="800"/>
                  </a:lnTo>
                  <a:lnTo>
                    <a:pt x="4" y="805"/>
                  </a:lnTo>
                  <a:lnTo>
                    <a:pt x="1" y="809"/>
                  </a:lnTo>
                  <a:lnTo>
                    <a:pt x="0" y="813"/>
                  </a:lnTo>
                  <a:lnTo>
                    <a:pt x="1" y="818"/>
                  </a:lnTo>
                  <a:lnTo>
                    <a:pt x="3" y="823"/>
                  </a:lnTo>
                  <a:lnTo>
                    <a:pt x="6" y="828"/>
                  </a:lnTo>
                  <a:lnTo>
                    <a:pt x="10" y="832"/>
                  </a:lnTo>
                  <a:lnTo>
                    <a:pt x="15" y="836"/>
                  </a:lnTo>
                  <a:close/>
                </a:path>
              </a:pathLst>
            </a:custGeom>
            <a:solidFill>
              <a:srgbClr val="6B4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9"/>
            <p:cNvSpPr>
              <a:spLocks/>
            </p:cNvSpPr>
            <p:nvPr/>
          </p:nvSpPr>
          <p:spPr bwMode="auto">
            <a:xfrm>
              <a:off x="2615" y="3265"/>
              <a:ext cx="161" cy="564"/>
            </a:xfrm>
            <a:custGeom>
              <a:avLst/>
              <a:gdLst>
                <a:gd name="T0" fmla="*/ 1 w 2725"/>
                <a:gd name="T1" fmla="*/ 2 h 9588"/>
                <a:gd name="T2" fmla="*/ 0 w 2725"/>
                <a:gd name="T3" fmla="*/ 2 h 9588"/>
                <a:gd name="T4" fmla="*/ 0 w 2725"/>
                <a:gd name="T5" fmla="*/ 2 h 9588"/>
                <a:gd name="T6" fmla="*/ 0 w 2725"/>
                <a:gd name="T7" fmla="*/ 2 h 9588"/>
                <a:gd name="T8" fmla="*/ 0 w 2725"/>
                <a:gd name="T9" fmla="*/ 2 h 9588"/>
                <a:gd name="T10" fmla="*/ 0 w 2725"/>
                <a:gd name="T11" fmla="*/ 2 h 9588"/>
                <a:gd name="T12" fmla="*/ 0 w 2725"/>
                <a:gd name="T13" fmla="*/ 2 h 9588"/>
                <a:gd name="T14" fmla="*/ 0 w 2725"/>
                <a:gd name="T15" fmla="*/ 2 h 9588"/>
                <a:gd name="T16" fmla="*/ 0 w 2725"/>
                <a:gd name="T17" fmla="*/ 2 h 9588"/>
                <a:gd name="T18" fmla="*/ 0 w 2725"/>
                <a:gd name="T19" fmla="*/ 2 h 9588"/>
                <a:gd name="T20" fmla="*/ 0 w 2725"/>
                <a:gd name="T21" fmla="*/ 2 h 9588"/>
                <a:gd name="T22" fmla="*/ 0 w 2725"/>
                <a:gd name="T23" fmla="*/ 2 h 9588"/>
                <a:gd name="T24" fmla="*/ 0 w 2725"/>
                <a:gd name="T25" fmla="*/ 2 h 9588"/>
                <a:gd name="T26" fmla="*/ 0 w 2725"/>
                <a:gd name="T27" fmla="*/ 2 h 9588"/>
                <a:gd name="T28" fmla="*/ 0 w 2725"/>
                <a:gd name="T29" fmla="*/ 1 h 9588"/>
                <a:gd name="T30" fmla="*/ 0 w 2725"/>
                <a:gd name="T31" fmla="*/ 1 h 9588"/>
                <a:gd name="T32" fmla="*/ 0 w 2725"/>
                <a:gd name="T33" fmla="*/ 1 h 9588"/>
                <a:gd name="T34" fmla="*/ 0 w 2725"/>
                <a:gd name="T35" fmla="*/ 1 h 9588"/>
                <a:gd name="T36" fmla="*/ 0 w 2725"/>
                <a:gd name="T37" fmla="*/ 1 h 9588"/>
                <a:gd name="T38" fmla="*/ 0 w 2725"/>
                <a:gd name="T39" fmla="*/ 1 h 9588"/>
                <a:gd name="T40" fmla="*/ 0 w 2725"/>
                <a:gd name="T41" fmla="*/ 1 h 9588"/>
                <a:gd name="T42" fmla="*/ 0 w 2725"/>
                <a:gd name="T43" fmla="*/ 0 h 9588"/>
                <a:gd name="T44" fmla="*/ 0 w 2725"/>
                <a:gd name="T45" fmla="*/ 0 h 9588"/>
                <a:gd name="T46" fmla="*/ 0 w 2725"/>
                <a:gd name="T47" fmla="*/ 0 h 9588"/>
                <a:gd name="T48" fmla="*/ 0 w 2725"/>
                <a:gd name="T49" fmla="*/ 0 h 9588"/>
                <a:gd name="T50" fmla="*/ 0 w 2725"/>
                <a:gd name="T51" fmla="*/ 0 h 9588"/>
                <a:gd name="T52" fmla="*/ 0 w 2725"/>
                <a:gd name="T53" fmla="*/ 0 h 9588"/>
                <a:gd name="T54" fmla="*/ 0 w 2725"/>
                <a:gd name="T55" fmla="*/ 0 h 9588"/>
                <a:gd name="T56" fmla="*/ 0 w 2725"/>
                <a:gd name="T57" fmla="*/ 0 h 9588"/>
                <a:gd name="T58" fmla="*/ 0 w 2725"/>
                <a:gd name="T59" fmla="*/ 0 h 9588"/>
                <a:gd name="T60" fmla="*/ 0 w 2725"/>
                <a:gd name="T61" fmla="*/ 0 h 9588"/>
                <a:gd name="T62" fmla="*/ 0 w 2725"/>
                <a:gd name="T63" fmla="*/ 1 h 9588"/>
                <a:gd name="T64" fmla="*/ 0 w 2725"/>
                <a:gd name="T65" fmla="*/ 1 h 9588"/>
                <a:gd name="T66" fmla="*/ 0 w 2725"/>
                <a:gd name="T67" fmla="*/ 1 h 9588"/>
                <a:gd name="T68" fmla="*/ 0 w 2725"/>
                <a:gd name="T69" fmla="*/ 1 h 9588"/>
                <a:gd name="T70" fmla="*/ 0 w 2725"/>
                <a:gd name="T71" fmla="*/ 1 h 9588"/>
                <a:gd name="T72" fmla="*/ 0 w 2725"/>
                <a:gd name="T73" fmla="*/ 1 h 9588"/>
                <a:gd name="T74" fmla="*/ 0 w 2725"/>
                <a:gd name="T75" fmla="*/ 1 h 9588"/>
                <a:gd name="T76" fmla="*/ 0 w 2725"/>
                <a:gd name="T77" fmla="*/ 1 h 9588"/>
                <a:gd name="T78" fmla="*/ 0 w 2725"/>
                <a:gd name="T79" fmla="*/ 2 h 9588"/>
                <a:gd name="T80" fmla="*/ 0 w 2725"/>
                <a:gd name="T81" fmla="*/ 2 h 9588"/>
                <a:gd name="T82" fmla="*/ 0 w 2725"/>
                <a:gd name="T83" fmla="*/ 2 h 9588"/>
                <a:gd name="T84" fmla="*/ 0 w 2725"/>
                <a:gd name="T85" fmla="*/ 2 h 9588"/>
                <a:gd name="T86" fmla="*/ 0 w 2725"/>
                <a:gd name="T87" fmla="*/ 2 h 9588"/>
                <a:gd name="T88" fmla="*/ 0 w 2725"/>
                <a:gd name="T89" fmla="*/ 2 h 9588"/>
                <a:gd name="T90" fmla="*/ 0 w 2725"/>
                <a:gd name="T91" fmla="*/ 2 h 9588"/>
                <a:gd name="T92" fmla="*/ 0 w 2725"/>
                <a:gd name="T93" fmla="*/ 2 h 9588"/>
                <a:gd name="T94" fmla="*/ 0 w 2725"/>
                <a:gd name="T95" fmla="*/ 2 h 9588"/>
                <a:gd name="T96" fmla="*/ 0 w 2725"/>
                <a:gd name="T97" fmla="*/ 2 h 9588"/>
                <a:gd name="T98" fmla="*/ 0 w 2725"/>
                <a:gd name="T99" fmla="*/ 2 h 9588"/>
                <a:gd name="T100" fmla="*/ 0 w 2725"/>
                <a:gd name="T101" fmla="*/ 2 h 9588"/>
                <a:gd name="T102" fmla="*/ 0 w 2725"/>
                <a:gd name="T103" fmla="*/ 2 h 9588"/>
                <a:gd name="T104" fmla="*/ 0 w 2725"/>
                <a:gd name="T105" fmla="*/ 2 h 9588"/>
                <a:gd name="T106" fmla="*/ 0 w 2725"/>
                <a:gd name="T107" fmla="*/ 2 h 9588"/>
                <a:gd name="T108" fmla="*/ 0 w 2725"/>
                <a:gd name="T109" fmla="*/ 2 h 9588"/>
                <a:gd name="T110" fmla="*/ 0 w 2725"/>
                <a:gd name="T111" fmla="*/ 2 h 9588"/>
                <a:gd name="T112" fmla="*/ 0 w 2725"/>
                <a:gd name="T113" fmla="*/ 2 h 9588"/>
                <a:gd name="T114" fmla="*/ 1 w 2725"/>
                <a:gd name="T115" fmla="*/ 2 h 9588"/>
                <a:gd name="T116" fmla="*/ 1 w 2725"/>
                <a:gd name="T117" fmla="*/ 2 h 95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25"/>
                <a:gd name="T178" fmla="*/ 0 h 9588"/>
                <a:gd name="T179" fmla="*/ 2725 w 2725"/>
                <a:gd name="T180" fmla="*/ 9588 h 95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25" h="9588">
                  <a:moveTo>
                    <a:pt x="2725" y="9588"/>
                  </a:moveTo>
                  <a:lnTo>
                    <a:pt x="2654" y="9558"/>
                  </a:lnTo>
                  <a:lnTo>
                    <a:pt x="2585" y="9529"/>
                  </a:lnTo>
                  <a:lnTo>
                    <a:pt x="2514" y="9500"/>
                  </a:lnTo>
                  <a:lnTo>
                    <a:pt x="2444" y="9471"/>
                  </a:lnTo>
                  <a:lnTo>
                    <a:pt x="2373" y="9440"/>
                  </a:lnTo>
                  <a:lnTo>
                    <a:pt x="2304" y="9411"/>
                  </a:lnTo>
                  <a:lnTo>
                    <a:pt x="2233" y="9381"/>
                  </a:lnTo>
                  <a:lnTo>
                    <a:pt x="2163" y="9350"/>
                  </a:lnTo>
                  <a:lnTo>
                    <a:pt x="2095" y="9318"/>
                  </a:lnTo>
                  <a:lnTo>
                    <a:pt x="2026" y="9284"/>
                  </a:lnTo>
                  <a:lnTo>
                    <a:pt x="1958" y="9251"/>
                  </a:lnTo>
                  <a:lnTo>
                    <a:pt x="1891" y="9215"/>
                  </a:lnTo>
                  <a:lnTo>
                    <a:pt x="1825" y="9178"/>
                  </a:lnTo>
                  <a:lnTo>
                    <a:pt x="1760" y="9140"/>
                  </a:lnTo>
                  <a:lnTo>
                    <a:pt x="1727" y="9119"/>
                  </a:lnTo>
                  <a:lnTo>
                    <a:pt x="1695" y="9098"/>
                  </a:lnTo>
                  <a:lnTo>
                    <a:pt x="1664" y="9077"/>
                  </a:lnTo>
                  <a:lnTo>
                    <a:pt x="1633" y="9056"/>
                  </a:lnTo>
                  <a:lnTo>
                    <a:pt x="1553" y="8999"/>
                  </a:lnTo>
                  <a:lnTo>
                    <a:pt x="1471" y="8943"/>
                  </a:lnTo>
                  <a:lnTo>
                    <a:pt x="1389" y="8886"/>
                  </a:lnTo>
                  <a:lnTo>
                    <a:pt x="1307" y="8828"/>
                  </a:lnTo>
                  <a:lnTo>
                    <a:pt x="1226" y="8770"/>
                  </a:lnTo>
                  <a:lnTo>
                    <a:pt x="1145" y="8710"/>
                  </a:lnTo>
                  <a:lnTo>
                    <a:pt x="1105" y="8680"/>
                  </a:lnTo>
                  <a:lnTo>
                    <a:pt x="1066" y="8650"/>
                  </a:lnTo>
                  <a:lnTo>
                    <a:pt x="1026" y="8619"/>
                  </a:lnTo>
                  <a:lnTo>
                    <a:pt x="988" y="8587"/>
                  </a:lnTo>
                  <a:lnTo>
                    <a:pt x="949" y="8555"/>
                  </a:lnTo>
                  <a:lnTo>
                    <a:pt x="912" y="8523"/>
                  </a:lnTo>
                  <a:lnTo>
                    <a:pt x="874" y="8491"/>
                  </a:lnTo>
                  <a:lnTo>
                    <a:pt x="838" y="8457"/>
                  </a:lnTo>
                  <a:lnTo>
                    <a:pt x="803" y="8423"/>
                  </a:lnTo>
                  <a:lnTo>
                    <a:pt x="767" y="8389"/>
                  </a:lnTo>
                  <a:lnTo>
                    <a:pt x="733" y="8353"/>
                  </a:lnTo>
                  <a:lnTo>
                    <a:pt x="700" y="8318"/>
                  </a:lnTo>
                  <a:lnTo>
                    <a:pt x="666" y="8282"/>
                  </a:lnTo>
                  <a:lnTo>
                    <a:pt x="635" y="8244"/>
                  </a:lnTo>
                  <a:lnTo>
                    <a:pt x="604" y="8207"/>
                  </a:lnTo>
                  <a:lnTo>
                    <a:pt x="575" y="8168"/>
                  </a:lnTo>
                  <a:lnTo>
                    <a:pt x="546" y="8129"/>
                  </a:lnTo>
                  <a:lnTo>
                    <a:pt x="519" y="8088"/>
                  </a:lnTo>
                  <a:lnTo>
                    <a:pt x="493" y="8047"/>
                  </a:lnTo>
                  <a:lnTo>
                    <a:pt x="468" y="8005"/>
                  </a:lnTo>
                  <a:lnTo>
                    <a:pt x="446" y="7965"/>
                  </a:lnTo>
                  <a:lnTo>
                    <a:pt x="425" y="7926"/>
                  </a:lnTo>
                  <a:lnTo>
                    <a:pt x="406" y="7884"/>
                  </a:lnTo>
                  <a:lnTo>
                    <a:pt x="390" y="7844"/>
                  </a:lnTo>
                  <a:lnTo>
                    <a:pt x="373" y="7801"/>
                  </a:lnTo>
                  <a:lnTo>
                    <a:pt x="358" y="7758"/>
                  </a:lnTo>
                  <a:lnTo>
                    <a:pt x="345" y="7716"/>
                  </a:lnTo>
                  <a:lnTo>
                    <a:pt x="332" y="7672"/>
                  </a:lnTo>
                  <a:lnTo>
                    <a:pt x="322" y="7627"/>
                  </a:lnTo>
                  <a:lnTo>
                    <a:pt x="312" y="7583"/>
                  </a:lnTo>
                  <a:lnTo>
                    <a:pt x="303" y="7538"/>
                  </a:lnTo>
                  <a:lnTo>
                    <a:pt x="295" y="7492"/>
                  </a:lnTo>
                  <a:lnTo>
                    <a:pt x="288" y="7446"/>
                  </a:lnTo>
                  <a:lnTo>
                    <a:pt x="283" y="7401"/>
                  </a:lnTo>
                  <a:lnTo>
                    <a:pt x="277" y="7354"/>
                  </a:lnTo>
                  <a:lnTo>
                    <a:pt x="273" y="7308"/>
                  </a:lnTo>
                  <a:lnTo>
                    <a:pt x="269" y="7261"/>
                  </a:lnTo>
                  <a:lnTo>
                    <a:pt x="267" y="7214"/>
                  </a:lnTo>
                  <a:lnTo>
                    <a:pt x="265" y="7168"/>
                  </a:lnTo>
                  <a:lnTo>
                    <a:pt x="263" y="7120"/>
                  </a:lnTo>
                  <a:lnTo>
                    <a:pt x="262" y="7026"/>
                  </a:lnTo>
                  <a:lnTo>
                    <a:pt x="263" y="6932"/>
                  </a:lnTo>
                  <a:lnTo>
                    <a:pt x="266" y="6838"/>
                  </a:lnTo>
                  <a:lnTo>
                    <a:pt x="269" y="6745"/>
                  </a:lnTo>
                  <a:lnTo>
                    <a:pt x="274" y="6654"/>
                  </a:lnTo>
                  <a:lnTo>
                    <a:pt x="279" y="6563"/>
                  </a:lnTo>
                  <a:lnTo>
                    <a:pt x="294" y="6331"/>
                  </a:lnTo>
                  <a:lnTo>
                    <a:pt x="309" y="6104"/>
                  </a:lnTo>
                  <a:lnTo>
                    <a:pt x="324" y="5881"/>
                  </a:lnTo>
                  <a:lnTo>
                    <a:pt x="341" y="5662"/>
                  </a:lnTo>
                  <a:lnTo>
                    <a:pt x="357" y="5448"/>
                  </a:lnTo>
                  <a:lnTo>
                    <a:pt x="375" y="5237"/>
                  </a:lnTo>
                  <a:lnTo>
                    <a:pt x="394" y="5029"/>
                  </a:lnTo>
                  <a:lnTo>
                    <a:pt x="413" y="4824"/>
                  </a:lnTo>
                  <a:lnTo>
                    <a:pt x="432" y="4622"/>
                  </a:lnTo>
                  <a:lnTo>
                    <a:pt x="452" y="4423"/>
                  </a:lnTo>
                  <a:lnTo>
                    <a:pt x="473" y="4225"/>
                  </a:lnTo>
                  <a:lnTo>
                    <a:pt x="494" y="4029"/>
                  </a:lnTo>
                  <a:lnTo>
                    <a:pt x="536" y="3641"/>
                  </a:lnTo>
                  <a:lnTo>
                    <a:pt x="581" y="3257"/>
                  </a:lnTo>
                  <a:lnTo>
                    <a:pt x="627" y="2873"/>
                  </a:lnTo>
                  <a:lnTo>
                    <a:pt x="674" y="2488"/>
                  </a:lnTo>
                  <a:lnTo>
                    <a:pt x="721" y="2098"/>
                  </a:lnTo>
                  <a:lnTo>
                    <a:pt x="768" y="1701"/>
                  </a:lnTo>
                  <a:lnTo>
                    <a:pt x="816" y="1296"/>
                  </a:lnTo>
                  <a:lnTo>
                    <a:pt x="865" y="879"/>
                  </a:lnTo>
                  <a:lnTo>
                    <a:pt x="889" y="665"/>
                  </a:lnTo>
                  <a:lnTo>
                    <a:pt x="913" y="448"/>
                  </a:lnTo>
                  <a:lnTo>
                    <a:pt x="936" y="226"/>
                  </a:lnTo>
                  <a:lnTo>
                    <a:pt x="960" y="0"/>
                  </a:lnTo>
                  <a:lnTo>
                    <a:pt x="949" y="45"/>
                  </a:lnTo>
                  <a:lnTo>
                    <a:pt x="939" y="91"/>
                  </a:lnTo>
                  <a:lnTo>
                    <a:pt x="929" y="137"/>
                  </a:lnTo>
                  <a:lnTo>
                    <a:pt x="919" y="183"/>
                  </a:lnTo>
                  <a:lnTo>
                    <a:pt x="910" y="229"/>
                  </a:lnTo>
                  <a:lnTo>
                    <a:pt x="902" y="274"/>
                  </a:lnTo>
                  <a:lnTo>
                    <a:pt x="892" y="320"/>
                  </a:lnTo>
                  <a:lnTo>
                    <a:pt x="884" y="367"/>
                  </a:lnTo>
                  <a:lnTo>
                    <a:pt x="876" y="413"/>
                  </a:lnTo>
                  <a:lnTo>
                    <a:pt x="868" y="458"/>
                  </a:lnTo>
                  <a:lnTo>
                    <a:pt x="860" y="505"/>
                  </a:lnTo>
                  <a:lnTo>
                    <a:pt x="853" y="551"/>
                  </a:lnTo>
                  <a:lnTo>
                    <a:pt x="844" y="597"/>
                  </a:lnTo>
                  <a:lnTo>
                    <a:pt x="837" y="644"/>
                  </a:lnTo>
                  <a:lnTo>
                    <a:pt x="829" y="689"/>
                  </a:lnTo>
                  <a:lnTo>
                    <a:pt x="821" y="735"/>
                  </a:lnTo>
                  <a:lnTo>
                    <a:pt x="802" y="850"/>
                  </a:lnTo>
                  <a:lnTo>
                    <a:pt x="782" y="964"/>
                  </a:lnTo>
                  <a:lnTo>
                    <a:pt x="762" y="1077"/>
                  </a:lnTo>
                  <a:lnTo>
                    <a:pt x="743" y="1192"/>
                  </a:lnTo>
                  <a:lnTo>
                    <a:pt x="724" y="1306"/>
                  </a:lnTo>
                  <a:lnTo>
                    <a:pt x="705" y="1420"/>
                  </a:lnTo>
                  <a:lnTo>
                    <a:pt x="686" y="1534"/>
                  </a:lnTo>
                  <a:lnTo>
                    <a:pt x="667" y="1648"/>
                  </a:lnTo>
                  <a:lnTo>
                    <a:pt x="649" y="1763"/>
                  </a:lnTo>
                  <a:lnTo>
                    <a:pt x="631" y="1876"/>
                  </a:lnTo>
                  <a:lnTo>
                    <a:pt x="612" y="1991"/>
                  </a:lnTo>
                  <a:lnTo>
                    <a:pt x="595" y="2105"/>
                  </a:lnTo>
                  <a:lnTo>
                    <a:pt x="577" y="2219"/>
                  </a:lnTo>
                  <a:lnTo>
                    <a:pt x="560" y="2334"/>
                  </a:lnTo>
                  <a:lnTo>
                    <a:pt x="544" y="2448"/>
                  </a:lnTo>
                  <a:lnTo>
                    <a:pt x="527" y="2563"/>
                  </a:lnTo>
                  <a:lnTo>
                    <a:pt x="496" y="2782"/>
                  </a:lnTo>
                  <a:lnTo>
                    <a:pt x="464" y="3003"/>
                  </a:lnTo>
                  <a:lnTo>
                    <a:pt x="431" y="3222"/>
                  </a:lnTo>
                  <a:lnTo>
                    <a:pt x="399" y="3442"/>
                  </a:lnTo>
                  <a:lnTo>
                    <a:pt x="367" y="3661"/>
                  </a:lnTo>
                  <a:lnTo>
                    <a:pt x="336" y="3881"/>
                  </a:lnTo>
                  <a:lnTo>
                    <a:pt x="304" y="4101"/>
                  </a:lnTo>
                  <a:lnTo>
                    <a:pt x="273" y="4321"/>
                  </a:lnTo>
                  <a:lnTo>
                    <a:pt x="243" y="4540"/>
                  </a:lnTo>
                  <a:lnTo>
                    <a:pt x="213" y="4761"/>
                  </a:lnTo>
                  <a:lnTo>
                    <a:pt x="185" y="4980"/>
                  </a:lnTo>
                  <a:lnTo>
                    <a:pt x="157" y="5201"/>
                  </a:lnTo>
                  <a:lnTo>
                    <a:pt x="131" y="5421"/>
                  </a:lnTo>
                  <a:lnTo>
                    <a:pt x="107" y="5642"/>
                  </a:lnTo>
                  <a:lnTo>
                    <a:pt x="83" y="5862"/>
                  </a:lnTo>
                  <a:lnTo>
                    <a:pt x="62" y="6083"/>
                  </a:lnTo>
                  <a:lnTo>
                    <a:pt x="53" y="6183"/>
                  </a:lnTo>
                  <a:lnTo>
                    <a:pt x="43" y="6283"/>
                  </a:lnTo>
                  <a:lnTo>
                    <a:pt x="34" y="6384"/>
                  </a:lnTo>
                  <a:lnTo>
                    <a:pt x="26" y="6485"/>
                  </a:lnTo>
                  <a:lnTo>
                    <a:pt x="18" y="6586"/>
                  </a:lnTo>
                  <a:lnTo>
                    <a:pt x="11" y="6688"/>
                  </a:lnTo>
                  <a:lnTo>
                    <a:pt x="6" y="6789"/>
                  </a:lnTo>
                  <a:lnTo>
                    <a:pt x="2" y="6890"/>
                  </a:lnTo>
                  <a:lnTo>
                    <a:pt x="0" y="6991"/>
                  </a:lnTo>
                  <a:lnTo>
                    <a:pt x="0" y="7092"/>
                  </a:lnTo>
                  <a:lnTo>
                    <a:pt x="0" y="7143"/>
                  </a:lnTo>
                  <a:lnTo>
                    <a:pt x="1" y="7193"/>
                  </a:lnTo>
                  <a:lnTo>
                    <a:pt x="3" y="7244"/>
                  </a:lnTo>
                  <a:lnTo>
                    <a:pt x="6" y="7294"/>
                  </a:lnTo>
                  <a:lnTo>
                    <a:pt x="9" y="7343"/>
                  </a:lnTo>
                  <a:lnTo>
                    <a:pt x="12" y="7393"/>
                  </a:lnTo>
                  <a:lnTo>
                    <a:pt x="17" y="7443"/>
                  </a:lnTo>
                  <a:lnTo>
                    <a:pt x="22" y="7493"/>
                  </a:lnTo>
                  <a:lnTo>
                    <a:pt x="29" y="7543"/>
                  </a:lnTo>
                  <a:lnTo>
                    <a:pt x="36" y="7593"/>
                  </a:lnTo>
                  <a:lnTo>
                    <a:pt x="44" y="7643"/>
                  </a:lnTo>
                  <a:lnTo>
                    <a:pt x="53" y="7692"/>
                  </a:lnTo>
                  <a:lnTo>
                    <a:pt x="59" y="7722"/>
                  </a:lnTo>
                  <a:lnTo>
                    <a:pt x="65" y="7751"/>
                  </a:lnTo>
                  <a:lnTo>
                    <a:pt x="72" y="7781"/>
                  </a:lnTo>
                  <a:lnTo>
                    <a:pt x="81" y="7810"/>
                  </a:lnTo>
                  <a:lnTo>
                    <a:pt x="89" y="7840"/>
                  </a:lnTo>
                  <a:lnTo>
                    <a:pt x="98" y="7868"/>
                  </a:lnTo>
                  <a:lnTo>
                    <a:pt x="109" y="7897"/>
                  </a:lnTo>
                  <a:lnTo>
                    <a:pt x="119" y="7926"/>
                  </a:lnTo>
                  <a:lnTo>
                    <a:pt x="131" y="7954"/>
                  </a:lnTo>
                  <a:lnTo>
                    <a:pt x="142" y="7982"/>
                  </a:lnTo>
                  <a:lnTo>
                    <a:pt x="155" y="8010"/>
                  </a:lnTo>
                  <a:lnTo>
                    <a:pt x="168" y="8038"/>
                  </a:lnTo>
                  <a:lnTo>
                    <a:pt x="182" y="8065"/>
                  </a:lnTo>
                  <a:lnTo>
                    <a:pt x="195" y="8093"/>
                  </a:lnTo>
                  <a:lnTo>
                    <a:pt x="210" y="8120"/>
                  </a:lnTo>
                  <a:lnTo>
                    <a:pt x="225" y="8147"/>
                  </a:lnTo>
                  <a:lnTo>
                    <a:pt x="241" y="8174"/>
                  </a:lnTo>
                  <a:lnTo>
                    <a:pt x="257" y="8201"/>
                  </a:lnTo>
                  <a:lnTo>
                    <a:pt x="273" y="8227"/>
                  </a:lnTo>
                  <a:lnTo>
                    <a:pt x="290" y="8253"/>
                  </a:lnTo>
                  <a:lnTo>
                    <a:pt x="308" y="8278"/>
                  </a:lnTo>
                  <a:lnTo>
                    <a:pt x="325" y="8304"/>
                  </a:lnTo>
                  <a:lnTo>
                    <a:pt x="343" y="8327"/>
                  </a:lnTo>
                  <a:lnTo>
                    <a:pt x="362" y="8352"/>
                  </a:lnTo>
                  <a:lnTo>
                    <a:pt x="400" y="8401"/>
                  </a:lnTo>
                  <a:lnTo>
                    <a:pt x="440" y="8448"/>
                  </a:lnTo>
                  <a:lnTo>
                    <a:pt x="480" y="8493"/>
                  </a:lnTo>
                  <a:lnTo>
                    <a:pt x="522" y="8538"/>
                  </a:lnTo>
                  <a:lnTo>
                    <a:pt x="548" y="8564"/>
                  </a:lnTo>
                  <a:lnTo>
                    <a:pt x="575" y="8590"/>
                  </a:lnTo>
                  <a:lnTo>
                    <a:pt x="602" y="8615"/>
                  </a:lnTo>
                  <a:lnTo>
                    <a:pt x="630" y="8640"/>
                  </a:lnTo>
                  <a:lnTo>
                    <a:pt x="658" y="8663"/>
                  </a:lnTo>
                  <a:lnTo>
                    <a:pt x="686" y="8687"/>
                  </a:lnTo>
                  <a:lnTo>
                    <a:pt x="715" y="8711"/>
                  </a:lnTo>
                  <a:lnTo>
                    <a:pt x="744" y="8733"/>
                  </a:lnTo>
                  <a:lnTo>
                    <a:pt x="775" y="8756"/>
                  </a:lnTo>
                  <a:lnTo>
                    <a:pt x="805" y="8778"/>
                  </a:lnTo>
                  <a:lnTo>
                    <a:pt x="835" y="8800"/>
                  </a:lnTo>
                  <a:lnTo>
                    <a:pt x="865" y="8820"/>
                  </a:lnTo>
                  <a:lnTo>
                    <a:pt x="928" y="8862"/>
                  </a:lnTo>
                  <a:lnTo>
                    <a:pt x="991" y="8903"/>
                  </a:lnTo>
                  <a:lnTo>
                    <a:pt x="1055" y="8941"/>
                  </a:lnTo>
                  <a:lnTo>
                    <a:pt x="1120" y="8979"/>
                  </a:lnTo>
                  <a:lnTo>
                    <a:pt x="1185" y="9016"/>
                  </a:lnTo>
                  <a:lnTo>
                    <a:pt x="1251" y="9051"/>
                  </a:lnTo>
                  <a:lnTo>
                    <a:pt x="1318" y="9087"/>
                  </a:lnTo>
                  <a:lnTo>
                    <a:pt x="1384" y="9121"/>
                  </a:lnTo>
                  <a:lnTo>
                    <a:pt x="1451" y="9155"/>
                  </a:lnTo>
                  <a:lnTo>
                    <a:pt x="1517" y="9189"/>
                  </a:lnTo>
                  <a:lnTo>
                    <a:pt x="1571" y="9215"/>
                  </a:lnTo>
                  <a:lnTo>
                    <a:pt x="1626" y="9239"/>
                  </a:lnTo>
                  <a:lnTo>
                    <a:pt x="1681" y="9262"/>
                  </a:lnTo>
                  <a:lnTo>
                    <a:pt x="1736" y="9282"/>
                  </a:lnTo>
                  <a:lnTo>
                    <a:pt x="1792" y="9303"/>
                  </a:lnTo>
                  <a:lnTo>
                    <a:pt x="1848" y="9322"/>
                  </a:lnTo>
                  <a:lnTo>
                    <a:pt x="1905" y="9341"/>
                  </a:lnTo>
                  <a:lnTo>
                    <a:pt x="1963" y="9357"/>
                  </a:lnTo>
                  <a:lnTo>
                    <a:pt x="2020" y="9375"/>
                  </a:lnTo>
                  <a:lnTo>
                    <a:pt x="2077" y="9392"/>
                  </a:lnTo>
                  <a:lnTo>
                    <a:pt x="2134" y="9408"/>
                  </a:lnTo>
                  <a:lnTo>
                    <a:pt x="2192" y="9425"/>
                  </a:lnTo>
                  <a:lnTo>
                    <a:pt x="2250" y="9441"/>
                  </a:lnTo>
                  <a:lnTo>
                    <a:pt x="2307" y="9458"/>
                  </a:lnTo>
                  <a:lnTo>
                    <a:pt x="2364" y="9475"/>
                  </a:lnTo>
                  <a:lnTo>
                    <a:pt x="2421" y="9494"/>
                  </a:lnTo>
                  <a:lnTo>
                    <a:pt x="2459" y="9505"/>
                  </a:lnTo>
                  <a:lnTo>
                    <a:pt x="2497" y="9517"/>
                  </a:lnTo>
                  <a:lnTo>
                    <a:pt x="2535" y="9529"/>
                  </a:lnTo>
                  <a:lnTo>
                    <a:pt x="2572" y="9541"/>
                  </a:lnTo>
                  <a:lnTo>
                    <a:pt x="2611" y="9553"/>
                  </a:lnTo>
                  <a:lnTo>
                    <a:pt x="2648" y="9565"/>
                  </a:lnTo>
                  <a:lnTo>
                    <a:pt x="2687" y="9577"/>
                  </a:lnTo>
                  <a:lnTo>
                    <a:pt x="2725" y="9588"/>
                  </a:lnTo>
                  <a:close/>
                </a:path>
              </a:pathLst>
            </a:custGeom>
            <a:solidFill>
              <a:srgbClr val="966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20"/>
            <p:cNvSpPr>
              <a:spLocks/>
            </p:cNvSpPr>
            <p:nvPr/>
          </p:nvSpPr>
          <p:spPr bwMode="auto">
            <a:xfrm>
              <a:off x="2339" y="3234"/>
              <a:ext cx="326" cy="43"/>
            </a:xfrm>
            <a:custGeom>
              <a:avLst/>
              <a:gdLst>
                <a:gd name="T0" fmla="*/ 1 w 5542"/>
                <a:gd name="T1" fmla="*/ 0 h 731"/>
                <a:gd name="T2" fmla="*/ 1 w 5542"/>
                <a:gd name="T3" fmla="*/ 0 h 731"/>
                <a:gd name="T4" fmla="*/ 1 w 5542"/>
                <a:gd name="T5" fmla="*/ 0 h 731"/>
                <a:gd name="T6" fmla="*/ 1 w 5542"/>
                <a:gd name="T7" fmla="*/ 0 h 731"/>
                <a:gd name="T8" fmla="*/ 1 w 5542"/>
                <a:gd name="T9" fmla="*/ 0 h 731"/>
                <a:gd name="T10" fmla="*/ 1 w 5542"/>
                <a:gd name="T11" fmla="*/ 0 h 731"/>
                <a:gd name="T12" fmla="*/ 1 w 5542"/>
                <a:gd name="T13" fmla="*/ 0 h 731"/>
                <a:gd name="T14" fmla="*/ 1 w 5542"/>
                <a:gd name="T15" fmla="*/ 0 h 731"/>
                <a:gd name="T16" fmla="*/ 1 w 5542"/>
                <a:gd name="T17" fmla="*/ 0 h 731"/>
                <a:gd name="T18" fmla="*/ 1 w 5542"/>
                <a:gd name="T19" fmla="*/ 0 h 731"/>
                <a:gd name="T20" fmla="*/ 1 w 5542"/>
                <a:gd name="T21" fmla="*/ 0 h 731"/>
                <a:gd name="T22" fmla="*/ 1 w 5542"/>
                <a:gd name="T23" fmla="*/ 0 h 731"/>
                <a:gd name="T24" fmla="*/ 0 w 5542"/>
                <a:gd name="T25" fmla="*/ 0 h 731"/>
                <a:gd name="T26" fmla="*/ 0 w 5542"/>
                <a:gd name="T27" fmla="*/ 0 h 731"/>
                <a:gd name="T28" fmla="*/ 0 w 5542"/>
                <a:gd name="T29" fmla="*/ 0 h 731"/>
                <a:gd name="T30" fmla="*/ 0 w 5542"/>
                <a:gd name="T31" fmla="*/ 0 h 731"/>
                <a:gd name="T32" fmla="*/ 0 w 5542"/>
                <a:gd name="T33" fmla="*/ 0 h 731"/>
                <a:gd name="T34" fmla="*/ 0 w 5542"/>
                <a:gd name="T35" fmla="*/ 0 h 731"/>
                <a:gd name="T36" fmla="*/ 0 w 5542"/>
                <a:gd name="T37" fmla="*/ 0 h 731"/>
                <a:gd name="T38" fmla="*/ 0 w 5542"/>
                <a:gd name="T39" fmla="*/ 0 h 731"/>
                <a:gd name="T40" fmla="*/ 0 w 5542"/>
                <a:gd name="T41" fmla="*/ 0 h 731"/>
                <a:gd name="T42" fmla="*/ 0 w 5542"/>
                <a:gd name="T43" fmla="*/ 0 h 731"/>
                <a:gd name="T44" fmla="*/ 0 w 5542"/>
                <a:gd name="T45" fmla="*/ 0 h 731"/>
                <a:gd name="T46" fmla="*/ 0 w 5542"/>
                <a:gd name="T47" fmla="*/ 0 h 731"/>
                <a:gd name="T48" fmla="*/ 0 w 5542"/>
                <a:gd name="T49" fmla="*/ 0 h 731"/>
                <a:gd name="T50" fmla="*/ 0 w 5542"/>
                <a:gd name="T51" fmla="*/ 0 h 731"/>
                <a:gd name="T52" fmla="*/ 0 w 5542"/>
                <a:gd name="T53" fmla="*/ 0 h 731"/>
                <a:gd name="T54" fmla="*/ 0 w 5542"/>
                <a:gd name="T55" fmla="*/ 0 h 731"/>
                <a:gd name="T56" fmla="*/ 0 w 5542"/>
                <a:gd name="T57" fmla="*/ 0 h 731"/>
                <a:gd name="T58" fmla="*/ 0 w 5542"/>
                <a:gd name="T59" fmla="*/ 0 h 731"/>
                <a:gd name="T60" fmla="*/ 0 w 5542"/>
                <a:gd name="T61" fmla="*/ 0 h 731"/>
                <a:gd name="T62" fmla="*/ 1 w 5542"/>
                <a:gd name="T63" fmla="*/ 0 h 731"/>
                <a:gd name="T64" fmla="*/ 1 w 5542"/>
                <a:gd name="T65" fmla="*/ 0 h 731"/>
                <a:gd name="T66" fmla="*/ 1 w 5542"/>
                <a:gd name="T67" fmla="*/ 0 h 731"/>
                <a:gd name="T68" fmla="*/ 1 w 5542"/>
                <a:gd name="T69" fmla="*/ 0 h 731"/>
                <a:gd name="T70" fmla="*/ 1 w 5542"/>
                <a:gd name="T71" fmla="*/ 0 h 731"/>
                <a:gd name="T72" fmla="*/ 1 w 5542"/>
                <a:gd name="T73" fmla="*/ 0 h 731"/>
                <a:gd name="T74" fmla="*/ 1 w 5542"/>
                <a:gd name="T75" fmla="*/ 0 h 731"/>
                <a:gd name="T76" fmla="*/ 1 w 5542"/>
                <a:gd name="T77" fmla="*/ 0 h 731"/>
                <a:gd name="T78" fmla="*/ 1 w 5542"/>
                <a:gd name="T79" fmla="*/ 0 h 731"/>
                <a:gd name="T80" fmla="*/ 1 w 5542"/>
                <a:gd name="T81" fmla="*/ 0 h 731"/>
                <a:gd name="T82" fmla="*/ 1 w 5542"/>
                <a:gd name="T83" fmla="*/ 0 h 731"/>
                <a:gd name="T84" fmla="*/ 1 w 5542"/>
                <a:gd name="T85" fmla="*/ 0 h 731"/>
                <a:gd name="T86" fmla="*/ 1 w 5542"/>
                <a:gd name="T87" fmla="*/ 0 h 731"/>
                <a:gd name="T88" fmla="*/ 1 w 5542"/>
                <a:gd name="T89" fmla="*/ 0 h 731"/>
                <a:gd name="T90" fmla="*/ 1 w 5542"/>
                <a:gd name="T91" fmla="*/ 0 h 731"/>
                <a:gd name="T92" fmla="*/ 1 w 5542"/>
                <a:gd name="T93" fmla="*/ 0 h 731"/>
                <a:gd name="T94" fmla="*/ 1 w 5542"/>
                <a:gd name="T95" fmla="*/ 0 h 731"/>
                <a:gd name="T96" fmla="*/ 1 w 5542"/>
                <a:gd name="T97" fmla="*/ 0 h 7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42"/>
                <a:gd name="T148" fmla="*/ 0 h 731"/>
                <a:gd name="T149" fmla="*/ 5542 w 5542"/>
                <a:gd name="T150" fmla="*/ 731 h 7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42" h="731">
                  <a:moveTo>
                    <a:pt x="5517" y="4"/>
                  </a:moveTo>
                  <a:lnTo>
                    <a:pt x="5489" y="14"/>
                  </a:lnTo>
                  <a:lnTo>
                    <a:pt x="5459" y="26"/>
                  </a:lnTo>
                  <a:lnTo>
                    <a:pt x="5428" y="38"/>
                  </a:lnTo>
                  <a:lnTo>
                    <a:pt x="5395" y="49"/>
                  </a:lnTo>
                  <a:lnTo>
                    <a:pt x="5362" y="61"/>
                  </a:lnTo>
                  <a:lnTo>
                    <a:pt x="5329" y="70"/>
                  </a:lnTo>
                  <a:lnTo>
                    <a:pt x="5312" y="73"/>
                  </a:lnTo>
                  <a:lnTo>
                    <a:pt x="5295" y="77"/>
                  </a:lnTo>
                  <a:lnTo>
                    <a:pt x="5279" y="80"/>
                  </a:lnTo>
                  <a:lnTo>
                    <a:pt x="5262" y="82"/>
                  </a:lnTo>
                  <a:lnTo>
                    <a:pt x="5218" y="85"/>
                  </a:lnTo>
                  <a:lnTo>
                    <a:pt x="5176" y="87"/>
                  </a:lnTo>
                  <a:lnTo>
                    <a:pt x="5133" y="88"/>
                  </a:lnTo>
                  <a:lnTo>
                    <a:pt x="5091" y="89"/>
                  </a:lnTo>
                  <a:lnTo>
                    <a:pt x="5006" y="88"/>
                  </a:lnTo>
                  <a:lnTo>
                    <a:pt x="4922" y="86"/>
                  </a:lnTo>
                  <a:lnTo>
                    <a:pt x="4838" y="83"/>
                  </a:lnTo>
                  <a:lnTo>
                    <a:pt x="4753" y="82"/>
                  </a:lnTo>
                  <a:lnTo>
                    <a:pt x="4711" y="83"/>
                  </a:lnTo>
                  <a:lnTo>
                    <a:pt x="4668" y="84"/>
                  </a:lnTo>
                  <a:lnTo>
                    <a:pt x="4625" y="86"/>
                  </a:lnTo>
                  <a:lnTo>
                    <a:pt x="4582" y="89"/>
                  </a:lnTo>
                  <a:lnTo>
                    <a:pt x="4516" y="96"/>
                  </a:lnTo>
                  <a:lnTo>
                    <a:pt x="4452" y="103"/>
                  </a:lnTo>
                  <a:lnTo>
                    <a:pt x="4387" y="113"/>
                  </a:lnTo>
                  <a:lnTo>
                    <a:pt x="4324" y="123"/>
                  </a:lnTo>
                  <a:lnTo>
                    <a:pt x="4259" y="135"/>
                  </a:lnTo>
                  <a:lnTo>
                    <a:pt x="4195" y="146"/>
                  </a:lnTo>
                  <a:lnTo>
                    <a:pt x="4131" y="159"/>
                  </a:lnTo>
                  <a:lnTo>
                    <a:pt x="4068" y="172"/>
                  </a:lnTo>
                  <a:lnTo>
                    <a:pt x="4003" y="186"/>
                  </a:lnTo>
                  <a:lnTo>
                    <a:pt x="3940" y="199"/>
                  </a:lnTo>
                  <a:lnTo>
                    <a:pt x="3877" y="212"/>
                  </a:lnTo>
                  <a:lnTo>
                    <a:pt x="3813" y="225"/>
                  </a:lnTo>
                  <a:lnTo>
                    <a:pt x="3749" y="238"/>
                  </a:lnTo>
                  <a:lnTo>
                    <a:pt x="3685" y="250"/>
                  </a:lnTo>
                  <a:lnTo>
                    <a:pt x="3621" y="262"/>
                  </a:lnTo>
                  <a:lnTo>
                    <a:pt x="3556" y="272"/>
                  </a:lnTo>
                  <a:lnTo>
                    <a:pt x="3465" y="287"/>
                  </a:lnTo>
                  <a:lnTo>
                    <a:pt x="3373" y="300"/>
                  </a:lnTo>
                  <a:lnTo>
                    <a:pt x="3282" y="314"/>
                  </a:lnTo>
                  <a:lnTo>
                    <a:pt x="3190" y="327"/>
                  </a:lnTo>
                  <a:lnTo>
                    <a:pt x="3097" y="341"/>
                  </a:lnTo>
                  <a:lnTo>
                    <a:pt x="3006" y="354"/>
                  </a:lnTo>
                  <a:lnTo>
                    <a:pt x="2914" y="368"/>
                  </a:lnTo>
                  <a:lnTo>
                    <a:pt x="2822" y="380"/>
                  </a:lnTo>
                  <a:lnTo>
                    <a:pt x="2730" y="394"/>
                  </a:lnTo>
                  <a:lnTo>
                    <a:pt x="2639" y="406"/>
                  </a:lnTo>
                  <a:lnTo>
                    <a:pt x="2546" y="419"/>
                  </a:lnTo>
                  <a:lnTo>
                    <a:pt x="2455" y="431"/>
                  </a:lnTo>
                  <a:lnTo>
                    <a:pt x="2362" y="443"/>
                  </a:lnTo>
                  <a:lnTo>
                    <a:pt x="2270" y="455"/>
                  </a:lnTo>
                  <a:lnTo>
                    <a:pt x="2178" y="467"/>
                  </a:lnTo>
                  <a:lnTo>
                    <a:pt x="2086" y="479"/>
                  </a:lnTo>
                  <a:lnTo>
                    <a:pt x="1995" y="490"/>
                  </a:lnTo>
                  <a:lnTo>
                    <a:pt x="1902" y="503"/>
                  </a:lnTo>
                  <a:lnTo>
                    <a:pt x="1811" y="514"/>
                  </a:lnTo>
                  <a:lnTo>
                    <a:pt x="1719" y="526"/>
                  </a:lnTo>
                  <a:lnTo>
                    <a:pt x="1626" y="537"/>
                  </a:lnTo>
                  <a:lnTo>
                    <a:pt x="1535" y="548"/>
                  </a:lnTo>
                  <a:lnTo>
                    <a:pt x="1442" y="559"/>
                  </a:lnTo>
                  <a:lnTo>
                    <a:pt x="1351" y="569"/>
                  </a:lnTo>
                  <a:lnTo>
                    <a:pt x="1259" y="581"/>
                  </a:lnTo>
                  <a:lnTo>
                    <a:pt x="1167" y="591"/>
                  </a:lnTo>
                  <a:lnTo>
                    <a:pt x="1075" y="602"/>
                  </a:lnTo>
                  <a:lnTo>
                    <a:pt x="983" y="612"/>
                  </a:lnTo>
                  <a:lnTo>
                    <a:pt x="891" y="621"/>
                  </a:lnTo>
                  <a:lnTo>
                    <a:pt x="798" y="632"/>
                  </a:lnTo>
                  <a:lnTo>
                    <a:pt x="706" y="641"/>
                  </a:lnTo>
                  <a:lnTo>
                    <a:pt x="614" y="651"/>
                  </a:lnTo>
                  <a:lnTo>
                    <a:pt x="577" y="654"/>
                  </a:lnTo>
                  <a:lnTo>
                    <a:pt x="539" y="657"/>
                  </a:lnTo>
                  <a:lnTo>
                    <a:pt x="502" y="658"/>
                  </a:lnTo>
                  <a:lnTo>
                    <a:pt x="465" y="659"/>
                  </a:lnTo>
                  <a:lnTo>
                    <a:pt x="389" y="660"/>
                  </a:lnTo>
                  <a:lnTo>
                    <a:pt x="314" y="661"/>
                  </a:lnTo>
                  <a:lnTo>
                    <a:pt x="276" y="662"/>
                  </a:lnTo>
                  <a:lnTo>
                    <a:pt x="239" y="663"/>
                  </a:lnTo>
                  <a:lnTo>
                    <a:pt x="201" y="665"/>
                  </a:lnTo>
                  <a:lnTo>
                    <a:pt x="164" y="668"/>
                  </a:lnTo>
                  <a:lnTo>
                    <a:pt x="126" y="672"/>
                  </a:lnTo>
                  <a:lnTo>
                    <a:pt x="90" y="677"/>
                  </a:lnTo>
                  <a:lnTo>
                    <a:pt x="54" y="684"/>
                  </a:lnTo>
                  <a:lnTo>
                    <a:pt x="17" y="691"/>
                  </a:lnTo>
                  <a:lnTo>
                    <a:pt x="10" y="693"/>
                  </a:lnTo>
                  <a:lnTo>
                    <a:pt x="5" y="695"/>
                  </a:lnTo>
                  <a:lnTo>
                    <a:pt x="1" y="697"/>
                  </a:lnTo>
                  <a:lnTo>
                    <a:pt x="0" y="699"/>
                  </a:lnTo>
                  <a:lnTo>
                    <a:pt x="0" y="702"/>
                  </a:lnTo>
                  <a:lnTo>
                    <a:pt x="2" y="704"/>
                  </a:lnTo>
                  <a:lnTo>
                    <a:pt x="5" y="706"/>
                  </a:lnTo>
                  <a:lnTo>
                    <a:pt x="9" y="707"/>
                  </a:lnTo>
                  <a:lnTo>
                    <a:pt x="22" y="711"/>
                  </a:lnTo>
                  <a:lnTo>
                    <a:pt x="40" y="714"/>
                  </a:lnTo>
                  <a:lnTo>
                    <a:pt x="62" y="717"/>
                  </a:lnTo>
                  <a:lnTo>
                    <a:pt x="86" y="719"/>
                  </a:lnTo>
                  <a:lnTo>
                    <a:pt x="140" y="724"/>
                  </a:lnTo>
                  <a:lnTo>
                    <a:pt x="196" y="728"/>
                  </a:lnTo>
                  <a:lnTo>
                    <a:pt x="248" y="731"/>
                  </a:lnTo>
                  <a:lnTo>
                    <a:pt x="290" y="731"/>
                  </a:lnTo>
                  <a:lnTo>
                    <a:pt x="366" y="731"/>
                  </a:lnTo>
                  <a:lnTo>
                    <a:pt x="442" y="730"/>
                  </a:lnTo>
                  <a:lnTo>
                    <a:pt x="519" y="729"/>
                  </a:lnTo>
                  <a:lnTo>
                    <a:pt x="595" y="728"/>
                  </a:lnTo>
                  <a:lnTo>
                    <a:pt x="672" y="727"/>
                  </a:lnTo>
                  <a:lnTo>
                    <a:pt x="747" y="724"/>
                  </a:lnTo>
                  <a:lnTo>
                    <a:pt x="823" y="722"/>
                  </a:lnTo>
                  <a:lnTo>
                    <a:pt x="900" y="720"/>
                  </a:lnTo>
                  <a:lnTo>
                    <a:pt x="976" y="717"/>
                  </a:lnTo>
                  <a:lnTo>
                    <a:pt x="1052" y="714"/>
                  </a:lnTo>
                  <a:lnTo>
                    <a:pt x="1129" y="711"/>
                  </a:lnTo>
                  <a:lnTo>
                    <a:pt x="1205" y="707"/>
                  </a:lnTo>
                  <a:lnTo>
                    <a:pt x="1281" y="702"/>
                  </a:lnTo>
                  <a:lnTo>
                    <a:pt x="1357" y="696"/>
                  </a:lnTo>
                  <a:lnTo>
                    <a:pt x="1433" y="691"/>
                  </a:lnTo>
                  <a:lnTo>
                    <a:pt x="1509" y="684"/>
                  </a:lnTo>
                  <a:lnTo>
                    <a:pt x="1615" y="674"/>
                  </a:lnTo>
                  <a:lnTo>
                    <a:pt x="1721" y="663"/>
                  </a:lnTo>
                  <a:lnTo>
                    <a:pt x="1827" y="652"/>
                  </a:lnTo>
                  <a:lnTo>
                    <a:pt x="1933" y="638"/>
                  </a:lnTo>
                  <a:lnTo>
                    <a:pt x="2039" y="626"/>
                  </a:lnTo>
                  <a:lnTo>
                    <a:pt x="2145" y="611"/>
                  </a:lnTo>
                  <a:lnTo>
                    <a:pt x="2251" y="596"/>
                  </a:lnTo>
                  <a:lnTo>
                    <a:pt x="2357" y="582"/>
                  </a:lnTo>
                  <a:lnTo>
                    <a:pt x="2462" y="567"/>
                  </a:lnTo>
                  <a:lnTo>
                    <a:pt x="2568" y="553"/>
                  </a:lnTo>
                  <a:lnTo>
                    <a:pt x="2673" y="538"/>
                  </a:lnTo>
                  <a:lnTo>
                    <a:pt x="2779" y="524"/>
                  </a:lnTo>
                  <a:lnTo>
                    <a:pt x="2885" y="510"/>
                  </a:lnTo>
                  <a:lnTo>
                    <a:pt x="2990" y="496"/>
                  </a:lnTo>
                  <a:lnTo>
                    <a:pt x="3096" y="483"/>
                  </a:lnTo>
                  <a:lnTo>
                    <a:pt x="3202" y="471"/>
                  </a:lnTo>
                  <a:lnTo>
                    <a:pt x="3263" y="464"/>
                  </a:lnTo>
                  <a:lnTo>
                    <a:pt x="3323" y="457"/>
                  </a:lnTo>
                  <a:lnTo>
                    <a:pt x="3385" y="451"/>
                  </a:lnTo>
                  <a:lnTo>
                    <a:pt x="3445" y="446"/>
                  </a:lnTo>
                  <a:lnTo>
                    <a:pt x="3505" y="439"/>
                  </a:lnTo>
                  <a:lnTo>
                    <a:pt x="3566" y="434"/>
                  </a:lnTo>
                  <a:lnTo>
                    <a:pt x="3627" y="428"/>
                  </a:lnTo>
                  <a:lnTo>
                    <a:pt x="3687" y="423"/>
                  </a:lnTo>
                  <a:lnTo>
                    <a:pt x="3749" y="418"/>
                  </a:lnTo>
                  <a:lnTo>
                    <a:pt x="3809" y="412"/>
                  </a:lnTo>
                  <a:lnTo>
                    <a:pt x="3869" y="408"/>
                  </a:lnTo>
                  <a:lnTo>
                    <a:pt x="3931" y="403"/>
                  </a:lnTo>
                  <a:lnTo>
                    <a:pt x="3991" y="398"/>
                  </a:lnTo>
                  <a:lnTo>
                    <a:pt x="4052" y="394"/>
                  </a:lnTo>
                  <a:lnTo>
                    <a:pt x="4113" y="388"/>
                  </a:lnTo>
                  <a:lnTo>
                    <a:pt x="4173" y="384"/>
                  </a:lnTo>
                  <a:lnTo>
                    <a:pt x="4233" y="379"/>
                  </a:lnTo>
                  <a:lnTo>
                    <a:pt x="4294" y="376"/>
                  </a:lnTo>
                  <a:lnTo>
                    <a:pt x="4354" y="373"/>
                  </a:lnTo>
                  <a:lnTo>
                    <a:pt x="4414" y="370"/>
                  </a:lnTo>
                  <a:lnTo>
                    <a:pt x="4474" y="368"/>
                  </a:lnTo>
                  <a:lnTo>
                    <a:pt x="4534" y="365"/>
                  </a:lnTo>
                  <a:lnTo>
                    <a:pt x="4594" y="362"/>
                  </a:lnTo>
                  <a:lnTo>
                    <a:pt x="4655" y="359"/>
                  </a:lnTo>
                  <a:lnTo>
                    <a:pt x="4715" y="357"/>
                  </a:lnTo>
                  <a:lnTo>
                    <a:pt x="4775" y="354"/>
                  </a:lnTo>
                  <a:lnTo>
                    <a:pt x="4835" y="350"/>
                  </a:lnTo>
                  <a:lnTo>
                    <a:pt x="4895" y="346"/>
                  </a:lnTo>
                  <a:lnTo>
                    <a:pt x="4955" y="341"/>
                  </a:lnTo>
                  <a:lnTo>
                    <a:pt x="5015" y="335"/>
                  </a:lnTo>
                  <a:lnTo>
                    <a:pt x="5075" y="329"/>
                  </a:lnTo>
                  <a:lnTo>
                    <a:pt x="5134" y="321"/>
                  </a:lnTo>
                  <a:lnTo>
                    <a:pt x="5176" y="315"/>
                  </a:lnTo>
                  <a:lnTo>
                    <a:pt x="5217" y="306"/>
                  </a:lnTo>
                  <a:lnTo>
                    <a:pt x="5238" y="302"/>
                  </a:lnTo>
                  <a:lnTo>
                    <a:pt x="5258" y="296"/>
                  </a:lnTo>
                  <a:lnTo>
                    <a:pt x="5279" y="291"/>
                  </a:lnTo>
                  <a:lnTo>
                    <a:pt x="5300" y="284"/>
                  </a:lnTo>
                  <a:lnTo>
                    <a:pt x="5319" y="277"/>
                  </a:lnTo>
                  <a:lnTo>
                    <a:pt x="5338" y="269"/>
                  </a:lnTo>
                  <a:lnTo>
                    <a:pt x="5358" y="261"/>
                  </a:lnTo>
                  <a:lnTo>
                    <a:pt x="5377" y="251"/>
                  </a:lnTo>
                  <a:lnTo>
                    <a:pt x="5394" y="242"/>
                  </a:lnTo>
                  <a:lnTo>
                    <a:pt x="5412" y="230"/>
                  </a:lnTo>
                  <a:lnTo>
                    <a:pt x="5429" y="219"/>
                  </a:lnTo>
                  <a:lnTo>
                    <a:pt x="5445" y="205"/>
                  </a:lnTo>
                  <a:lnTo>
                    <a:pt x="5456" y="196"/>
                  </a:lnTo>
                  <a:lnTo>
                    <a:pt x="5467" y="184"/>
                  </a:lnTo>
                  <a:lnTo>
                    <a:pt x="5479" y="168"/>
                  </a:lnTo>
                  <a:lnTo>
                    <a:pt x="5489" y="151"/>
                  </a:lnTo>
                  <a:lnTo>
                    <a:pt x="5499" y="134"/>
                  </a:lnTo>
                  <a:lnTo>
                    <a:pt x="5510" y="115"/>
                  </a:lnTo>
                  <a:lnTo>
                    <a:pt x="5519" y="96"/>
                  </a:lnTo>
                  <a:lnTo>
                    <a:pt x="5526" y="77"/>
                  </a:lnTo>
                  <a:lnTo>
                    <a:pt x="5534" y="61"/>
                  </a:lnTo>
                  <a:lnTo>
                    <a:pt x="5538" y="44"/>
                  </a:lnTo>
                  <a:lnTo>
                    <a:pt x="5541" y="30"/>
                  </a:lnTo>
                  <a:lnTo>
                    <a:pt x="5542" y="18"/>
                  </a:lnTo>
                  <a:lnTo>
                    <a:pt x="5541" y="13"/>
                  </a:lnTo>
                  <a:lnTo>
                    <a:pt x="5540" y="9"/>
                  </a:lnTo>
                  <a:lnTo>
                    <a:pt x="5538" y="6"/>
                  </a:lnTo>
                  <a:lnTo>
                    <a:pt x="5536" y="3"/>
                  </a:lnTo>
                  <a:lnTo>
                    <a:pt x="5532" y="1"/>
                  </a:lnTo>
                  <a:lnTo>
                    <a:pt x="5527" y="0"/>
                  </a:lnTo>
                  <a:lnTo>
                    <a:pt x="5523" y="1"/>
                  </a:lnTo>
                  <a:lnTo>
                    <a:pt x="5517" y="4"/>
                  </a:lnTo>
                  <a:close/>
                </a:path>
              </a:pathLst>
            </a:custGeom>
            <a:solidFill>
              <a:srgbClr val="BF8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21"/>
            <p:cNvSpPr>
              <a:spLocks/>
            </p:cNvSpPr>
            <p:nvPr/>
          </p:nvSpPr>
          <p:spPr bwMode="auto">
            <a:xfrm>
              <a:off x="2148" y="3271"/>
              <a:ext cx="471" cy="870"/>
            </a:xfrm>
            <a:custGeom>
              <a:avLst/>
              <a:gdLst>
                <a:gd name="T0" fmla="*/ 0 w 8004"/>
                <a:gd name="T1" fmla="*/ 0 h 14791"/>
                <a:gd name="T2" fmla="*/ 0 w 8004"/>
                <a:gd name="T3" fmla="*/ 0 h 14791"/>
                <a:gd name="T4" fmla="*/ 0 w 8004"/>
                <a:gd name="T5" fmla="*/ 0 h 14791"/>
                <a:gd name="T6" fmla="*/ 0 w 8004"/>
                <a:gd name="T7" fmla="*/ 0 h 14791"/>
                <a:gd name="T8" fmla="*/ 0 w 8004"/>
                <a:gd name="T9" fmla="*/ 0 h 14791"/>
                <a:gd name="T10" fmla="*/ 0 w 8004"/>
                <a:gd name="T11" fmla="*/ 0 h 14791"/>
                <a:gd name="T12" fmla="*/ 0 w 8004"/>
                <a:gd name="T13" fmla="*/ 0 h 14791"/>
                <a:gd name="T14" fmla="*/ 0 w 8004"/>
                <a:gd name="T15" fmla="*/ 1 h 14791"/>
                <a:gd name="T16" fmla="*/ 0 w 8004"/>
                <a:gd name="T17" fmla="*/ 1 h 14791"/>
                <a:gd name="T18" fmla="*/ 0 w 8004"/>
                <a:gd name="T19" fmla="*/ 2 h 14791"/>
                <a:gd name="T20" fmla="*/ 0 w 8004"/>
                <a:gd name="T21" fmla="*/ 2 h 14791"/>
                <a:gd name="T22" fmla="*/ 0 w 8004"/>
                <a:gd name="T23" fmla="*/ 2 h 14791"/>
                <a:gd name="T24" fmla="*/ 0 w 8004"/>
                <a:gd name="T25" fmla="*/ 2 h 14791"/>
                <a:gd name="T26" fmla="*/ 0 w 8004"/>
                <a:gd name="T27" fmla="*/ 2 h 14791"/>
                <a:gd name="T28" fmla="*/ 0 w 8004"/>
                <a:gd name="T29" fmla="*/ 2 h 14791"/>
                <a:gd name="T30" fmla="*/ 0 w 8004"/>
                <a:gd name="T31" fmla="*/ 2 h 14791"/>
                <a:gd name="T32" fmla="*/ 0 w 8004"/>
                <a:gd name="T33" fmla="*/ 3 h 14791"/>
                <a:gd name="T34" fmla="*/ 0 w 8004"/>
                <a:gd name="T35" fmla="*/ 3 h 14791"/>
                <a:gd name="T36" fmla="*/ 0 w 8004"/>
                <a:gd name="T37" fmla="*/ 3 h 14791"/>
                <a:gd name="T38" fmla="*/ 0 w 8004"/>
                <a:gd name="T39" fmla="*/ 3 h 14791"/>
                <a:gd name="T40" fmla="*/ 0 w 8004"/>
                <a:gd name="T41" fmla="*/ 3 h 14791"/>
                <a:gd name="T42" fmla="*/ 0 w 8004"/>
                <a:gd name="T43" fmla="*/ 3 h 14791"/>
                <a:gd name="T44" fmla="*/ 1 w 8004"/>
                <a:gd name="T45" fmla="*/ 3 h 14791"/>
                <a:gd name="T46" fmla="*/ 1 w 8004"/>
                <a:gd name="T47" fmla="*/ 3 h 14791"/>
                <a:gd name="T48" fmla="*/ 1 w 8004"/>
                <a:gd name="T49" fmla="*/ 3 h 14791"/>
                <a:gd name="T50" fmla="*/ 1 w 8004"/>
                <a:gd name="T51" fmla="*/ 3 h 14791"/>
                <a:gd name="T52" fmla="*/ 1 w 8004"/>
                <a:gd name="T53" fmla="*/ 3 h 14791"/>
                <a:gd name="T54" fmla="*/ 1 w 8004"/>
                <a:gd name="T55" fmla="*/ 3 h 14791"/>
                <a:gd name="T56" fmla="*/ 1 w 8004"/>
                <a:gd name="T57" fmla="*/ 3 h 14791"/>
                <a:gd name="T58" fmla="*/ 1 w 8004"/>
                <a:gd name="T59" fmla="*/ 3 h 14791"/>
                <a:gd name="T60" fmla="*/ 1 w 8004"/>
                <a:gd name="T61" fmla="*/ 3 h 14791"/>
                <a:gd name="T62" fmla="*/ 2 w 8004"/>
                <a:gd name="T63" fmla="*/ 3 h 14791"/>
                <a:gd name="T64" fmla="*/ 2 w 8004"/>
                <a:gd name="T65" fmla="*/ 3 h 14791"/>
                <a:gd name="T66" fmla="*/ 2 w 8004"/>
                <a:gd name="T67" fmla="*/ 3 h 14791"/>
                <a:gd name="T68" fmla="*/ 2 w 8004"/>
                <a:gd name="T69" fmla="*/ 3 h 14791"/>
                <a:gd name="T70" fmla="*/ 2 w 8004"/>
                <a:gd name="T71" fmla="*/ 3 h 14791"/>
                <a:gd name="T72" fmla="*/ 2 w 8004"/>
                <a:gd name="T73" fmla="*/ 3 h 14791"/>
                <a:gd name="T74" fmla="*/ 2 w 8004"/>
                <a:gd name="T75" fmla="*/ 2 h 14791"/>
                <a:gd name="T76" fmla="*/ 1 w 8004"/>
                <a:gd name="T77" fmla="*/ 2 h 14791"/>
                <a:gd name="T78" fmla="*/ 1 w 8004"/>
                <a:gd name="T79" fmla="*/ 2 h 14791"/>
                <a:gd name="T80" fmla="*/ 1 w 8004"/>
                <a:gd name="T81" fmla="*/ 2 h 14791"/>
                <a:gd name="T82" fmla="*/ 1 w 8004"/>
                <a:gd name="T83" fmla="*/ 2 h 14791"/>
                <a:gd name="T84" fmla="*/ 1 w 8004"/>
                <a:gd name="T85" fmla="*/ 2 h 14791"/>
                <a:gd name="T86" fmla="*/ 1 w 8004"/>
                <a:gd name="T87" fmla="*/ 2 h 14791"/>
                <a:gd name="T88" fmla="*/ 1 w 8004"/>
                <a:gd name="T89" fmla="*/ 2 h 14791"/>
                <a:gd name="T90" fmla="*/ 1 w 8004"/>
                <a:gd name="T91" fmla="*/ 1 h 14791"/>
                <a:gd name="T92" fmla="*/ 1 w 8004"/>
                <a:gd name="T93" fmla="*/ 1 h 14791"/>
                <a:gd name="T94" fmla="*/ 1 w 8004"/>
                <a:gd name="T95" fmla="*/ 1 h 14791"/>
                <a:gd name="T96" fmla="*/ 1 w 8004"/>
                <a:gd name="T97" fmla="*/ 0 h 14791"/>
                <a:gd name="T98" fmla="*/ 1 w 8004"/>
                <a:gd name="T99" fmla="*/ 0 h 14791"/>
                <a:gd name="T100" fmla="*/ 1 w 8004"/>
                <a:gd name="T101" fmla="*/ 0 h 14791"/>
                <a:gd name="T102" fmla="*/ 1 w 8004"/>
                <a:gd name="T103" fmla="*/ 0 h 14791"/>
                <a:gd name="T104" fmla="*/ 1 w 8004"/>
                <a:gd name="T105" fmla="*/ 0 h 14791"/>
                <a:gd name="T106" fmla="*/ 1 w 8004"/>
                <a:gd name="T107" fmla="*/ 0 h 14791"/>
                <a:gd name="T108" fmla="*/ 1 w 8004"/>
                <a:gd name="T109" fmla="*/ 0 h 14791"/>
                <a:gd name="T110" fmla="*/ 1 w 8004"/>
                <a:gd name="T111" fmla="*/ 0 h 14791"/>
                <a:gd name="T112" fmla="*/ 1 w 8004"/>
                <a:gd name="T113" fmla="*/ 0 h 14791"/>
                <a:gd name="T114" fmla="*/ 0 w 8004"/>
                <a:gd name="T115" fmla="*/ 0 h 14791"/>
                <a:gd name="T116" fmla="*/ 0 w 8004"/>
                <a:gd name="T117" fmla="*/ 0 h 14791"/>
                <a:gd name="T118" fmla="*/ 0 w 8004"/>
                <a:gd name="T119" fmla="*/ 0 h 147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04"/>
                <a:gd name="T181" fmla="*/ 0 h 14791"/>
                <a:gd name="T182" fmla="*/ 8004 w 8004"/>
                <a:gd name="T183" fmla="*/ 14791 h 147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04" h="14791">
                  <a:moveTo>
                    <a:pt x="451" y="200"/>
                  </a:moveTo>
                  <a:lnTo>
                    <a:pt x="392" y="216"/>
                  </a:lnTo>
                  <a:lnTo>
                    <a:pt x="339" y="234"/>
                  </a:lnTo>
                  <a:lnTo>
                    <a:pt x="289" y="256"/>
                  </a:lnTo>
                  <a:lnTo>
                    <a:pt x="245" y="281"/>
                  </a:lnTo>
                  <a:lnTo>
                    <a:pt x="205" y="308"/>
                  </a:lnTo>
                  <a:lnTo>
                    <a:pt x="169" y="338"/>
                  </a:lnTo>
                  <a:lnTo>
                    <a:pt x="138" y="371"/>
                  </a:lnTo>
                  <a:lnTo>
                    <a:pt x="110" y="404"/>
                  </a:lnTo>
                  <a:lnTo>
                    <a:pt x="86" y="440"/>
                  </a:lnTo>
                  <a:lnTo>
                    <a:pt x="65" y="478"/>
                  </a:lnTo>
                  <a:lnTo>
                    <a:pt x="49" y="516"/>
                  </a:lnTo>
                  <a:lnTo>
                    <a:pt x="34" y="556"/>
                  </a:lnTo>
                  <a:lnTo>
                    <a:pt x="23" y="596"/>
                  </a:lnTo>
                  <a:lnTo>
                    <a:pt x="13" y="638"/>
                  </a:lnTo>
                  <a:lnTo>
                    <a:pt x="7" y="681"/>
                  </a:lnTo>
                  <a:lnTo>
                    <a:pt x="3" y="722"/>
                  </a:lnTo>
                  <a:lnTo>
                    <a:pt x="0" y="765"/>
                  </a:lnTo>
                  <a:lnTo>
                    <a:pt x="0" y="807"/>
                  </a:lnTo>
                  <a:lnTo>
                    <a:pt x="1" y="848"/>
                  </a:lnTo>
                  <a:lnTo>
                    <a:pt x="3" y="890"/>
                  </a:lnTo>
                  <a:lnTo>
                    <a:pt x="6" y="930"/>
                  </a:lnTo>
                  <a:lnTo>
                    <a:pt x="10" y="969"/>
                  </a:lnTo>
                  <a:lnTo>
                    <a:pt x="16" y="1007"/>
                  </a:lnTo>
                  <a:lnTo>
                    <a:pt x="21" y="1044"/>
                  </a:lnTo>
                  <a:lnTo>
                    <a:pt x="32" y="1111"/>
                  </a:lnTo>
                  <a:lnTo>
                    <a:pt x="44" y="1172"/>
                  </a:lnTo>
                  <a:lnTo>
                    <a:pt x="52" y="1221"/>
                  </a:lnTo>
                  <a:lnTo>
                    <a:pt x="56" y="1258"/>
                  </a:lnTo>
                  <a:lnTo>
                    <a:pt x="69" y="1434"/>
                  </a:lnTo>
                  <a:lnTo>
                    <a:pt x="80" y="1620"/>
                  </a:lnTo>
                  <a:lnTo>
                    <a:pt x="91" y="1814"/>
                  </a:lnTo>
                  <a:lnTo>
                    <a:pt x="102" y="2019"/>
                  </a:lnTo>
                  <a:lnTo>
                    <a:pt x="112" y="2233"/>
                  </a:lnTo>
                  <a:lnTo>
                    <a:pt x="123" y="2453"/>
                  </a:lnTo>
                  <a:lnTo>
                    <a:pt x="133" y="2682"/>
                  </a:lnTo>
                  <a:lnTo>
                    <a:pt x="142" y="2918"/>
                  </a:lnTo>
                  <a:lnTo>
                    <a:pt x="160" y="3410"/>
                  </a:lnTo>
                  <a:lnTo>
                    <a:pt x="178" y="3927"/>
                  </a:lnTo>
                  <a:lnTo>
                    <a:pt x="193" y="4463"/>
                  </a:lnTo>
                  <a:lnTo>
                    <a:pt x="208" y="5016"/>
                  </a:lnTo>
                  <a:lnTo>
                    <a:pt x="223" y="5582"/>
                  </a:lnTo>
                  <a:lnTo>
                    <a:pt x="236" y="6157"/>
                  </a:lnTo>
                  <a:lnTo>
                    <a:pt x="249" y="6739"/>
                  </a:lnTo>
                  <a:lnTo>
                    <a:pt x="260" y="7322"/>
                  </a:lnTo>
                  <a:lnTo>
                    <a:pt x="271" y="7905"/>
                  </a:lnTo>
                  <a:lnTo>
                    <a:pt x="283" y="8482"/>
                  </a:lnTo>
                  <a:lnTo>
                    <a:pt x="293" y="9051"/>
                  </a:lnTo>
                  <a:lnTo>
                    <a:pt x="304" y="9609"/>
                  </a:lnTo>
                  <a:lnTo>
                    <a:pt x="304" y="9667"/>
                  </a:lnTo>
                  <a:lnTo>
                    <a:pt x="304" y="9728"/>
                  </a:lnTo>
                  <a:lnTo>
                    <a:pt x="303" y="9792"/>
                  </a:lnTo>
                  <a:lnTo>
                    <a:pt x="302" y="9857"/>
                  </a:lnTo>
                  <a:lnTo>
                    <a:pt x="296" y="9995"/>
                  </a:lnTo>
                  <a:lnTo>
                    <a:pt x="289" y="10138"/>
                  </a:lnTo>
                  <a:lnTo>
                    <a:pt x="281" y="10288"/>
                  </a:lnTo>
                  <a:lnTo>
                    <a:pt x="271" y="10440"/>
                  </a:lnTo>
                  <a:lnTo>
                    <a:pt x="262" y="10596"/>
                  </a:lnTo>
                  <a:lnTo>
                    <a:pt x="253" y="10752"/>
                  </a:lnTo>
                  <a:lnTo>
                    <a:pt x="244" y="10909"/>
                  </a:lnTo>
                  <a:lnTo>
                    <a:pt x="237" y="11064"/>
                  </a:lnTo>
                  <a:lnTo>
                    <a:pt x="235" y="11141"/>
                  </a:lnTo>
                  <a:lnTo>
                    <a:pt x="232" y="11216"/>
                  </a:lnTo>
                  <a:lnTo>
                    <a:pt x="231" y="11291"/>
                  </a:lnTo>
                  <a:lnTo>
                    <a:pt x="230" y="11364"/>
                  </a:lnTo>
                  <a:lnTo>
                    <a:pt x="229" y="11437"/>
                  </a:lnTo>
                  <a:lnTo>
                    <a:pt x="230" y="11508"/>
                  </a:lnTo>
                  <a:lnTo>
                    <a:pt x="231" y="11577"/>
                  </a:lnTo>
                  <a:lnTo>
                    <a:pt x="234" y="11643"/>
                  </a:lnTo>
                  <a:lnTo>
                    <a:pt x="237" y="11709"/>
                  </a:lnTo>
                  <a:lnTo>
                    <a:pt x="241" y="11772"/>
                  </a:lnTo>
                  <a:lnTo>
                    <a:pt x="248" y="11833"/>
                  </a:lnTo>
                  <a:lnTo>
                    <a:pt x="254" y="11891"/>
                  </a:lnTo>
                  <a:lnTo>
                    <a:pt x="259" y="11920"/>
                  </a:lnTo>
                  <a:lnTo>
                    <a:pt x="265" y="11951"/>
                  </a:lnTo>
                  <a:lnTo>
                    <a:pt x="272" y="11982"/>
                  </a:lnTo>
                  <a:lnTo>
                    <a:pt x="282" y="12015"/>
                  </a:lnTo>
                  <a:lnTo>
                    <a:pt x="293" y="12049"/>
                  </a:lnTo>
                  <a:lnTo>
                    <a:pt x="306" y="12083"/>
                  </a:lnTo>
                  <a:lnTo>
                    <a:pt x="319" y="12119"/>
                  </a:lnTo>
                  <a:lnTo>
                    <a:pt x="335" y="12154"/>
                  </a:lnTo>
                  <a:lnTo>
                    <a:pt x="352" y="12190"/>
                  </a:lnTo>
                  <a:lnTo>
                    <a:pt x="370" y="12228"/>
                  </a:lnTo>
                  <a:lnTo>
                    <a:pt x="390" y="12264"/>
                  </a:lnTo>
                  <a:lnTo>
                    <a:pt x="412" y="12302"/>
                  </a:lnTo>
                  <a:lnTo>
                    <a:pt x="434" y="12339"/>
                  </a:lnTo>
                  <a:lnTo>
                    <a:pt x="458" y="12377"/>
                  </a:lnTo>
                  <a:lnTo>
                    <a:pt x="484" y="12415"/>
                  </a:lnTo>
                  <a:lnTo>
                    <a:pt x="510" y="12452"/>
                  </a:lnTo>
                  <a:lnTo>
                    <a:pt x="538" y="12489"/>
                  </a:lnTo>
                  <a:lnTo>
                    <a:pt x="567" y="12526"/>
                  </a:lnTo>
                  <a:lnTo>
                    <a:pt x="597" y="12563"/>
                  </a:lnTo>
                  <a:lnTo>
                    <a:pt x="628" y="12598"/>
                  </a:lnTo>
                  <a:lnTo>
                    <a:pt x="662" y="12633"/>
                  </a:lnTo>
                  <a:lnTo>
                    <a:pt x="695" y="12668"/>
                  </a:lnTo>
                  <a:lnTo>
                    <a:pt x="730" y="12701"/>
                  </a:lnTo>
                  <a:lnTo>
                    <a:pt x="767" y="12733"/>
                  </a:lnTo>
                  <a:lnTo>
                    <a:pt x="804" y="12766"/>
                  </a:lnTo>
                  <a:lnTo>
                    <a:pt x="843" y="12796"/>
                  </a:lnTo>
                  <a:lnTo>
                    <a:pt x="881" y="12825"/>
                  </a:lnTo>
                  <a:lnTo>
                    <a:pt x="922" y="12853"/>
                  </a:lnTo>
                  <a:lnTo>
                    <a:pt x="963" y="12879"/>
                  </a:lnTo>
                  <a:lnTo>
                    <a:pt x="1006" y="12904"/>
                  </a:lnTo>
                  <a:lnTo>
                    <a:pt x="1050" y="12927"/>
                  </a:lnTo>
                  <a:lnTo>
                    <a:pt x="1093" y="12949"/>
                  </a:lnTo>
                  <a:lnTo>
                    <a:pt x="1331" y="13058"/>
                  </a:lnTo>
                  <a:lnTo>
                    <a:pt x="1558" y="13162"/>
                  </a:lnTo>
                  <a:lnTo>
                    <a:pt x="1775" y="13262"/>
                  </a:lnTo>
                  <a:lnTo>
                    <a:pt x="1983" y="13358"/>
                  </a:lnTo>
                  <a:lnTo>
                    <a:pt x="2182" y="13451"/>
                  </a:lnTo>
                  <a:lnTo>
                    <a:pt x="2376" y="13542"/>
                  </a:lnTo>
                  <a:lnTo>
                    <a:pt x="2564" y="13629"/>
                  </a:lnTo>
                  <a:lnTo>
                    <a:pt x="2748" y="13715"/>
                  </a:lnTo>
                  <a:lnTo>
                    <a:pt x="2929" y="13800"/>
                  </a:lnTo>
                  <a:lnTo>
                    <a:pt x="3107" y="13883"/>
                  </a:lnTo>
                  <a:lnTo>
                    <a:pt x="3286" y="13967"/>
                  </a:lnTo>
                  <a:lnTo>
                    <a:pt x="3464" y="14050"/>
                  </a:lnTo>
                  <a:lnTo>
                    <a:pt x="3644" y="14134"/>
                  </a:lnTo>
                  <a:lnTo>
                    <a:pt x="3827" y="14220"/>
                  </a:lnTo>
                  <a:lnTo>
                    <a:pt x="4013" y="14307"/>
                  </a:lnTo>
                  <a:lnTo>
                    <a:pt x="4205" y="14396"/>
                  </a:lnTo>
                  <a:lnTo>
                    <a:pt x="4295" y="14436"/>
                  </a:lnTo>
                  <a:lnTo>
                    <a:pt x="4386" y="14476"/>
                  </a:lnTo>
                  <a:lnTo>
                    <a:pt x="4477" y="14512"/>
                  </a:lnTo>
                  <a:lnTo>
                    <a:pt x="4570" y="14547"/>
                  </a:lnTo>
                  <a:lnTo>
                    <a:pt x="4662" y="14580"/>
                  </a:lnTo>
                  <a:lnTo>
                    <a:pt x="4757" y="14611"/>
                  </a:lnTo>
                  <a:lnTo>
                    <a:pt x="4852" y="14639"/>
                  </a:lnTo>
                  <a:lnTo>
                    <a:pt x="4946" y="14665"/>
                  </a:lnTo>
                  <a:lnTo>
                    <a:pt x="5042" y="14690"/>
                  </a:lnTo>
                  <a:lnTo>
                    <a:pt x="5139" y="14711"/>
                  </a:lnTo>
                  <a:lnTo>
                    <a:pt x="5234" y="14731"/>
                  </a:lnTo>
                  <a:lnTo>
                    <a:pt x="5331" y="14747"/>
                  </a:lnTo>
                  <a:lnTo>
                    <a:pt x="5428" y="14762"/>
                  </a:lnTo>
                  <a:lnTo>
                    <a:pt x="5524" y="14773"/>
                  </a:lnTo>
                  <a:lnTo>
                    <a:pt x="5620" y="14781"/>
                  </a:lnTo>
                  <a:lnTo>
                    <a:pt x="5717" y="14788"/>
                  </a:lnTo>
                  <a:lnTo>
                    <a:pt x="5813" y="14791"/>
                  </a:lnTo>
                  <a:lnTo>
                    <a:pt x="5909" y="14791"/>
                  </a:lnTo>
                  <a:lnTo>
                    <a:pt x="6004" y="14789"/>
                  </a:lnTo>
                  <a:lnTo>
                    <a:pt x="6099" y="14783"/>
                  </a:lnTo>
                  <a:lnTo>
                    <a:pt x="6194" y="14774"/>
                  </a:lnTo>
                  <a:lnTo>
                    <a:pt x="6287" y="14762"/>
                  </a:lnTo>
                  <a:lnTo>
                    <a:pt x="6380" y="14746"/>
                  </a:lnTo>
                  <a:lnTo>
                    <a:pt x="6472" y="14727"/>
                  </a:lnTo>
                  <a:lnTo>
                    <a:pt x="6563" y="14706"/>
                  </a:lnTo>
                  <a:lnTo>
                    <a:pt x="6653" y="14681"/>
                  </a:lnTo>
                  <a:lnTo>
                    <a:pt x="6742" y="14651"/>
                  </a:lnTo>
                  <a:lnTo>
                    <a:pt x="6830" y="14619"/>
                  </a:lnTo>
                  <a:lnTo>
                    <a:pt x="6917" y="14583"/>
                  </a:lnTo>
                  <a:lnTo>
                    <a:pt x="7002" y="14543"/>
                  </a:lnTo>
                  <a:lnTo>
                    <a:pt x="7086" y="14500"/>
                  </a:lnTo>
                  <a:lnTo>
                    <a:pt x="7168" y="14452"/>
                  </a:lnTo>
                  <a:lnTo>
                    <a:pt x="7229" y="14413"/>
                  </a:lnTo>
                  <a:lnTo>
                    <a:pt x="7287" y="14372"/>
                  </a:lnTo>
                  <a:lnTo>
                    <a:pt x="7343" y="14328"/>
                  </a:lnTo>
                  <a:lnTo>
                    <a:pt x="7398" y="14281"/>
                  </a:lnTo>
                  <a:lnTo>
                    <a:pt x="7452" y="14231"/>
                  </a:lnTo>
                  <a:lnTo>
                    <a:pt x="7503" y="14179"/>
                  </a:lnTo>
                  <a:lnTo>
                    <a:pt x="7553" y="14125"/>
                  </a:lnTo>
                  <a:lnTo>
                    <a:pt x="7600" y="14069"/>
                  </a:lnTo>
                  <a:lnTo>
                    <a:pt x="7645" y="14011"/>
                  </a:lnTo>
                  <a:lnTo>
                    <a:pt x="7687" y="13950"/>
                  </a:lnTo>
                  <a:lnTo>
                    <a:pt x="7728" y="13889"/>
                  </a:lnTo>
                  <a:lnTo>
                    <a:pt x="7766" y="13826"/>
                  </a:lnTo>
                  <a:lnTo>
                    <a:pt x="7802" y="13760"/>
                  </a:lnTo>
                  <a:lnTo>
                    <a:pt x="7835" y="13693"/>
                  </a:lnTo>
                  <a:lnTo>
                    <a:pt x="7865" y="13626"/>
                  </a:lnTo>
                  <a:lnTo>
                    <a:pt x="7893" y="13556"/>
                  </a:lnTo>
                  <a:lnTo>
                    <a:pt x="7917" y="13486"/>
                  </a:lnTo>
                  <a:lnTo>
                    <a:pt x="7939" y="13415"/>
                  </a:lnTo>
                  <a:lnTo>
                    <a:pt x="7958" y="13343"/>
                  </a:lnTo>
                  <a:lnTo>
                    <a:pt x="7973" y="13271"/>
                  </a:lnTo>
                  <a:lnTo>
                    <a:pt x="7986" y="13198"/>
                  </a:lnTo>
                  <a:lnTo>
                    <a:pt x="7995" y="13124"/>
                  </a:lnTo>
                  <a:lnTo>
                    <a:pt x="8001" y="13051"/>
                  </a:lnTo>
                  <a:lnTo>
                    <a:pt x="8004" y="12977"/>
                  </a:lnTo>
                  <a:lnTo>
                    <a:pt x="8003" y="12904"/>
                  </a:lnTo>
                  <a:lnTo>
                    <a:pt x="7997" y="12830"/>
                  </a:lnTo>
                  <a:lnTo>
                    <a:pt x="7989" y="12756"/>
                  </a:lnTo>
                  <a:lnTo>
                    <a:pt x="7977" y="12683"/>
                  </a:lnTo>
                  <a:lnTo>
                    <a:pt x="7960" y="12611"/>
                  </a:lnTo>
                  <a:lnTo>
                    <a:pt x="7940" y="12539"/>
                  </a:lnTo>
                  <a:lnTo>
                    <a:pt x="7916" y="12467"/>
                  </a:lnTo>
                  <a:lnTo>
                    <a:pt x="7888" y="12396"/>
                  </a:lnTo>
                  <a:lnTo>
                    <a:pt x="7833" y="12278"/>
                  </a:lnTo>
                  <a:lnTo>
                    <a:pt x="7774" y="12163"/>
                  </a:lnTo>
                  <a:lnTo>
                    <a:pt x="7711" y="12053"/>
                  </a:lnTo>
                  <a:lnTo>
                    <a:pt x="7645" y="11947"/>
                  </a:lnTo>
                  <a:lnTo>
                    <a:pt x="7575" y="11844"/>
                  </a:lnTo>
                  <a:lnTo>
                    <a:pt x="7502" y="11744"/>
                  </a:lnTo>
                  <a:lnTo>
                    <a:pt x="7427" y="11647"/>
                  </a:lnTo>
                  <a:lnTo>
                    <a:pt x="7350" y="11554"/>
                  </a:lnTo>
                  <a:lnTo>
                    <a:pt x="7272" y="11462"/>
                  </a:lnTo>
                  <a:lnTo>
                    <a:pt x="7192" y="11374"/>
                  </a:lnTo>
                  <a:lnTo>
                    <a:pt x="7111" y="11289"/>
                  </a:lnTo>
                  <a:lnTo>
                    <a:pt x="7030" y="11204"/>
                  </a:lnTo>
                  <a:lnTo>
                    <a:pt x="6948" y="11122"/>
                  </a:lnTo>
                  <a:lnTo>
                    <a:pt x="6867" y="11042"/>
                  </a:lnTo>
                  <a:lnTo>
                    <a:pt x="6786" y="10964"/>
                  </a:lnTo>
                  <a:lnTo>
                    <a:pt x="6704" y="10886"/>
                  </a:lnTo>
                  <a:lnTo>
                    <a:pt x="6625" y="10810"/>
                  </a:lnTo>
                  <a:lnTo>
                    <a:pt x="6548" y="10735"/>
                  </a:lnTo>
                  <a:lnTo>
                    <a:pt x="6472" y="10661"/>
                  </a:lnTo>
                  <a:lnTo>
                    <a:pt x="6400" y="10587"/>
                  </a:lnTo>
                  <a:lnTo>
                    <a:pt x="6329" y="10514"/>
                  </a:lnTo>
                  <a:lnTo>
                    <a:pt x="6261" y="10441"/>
                  </a:lnTo>
                  <a:lnTo>
                    <a:pt x="6197" y="10367"/>
                  </a:lnTo>
                  <a:lnTo>
                    <a:pt x="6136" y="10293"/>
                  </a:lnTo>
                  <a:lnTo>
                    <a:pt x="6080" y="10219"/>
                  </a:lnTo>
                  <a:lnTo>
                    <a:pt x="6029" y="10145"/>
                  </a:lnTo>
                  <a:lnTo>
                    <a:pt x="5982" y="10069"/>
                  </a:lnTo>
                  <a:lnTo>
                    <a:pt x="5941" y="9992"/>
                  </a:lnTo>
                  <a:lnTo>
                    <a:pt x="5904" y="9915"/>
                  </a:lnTo>
                  <a:lnTo>
                    <a:pt x="5874" y="9835"/>
                  </a:lnTo>
                  <a:lnTo>
                    <a:pt x="5850" y="9755"/>
                  </a:lnTo>
                  <a:lnTo>
                    <a:pt x="5834" y="9672"/>
                  </a:lnTo>
                  <a:lnTo>
                    <a:pt x="5796" y="9420"/>
                  </a:lnTo>
                  <a:lnTo>
                    <a:pt x="5765" y="9163"/>
                  </a:lnTo>
                  <a:lnTo>
                    <a:pt x="5738" y="8903"/>
                  </a:lnTo>
                  <a:lnTo>
                    <a:pt x="5717" y="8639"/>
                  </a:lnTo>
                  <a:lnTo>
                    <a:pt x="5701" y="8372"/>
                  </a:lnTo>
                  <a:lnTo>
                    <a:pt x="5688" y="8100"/>
                  </a:lnTo>
                  <a:lnTo>
                    <a:pt x="5680" y="7827"/>
                  </a:lnTo>
                  <a:lnTo>
                    <a:pt x="5675" y="7551"/>
                  </a:lnTo>
                  <a:lnTo>
                    <a:pt x="5673" y="7272"/>
                  </a:lnTo>
                  <a:lnTo>
                    <a:pt x="5676" y="6993"/>
                  </a:lnTo>
                  <a:lnTo>
                    <a:pt x="5681" y="6710"/>
                  </a:lnTo>
                  <a:lnTo>
                    <a:pt x="5687" y="6427"/>
                  </a:lnTo>
                  <a:lnTo>
                    <a:pt x="5696" y="6142"/>
                  </a:lnTo>
                  <a:lnTo>
                    <a:pt x="5708" y="5856"/>
                  </a:lnTo>
                  <a:lnTo>
                    <a:pt x="5720" y="5569"/>
                  </a:lnTo>
                  <a:lnTo>
                    <a:pt x="5734" y="5281"/>
                  </a:lnTo>
                  <a:lnTo>
                    <a:pt x="5763" y="4708"/>
                  </a:lnTo>
                  <a:lnTo>
                    <a:pt x="5793" y="4136"/>
                  </a:lnTo>
                  <a:lnTo>
                    <a:pt x="5808" y="3851"/>
                  </a:lnTo>
                  <a:lnTo>
                    <a:pt x="5822" y="3567"/>
                  </a:lnTo>
                  <a:lnTo>
                    <a:pt x="5835" y="3285"/>
                  </a:lnTo>
                  <a:lnTo>
                    <a:pt x="5846" y="3006"/>
                  </a:lnTo>
                  <a:lnTo>
                    <a:pt x="5856" y="2728"/>
                  </a:lnTo>
                  <a:lnTo>
                    <a:pt x="5863" y="2452"/>
                  </a:lnTo>
                  <a:lnTo>
                    <a:pt x="5868" y="2179"/>
                  </a:lnTo>
                  <a:lnTo>
                    <a:pt x="5870" y="1908"/>
                  </a:lnTo>
                  <a:lnTo>
                    <a:pt x="5870" y="1642"/>
                  </a:lnTo>
                  <a:lnTo>
                    <a:pt x="5866" y="1378"/>
                  </a:lnTo>
                  <a:lnTo>
                    <a:pt x="5859" y="1119"/>
                  </a:lnTo>
                  <a:lnTo>
                    <a:pt x="5846" y="863"/>
                  </a:lnTo>
                  <a:lnTo>
                    <a:pt x="5844" y="833"/>
                  </a:lnTo>
                  <a:lnTo>
                    <a:pt x="5839" y="806"/>
                  </a:lnTo>
                  <a:lnTo>
                    <a:pt x="5833" y="778"/>
                  </a:lnTo>
                  <a:lnTo>
                    <a:pt x="5823" y="754"/>
                  </a:lnTo>
                  <a:lnTo>
                    <a:pt x="5813" y="730"/>
                  </a:lnTo>
                  <a:lnTo>
                    <a:pt x="5800" y="708"/>
                  </a:lnTo>
                  <a:lnTo>
                    <a:pt x="5787" y="686"/>
                  </a:lnTo>
                  <a:lnTo>
                    <a:pt x="5772" y="666"/>
                  </a:lnTo>
                  <a:lnTo>
                    <a:pt x="5755" y="647"/>
                  </a:lnTo>
                  <a:lnTo>
                    <a:pt x="5737" y="630"/>
                  </a:lnTo>
                  <a:lnTo>
                    <a:pt x="5718" y="613"/>
                  </a:lnTo>
                  <a:lnTo>
                    <a:pt x="5698" y="597"/>
                  </a:lnTo>
                  <a:lnTo>
                    <a:pt x="5677" y="583"/>
                  </a:lnTo>
                  <a:lnTo>
                    <a:pt x="5655" y="569"/>
                  </a:lnTo>
                  <a:lnTo>
                    <a:pt x="5632" y="556"/>
                  </a:lnTo>
                  <a:lnTo>
                    <a:pt x="5609" y="544"/>
                  </a:lnTo>
                  <a:lnTo>
                    <a:pt x="5585" y="533"/>
                  </a:lnTo>
                  <a:lnTo>
                    <a:pt x="5560" y="522"/>
                  </a:lnTo>
                  <a:lnTo>
                    <a:pt x="5536" y="512"/>
                  </a:lnTo>
                  <a:lnTo>
                    <a:pt x="5511" y="503"/>
                  </a:lnTo>
                  <a:lnTo>
                    <a:pt x="5461" y="486"/>
                  </a:lnTo>
                  <a:lnTo>
                    <a:pt x="5411" y="471"/>
                  </a:lnTo>
                  <a:lnTo>
                    <a:pt x="5316" y="444"/>
                  </a:lnTo>
                  <a:lnTo>
                    <a:pt x="5232" y="420"/>
                  </a:lnTo>
                  <a:lnTo>
                    <a:pt x="5094" y="379"/>
                  </a:lnTo>
                  <a:lnTo>
                    <a:pt x="4954" y="340"/>
                  </a:lnTo>
                  <a:lnTo>
                    <a:pt x="4812" y="302"/>
                  </a:lnTo>
                  <a:lnTo>
                    <a:pt x="4669" y="267"/>
                  </a:lnTo>
                  <a:lnTo>
                    <a:pt x="4524" y="233"/>
                  </a:lnTo>
                  <a:lnTo>
                    <a:pt x="4378" y="202"/>
                  </a:lnTo>
                  <a:lnTo>
                    <a:pt x="4231" y="174"/>
                  </a:lnTo>
                  <a:lnTo>
                    <a:pt x="4082" y="147"/>
                  </a:lnTo>
                  <a:lnTo>
                    <a:pt x="3932" y="122"/>
                  </a:lnTo>
                  <a:lnTo>
                    <a:pt x="3781" y="100"/>
                  </a:lnTo>
                  <a:lnTo>
                    <a:pt x="3630" y="79"/>
                  </a:lnTo>
                  <a:lnTo>
                    <a:pt x="3478" y="62"/>
                  </a:lnTo>
                  <a:lnTo>
                    <a:pt x="3325" y="46"/>
                  </a:lnTo>
                  <a:lnTo>
                    <a:pt x="3172" y="33"/>
                  </a:lnTo>
                  <a:lnTo>
                    <a:pt x="3018" y="22"/>
                  </a:lnTo>
                  <a:lnTo>
                    <a:pt x="2864" y="13"/>
                  </a:lnTo>
                  <a:lnTo>
                    <a:pt x="2710" y="7"/>
                  </a:lnTo>
                  <a:lnTo>
                    <a:pt x="2555" y="2"/>
                  </a:lnTo>
                  <a:lnTo>
                    <a:pt x="2401" y="0"/>
                  </a:lnTo>
                  <a:lnTo>
                    <a:pt x="2247" y="1"/>
                  </a:lnTo>
                  <a:lnTo>
                    <a:pt x="2093" y="5"/>
                  </a:lnTo>
                  <a:lnTo>
                    <a:pt x="1940" y="10"/>
                  </a:lnTo>
                  <a:lnTo>
                    <a:pt x="1787" y="17"/>
                  </a:lnTo>
                  <a:lnTo>
                    <a:pt x="1634" y="27"/>
                  </a:lnTo>
                  <a:lnTo>
                    <a:pt x="1483" y="41"/>
                  </a:lnTo>
                  <a:lnTo>
                    <a:pt x="1332" y="56"/>
                  </a:lnTo>
                  <a:lnTo>
                    <a:pt x="1183" y="73"/>
                  </a:lnTo>
                  <a:lnTo>
                    <a:pt x="1034" y="94"/>
                  </a:lnTo>
                  <a:lnTo>
                    <a:pt x="886" y="117"/>
                  </a:lnTo>
                  <a:lnTo>
                    <a:pt x="740" y="142"/>
                  </a:lnTo>
                  <a:lnTo>
                    <a:pt x="595" y="170"/>
                  </a:lnTo>
                  <a:lnTo>
                    <a:pt x="451" y="200"/>
                  </a:lnTo>
                  <a:close/>
                </a:path>
              </a:pathLst>
            </a:custGeom>
            <a:solidFill>
              <a:srgbClr val="966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22"/>
            <p:cNvSpPr>
              <a:spLocks/>
            </p:cNvSpPr>
            <p:nvPr/>
          </p:nvSpPr>
          <p:spPr bwMode="auto">
            <a:xfrm>
              <a:off x="2148" y="3291"/>
              <a:ext cx="459" cy="850"/>
            </a:xfrm>
            <a:custGeom>
              <a:avLst/>
              <a:gdLst>
                <a:gd name="T0" fmla="*/ 0 w 7808"/>
                <a:gd name="T1" fmla="*/ 0 h 14446"/>
                <a:gd name="T2" fmla="*/ 0 w 7808"/>
                <a:gd name="T3" fmla="*/ 0 h 14446"/>
                <a:gd name="T4" fmla="*/ 0 w 7808"/>
                <a:gd name="T5" fmla="*/ 0 h 14446"/>
                <a:gd name="T6" fmla="*/ 0 w 7808"/>
                <a:gd name="T7" fmla="*/ 0 h 14446"/>
                <a:gd name="T8" fmla="*/ 0 w 7808"/>
                <a:gd name="T9" fmla="*/ 0 h 14446"/>
                <a:gd name="T10" fmla="*/ 0 w 7808"/>
                <a:gd name="T11" fmla="*/ 1 h 14446"/>
                <a:gd name="T12" fmla="*/ 0 w 7808"/>
                <a:gd name="T13" fmla="*/ 1 h 14446"/>
                <a:gd name="T14" fmla="*/ 0 w 7808"/>
                <a:gd name="T15" fmla="*/ 2 h 14446"/>
                <a:gd name="T16" fmla="*/ 0 w 7808"/>
                <a:gd name="T17" fmla="*/ 2 h 14446"/>
                <a:gd name="T18" fmla="*/ 0 w 7808"/>
                <a:gd name="T19" fmla="*/ 2 h 14446"/>
                <a:gd name="T20" fmla="*/ 0 w 7808"/>
                <a:gd name="T21" fmla="*/ 2 h 14446"/>
                <a:gd name="T22" fmla="*/ 0 w 7808"/>
                <a:gd name="T23" fmla="*/ 2 h 14446"/>
                <a:gd name="T24" fmla="*/ 0 w 7808"/>
                <a:gd name="T25" fmla="*/ 2 h 14446"/>
                <a:gd name="T26" fmla="*/ 0 w 7808"/>
                <a:gd name="T27" fmla="*/ 2 h 14446"/>
                <a:gd name="T28" fmla="*/ 0 w 7808"/>
                <a:gd name="T29" fmla="*/ 2 h 14446"/>
                <a:gd name="T30" fmla="*/ 0 w 7808"/>
                <a:gd name="T31" fmla="*/ 3 h 14446"/>
                <a:gd name="T32" fmla="*/ 0 w 7808"/>
                <a:gd name="T33" fmla="*/ 3 h 14446"/>
                <a:gd name="T34" fmla="*/ 0 w 7808"/>
                <a:gd name="T35" fmla="*/ 3 h 14446"/>
                <a:gd name="T36" fmla="*/ 1 w 7808"/>
                <a:gd name="T37" fmla="*/ 3 h 14446"/>
                <a:gd name="T38" fmla="*/ 1 w 7808"/>
                <a:gd name="T39" fmla="*/ 3 h 14446"/>
                <a:gd name="T40" fmla="*/ 1 w 7808"/>
                <a:gd name="T41" fmla="*/ 3 h 14446"/>
                <a:gd name="T42" fmla="*/ 1 w 7808"/>
                <a:gd name="T43" fmla="*/ 3 h 14446"/>
                <a:gd name="T44" fmla="*/ 1 w 7808"/>
                <a:gd name="T45" fmla="*/ 3 h 14446"/>
                <a:gd name="T46" fmla="*/ 1 w 7808"/>
                <a:gd name="T47" fmla="*/ 3 h 14446"/>
                <a:gd name="T48" fmla="*/ 1 w 7808"/>
                <a:gd name="T49" fmla="*/ 3 h 14446"/>
                <a:gd name="T50" fmla="*/ 1 w 7808"/>
                <a:gd name="T51" fmla="*/ 3 h 14446"/>
                <a:gd name="T52" fmla="*/ 2 w 7808"/>
                <a:gd name="T53" fmla="*/ 3 h 14446"/>
                <a:gd name="T54" fmla="*/ 2 w 7808"/>
                <a:gd name="T55" fmla="*/ 3 h 14446"/>
                <a:gd name="T56" fmla="*/ 2 w 7808"/>
                <a:gd name="T57" fmla="*/ 3 h 14446"/>
                <a:gd name="T58" fmla="*/ 2 w 7808"/>
                <a:gd name="T59" fmla="*/ 3 h 14446"/>
                <a:gd name="T60" fmla="*/ 2 w 7808"/>
                <a:gd name="T61" fmla="*/ 3 h 14446"/>
                <a:gd name="T62" fmla="*/ 2 w 7808"/>
                <a:gd name="T63" fmla="*/ 3 h 14446"/>
                <a:gd name="T64" fmla="*/ 1 w 7808"/>
                <a:gd name="T65" fmla="*/ 3 h 14446"/>
                <a:gd name="T66" fmla="*/ 1 w 7808"/>
                <a:gd name="T67" fmla="*/ 3 h 14446"/>
                <a:gd name="T68" fmla="*/ 1 w 7808"/>
                <a:gd name="T69" fmla="*/ 3 h 14446"/>
                <a:gd name="T70" fmla="*/ 1 w 7808"/>
                <a:gd name="T71" fmla="*/ 3 h 14446"/>
                <a:gd name="T72" fmla="*/ 1 w 7808"/>
                <a:gd name="T73" fmla="*/ 3 h 14446"/>
                <a:gd name="T74" fmla="*/ 1 w 7808"/>
                <a:gd name="T75" fmla="*/ 3 h 14446"/>
                <a:gd name="T76" fmla="*/ 1 w 7808"/>
                <a:gd name="T77" fmla="*/ 3 h 14446"/>
                <a:gd name="T78" fmla="*/ 0 w 7808"/>
                <a:gd name="T79" fmla="*/ 3 h 14446"/>
                <a:gd name="T80" fmla="*/ 0 w 7808"/>
                <a:gd name="T81" fmla="*/ 3 h 14446"/>
                <a:gd name="T82" fmla="*/ 0 w 7808"/>
                <a:gd name="T83" fmla="*/ 2 h 14446"/>
                <a:gd name="T84" fmla="*/ 0 w 7808"/>
                <a:gd name="T85" fmla="*/ 2 h 14446"/>
                <a:gd name="T86" fmla="*/ 0 w 7808"/>
                <a:gd name="T87" fmla="*/ 2 h 14446"/>
                <a:gd name="T88" fmla="*/ 0 w 7808"/>
                <a:gd name="T89" fmla="*/ 2 h 14446"/>
                <a:gd name="T90" fmla="*/ 0 w 7808"/>
                <a:gd name="T91" fmla="*/ 2 h 14446"/>
                <a:gd name="T92" fmla="*/ 0 w 7808"/>
                <a:gd name="T93" fmla="*/ 2 h 14446"/>
                <a:gd name="T94" fmla="*/ 0 w 7808"/>
                <a:gd name="T95" fmla="*/ 2 h 14446"/>
                <a:gd name="T96" fmla="*/ 0 w 7808"/>
                <a:gd name="T97" fmla="*/ 2 h 14446"/>
                <a:gd name="T98" fmla="*/ 0 w 7808"/>
                <a:gd name="T99" fmla="*/ 2 h 14446"/>
                <a:gd name="T100" fmla="*/ 0 w 7808"/>
                <a:gd name="T101" fmla="*/ 2 h 14446"/>
                <a:gd name="T102" fmla="*/ 0 w 7808"/>
                <a:gd name="T103" fmla="*/ 2 h 14446"/>
                <a:gd name="T104" fmla="*/ 0 w 7808"/>
                <a:gd name="T105" fmla="*/ 1 h 14446"/>
                <a:gd name="T106" fmla="*/ 0 w 7808"/>
                <a:gd name="T107" fmla="*/ 1 h 14446"/>
                <a:gd name="T108" fmla="*/ 0 w 7808"/>
                <a:gd name="T109" fmla="*/ 0 h 14446"/>
                <a:gd name="T110" fmla="*/ 0 w 7808"/>
                <a:gd name="T111" fmla="*/ 0 h 14446"/>
                <a:gd name="T112" fmla="*/ 0 w 7808"/>
                <a:gd name="T113" fmla="*/ 0 h 14446"/>
                <a:gd name="T114" fmla="*/ 0 w 7808"/>
                <a:gd name="T115" fmla="*/ 0 h 14446"/>
                <a:gd name="T116" fmla="*/ 0 w 7808"/>
                <a:gd name="T117" fmla="*/ 0 h 14446"/>
                <a:gd name="T118" fmla="*/ 0 w 7808"/>
                <a:gd name="T119" fmla="*/ 0 h 14446"/>
                <a:gd name="T120" fmla="*/ 0 w 7808"/>
                <a:gd name="T121" fmla="*/ 0 h 14446"/>
                <a:gd name="T122" fmla="*/ 0 w 7808"/>
                <a:gd name="T123" fmla="*/ 0 h 14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08"/>
                <a:gd name="T187" fmla="*/ 0 h 14446"/>
                <a:gd name="T188" fmla="*/ 7808 w 7808"/>
                <a:gd name="T189" fmla="*/ 14446 h 144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08" h="14446">
                  <a:moveTo>
                    <a:pt x="163" y="0"/>
                  </a:moveTo>
                  <a:lnTo>
                    <a:pt x="138" y="26"/>
                  </a:lnTo>
                  <a:lnTo>
                    <a:pt x="115" y="53"/>
                  </a:lnTo>
                  <a:lnTo>
                    <a:pt x="96" y="82"/>
                  </a:lnTo>
                  <a:lnTo>
                    <a:pt x="78" y="111"/>
                  </a:lnTo>
                  <a:lnTo>
                    <a:pt x="61" y="141"/>
                  </a:lnTo>
                  <a:lnTo>
                    <a:pt x="48" y="172"/>
                  </a:lnTo>
                  <a:lnTo>
                    <a:pt x="36" y="205"/>
                  </a:lnTo>
                  <a:lnTo>
                    <a:pt x="27" y="238"/>
                  </a:lnTo>
                  <a:lnTo>
                    <a:pt x="19" y="271"/>
                  </a:lnTo>
                  <a:lnTo>
                    <a:pt x="12" y="304"/>
                  </a:lnTo>
                  <a:lnTo>
                    <a:pt x="7" y="338"/>
                  </a:lnTo>
                  <a:lnTo>
                    <a:pt x="3" y="372"/>
                  </a:lnTo>
                  <a:lnTo>
                    <a:pt x="1" y="406"/>
                  </a:lnTo>
                  <a:lnTo>
                    <a:pt x="0" y="441"/>
                  </a:lnTo>
                  <a:lnTo>
                    <a:pt x="0" y="474"/>
                  </a:lnTo>
                  <a:lnTo>
                    <a:pt x="1" y="507"/>
                  </a:lnTo>
                  <a:lnTo>
                    <a:pt x="3" y="541"/>
                  </a:lnTo>
                  <a:lnTo>
                    <a:pt x="5" y="574"/>
                  </a:lnTo>
                  <a:lnTo>
                    <a:pt x="8" y="605"/>
                  </a:lnTo>
                  <a:lnTo>
                    <a:pt x="12" y="636"/>
                  </a:lnTo>
                  <a:lnTo>
                    <a:pt x="21" y="697"/>
                  </a:lnTo>
                  <a:lnTo>
                    <a:pt x="30" y="752"/>
                  </a:lnTo>
                  <a:lnTo>
                    <a:pt x="38" y="803"/>
                  </a:lnTo>
                  <a:lnTo>
                    <a:pt x="47" y="846"/>
                  </a:lnTo>
                  <a:lnTo>
                    <a:pt x="53" y="884"/>
                  </a:lnTo>
                  <a:lnTo>
                    <a:pt x="56" y="913"/>
                  </a:lnTo>
                  <a:lnTo>
                    <a:pt x="69" y="1089"/>
                  </a:lnTo>
                  <a:lnTo>
                    <a:pt x="80" y="1275"/>
                  </a:lnTo>
                  <a:lnTo>
                    <a:pt x="91" y="1469"/>
                  </a:lnTo>
                  <a:lnTo>
                    <a:pt x="102" y="1674"/>
                  </a:lnTo>
                  <a:lnTo>
                    <a:pt x="112" y="1888"/>
                  </a:lnTo>
                  <a:lnTo>
                    <a:pt x="123" y="2108"/>
                  </a:lnTo>
                  <a:lnTo>
                    <a:pt x="133" y="2337"/>
                  </a:lnTo>
                  <a:lnTo>
                    <a:pt x="142" y="2573"/>
                  </a:lnTo>
                  <a:lnTo>
                    <a:pt x="160" y="3065"/>
                  </a:lnTo>
                  <a:lnTo>
                    <a:pt x="178" y="3582"/>
                  </a:lnTo>
                  <a:lnTo>
                    <a:pt x="193" y="4118"/>
                  </a:lnTo>
                  <a:lnTo>
                    <a:pt x="208" y="4671"/>
                  </a:lnTo>
                  <a:lnTo>
                    <a:pt x="223" y="5237"/>
                  </a:lnTo>
                  <a:lnTo>
                    <a:pt x="236" y="5812"/>
                  </a:lnTo>
                  <a:lnTo>
                    <a:pt x="249" y="6394"/>
                  </a:lnTo>
                  <a:lnTo>
                    <a:pt x="260" y="6977"/>
                  </a:lnTo>
                  <a:lnTo>
                    <a:pt x="271" y="7560"/>
                  </a:lnTo>
                  <a:lnTo>
                    <a:pt x="283" y="8137"/>
                  </a:lnTo>
                  <a:lnTo>
                    <a:pt x="293" y="8706"/>
                  </a:lnTo>
                  <a:lnTo>
                    <a:pt x="304" y="9264"/>
                  </a:lnTo>
                  <a:lnTo>
                    <a:pt x="304" y="9322"/>
                  </a:lnTo>
                  <a:lnTo>
                    <a:pt x="304" y="9383"/>
                  </a:lnTo>
                  <a:lnTo>
                    <a:pt x="303" y="9447"/>
                  </a:lnTo>
                  <a:lnTo>
                    <a:pt x="302" y="9512"/>
                  </a:lnTo>
                  <a:lnTo>
                    <a:pt x="296" y="9650"/>
                  </a:lnTo>
                  <a:lnTo>
                    <a:pt x="289" y="9793"/>
                  </a:lnTo>
                  <a:lnTo>
                    <a:pt x="281" y="9943"/>
                  </a:lnTo>
                  <a:lnTo>
                    <a:pt x="271" y="10095"/>
                  </a:lnTo>
                  <a:lnTo>
                    <a:pt x="262" y="10251"/>
                  </a:lnTo>
                  <a:lnTo>
                    <a:pt x="253" y="10407"/>
                  </a:lnTo>
                  <a:lnTo>
                    <a:pt x="244" y="10564"/>
                  </a:lnTo>
                  <a:lnTo>
                    <a:pt x="237" y="10719"/>
                  </a:lnTo>
                  <a:lnTo>
                    <a:pt x="235" y="10796"/>
                  </a:lnTo>
                  <a:lnTo>
                    <a:pt x="232" y="10871"/>
                  </a:lnTo>
                  <a:lnTo>
                    <a:pt x="231" y="10946"/>
                  </a:lnTo>
                  <a:lnTo>
                    <a:pt x="230" y="11019"/>
                  </a:lnTo>
                  <a:lnTo>
                    <a:pt x="229" y="11092"/>
                  </a:lnTo>
                  <a:lnTo>
                    <a:pt x="230" y="11163"/>
                  </a:lnTo>
                  <a:lnTo>
                    <a:pt x="231" y="11232"/>
                  </a:lnTo>
                  <a:lnTo>
                    <a:pt x="234" y="11298"/>
                  </a:lnTo>
                  <a:lnTo>
                    <a:pt x="237" y="11364"/>
                  </a:lnTo>
                  <a:lnTo>
                    <a:pt x="241" y="11427"/>
                  </a:lnTo>
                  <a:lnTo>
                    <a:pt x="248" y="11488"/>
                  </a:lnTo>
                  <a:lnTo>
                    <a:pt x="254" y="11546"/>
                  </a:lnTo>
                  <a:lnTo>
                    <a:pt x="259" y="11575"/>
                  </a:lnTo>
                  <a:lnTo>
                    <a:pt x="265" y="11606"/>
                  </a:lnTo>
                  <a:lnTo>
                    <a:pt x="272" y="11637"/>
                  </a:lnTo>
                  <a:lnTo>
                    <a:pt x="282" y="11670"/>
                  </a:lnTo>
                  <a:lnTo>
                    <a:pt x="293" y="11704"/>
                  </a:lnTo>
                  <a:lnTo>
                    <a:pt x="306" y="11738"/>
                  </a:lnTo>
                  <a:lnTo>
                    <a:pt x="319" y="11774"/>
                  </a:lnTo>
                  <a:lnTo>
                    <a:pt x="335" y="11809"/>
                  </a:lnTo>
                  <a:lnTo>
                    <a:pt x="352" y="11845"/>
                  </a:lnTo>
                  <a:lnTo>
                    <a:pt x="370" y="11883"/>
                  </a:lnTo>
                  <a:lnTo>
                    <a:pt x="390" y="11919"/>
                  </a:lnTo>
                  <a:lnTo>
                    <a:pt x="412" y="11957"/>
                  </a:lnTo>
                  <a:lnTo>
                    <a:pt x="434" y="11994"/>
                  </a:lnTo>
                  <a:lnTo>
                    <a:pt x="458" y="12032"/>
                  </a:lnTo>
                  <a:lnTo>
                    <a:pt x="484" y="12070"/>
                  </a:lnTo>
                  <a:lnTo>
                    <a:pt x="510" y="12107"/>
                  </a:lnTo>
                  <a:lnTo>
                    <a:pt x="538" y="12144"/>
                  </a:lnTo>
                  <a:lnTo>
                    <a:pt x="567" y="12181"/>
                  </a:lnTo>
                  <a:lnTo>
                    <a:pt x="597" y="12218"/>
                  </a:lnTo>
                  <a:lnTo>
                    <a:pt x="628" y="12253"/>
                  </a:lnTo>
                  <a:lnTo>
                    <a:pt x="662" y="12288"/>
                  </a:lnTo>
                  <a:lnTo>
                    <a:pt x="695" y="12323"/>
                  </a:lnTo>
                  <a:lnTo>
                    <a:pt x="730" y="12356"/>
                  </a:lnTo>
                  <a:lnTo>
                    <a:pt x="767" y="12388"/>
                  </a:lnTo>
                  <a:lnTo>
                    <a:pt x="804" y="12421"/>
                  </a:lnTo>
                  <a:lnTo>
                    <a:pt x="843" y="12451"/>
                  </a:lnTo>
                  <a:lnTo>
                    <a:pt x="881" y="12480"/>
                  </a:lnTo>
                  <a:lnTo>
                    <a:pt x="922" y="12508"/>
                  </a:lnTo>
                  <a:lnTo>
                    <a:pt x="963" y="12534"/>
                  </a:lnTo>
                  <a:lnTo>
                    <a:pt x="1006" y="12559"/>
                  </a:lnTo>
                  <a:lnTo>
                    <a:pt x="1050" y="12582"/>
                  </a:lnTo>
                  <a:lnTo>
                    <a:pt x="1093" y="12604"/>
                  </a:lnTo>
                  <a:lnTo>
                    <a:pt x="1331" y="12713"/>
                  </a:lnTo>
                  <a:lnTo>
                    <a:pt x="1558" y="12817"/>
                  </a:lnTo>
                  <a:lnTo>
                    <a:pt x="1775" y="12917"/>
                  </a:lnTo>
                  <a:lnTo>
                    <a:pt x="1983" y="13013"/>
                  </a:lnTo>
                  <a:lnTo>
                    <a:pt x="2182" y="13106"/>
                  </a:lnTo>
                  <a:lnTo>
                    <a:pt x="2376" y="13197"/>
                  </a:lnTo>
                  <a:lnTo>
                    <a:pt x="2564" y="13284"/>
                  </a:lnTo>
                  <a:lnTo>
                    <a:pt x="2748" y="13370"/>
                  </a:lnTo>
                  <a:lnTo>
                    <a:pt x="2929" y="13455"/>
                  </a:lnTo>
                  <a:lnTo>
                    <a:pt x="3107" y="13538"/>
                  </a:lnTo>
                  <a:lnTo>
                    <a:pt x="3286" y="13622"/>
                  </a:lnTo>
                  <a:lnTo>
                    <a:pt x="3464" y="13705"/>
                  </a:lnTo>
                  <a:lnTo>
                    <a:pt x="3644" y="13789"/>
                  </a:lnTo>
                  <a:lnTo>
                    <a:pt x="3827" y="13875"/>
                  </a:lnTo>
                  <a:lnTo>
                    <a:pt x="4013" y="13962"/>
                  </a:lnTo>
                  <a:lnTo>
                    <a:pt x="4205" y="14051"/>
                  </a:lnTo>
                  <a:lnTo>
                    <a:pt x="4295" y="14091"/>
                  </a:lnTo>
                  <a:lnTo>
                    <a:pt x="4386" y="14131"/>
                  </a:lnTo>
                  <a:lnTo>
                    <a:pt x="4477" y="14167"/>
                  </a:lnTo>
                  <a:lnTo>
                    <a:pt x="4570" y="14202"/>
                  </a:lnTo>
                  <a:lnTo>
                    <a:pt x="4662" y="14235"/>
                  </a:lnTo>
                  <a:lnTo>
                    <a:pt x="4757" y="14266"/>
                  </a:lnTo>
                  <a:lnTo>
                    <a:pt x="4852" y="14294"/>
                  </a:lnTo>
                  <a:lnTo>
                    <a:pt x="4946" y="14320"/>
                  </a:lnTo>
                  <a:lnTo>
                    <a:pt x="5042" y="14345"/>
                  </a:lnTo>
                  <a:lnTo>
                    <a:pt x="5139" y="14366"/>
                  </a:lnTo>
                  <a:lnTo>
                    <a:pt x="5234" y="14386"/>
                  </a:lnTo>
                  <a:lnTo>
                    <a:pt x="5331" y="14402"/>
                  </a:lnTo>
                  <a:lnTo>
                    <a:pt x="5428" y="14417"/>
                  </a:lnTo>
                  <a:lnTo>
                    <a:pt x="5524" y="14428"/>
                  </a:lnTo>
                  <a:lnTo>
                    <a:pt x="5620" y="14436"/>
                  </a:lnTo>
                  <a:lnTo>
                    <a:pt x="5717" y="14443"/>
                  </a:lnTo>
                  <a:lnTo>
                    <a:pt x="5813" y="14446"/>
                  </a:lnTo>
                  <a:lnTo>
                    <a:pt x="5909" y="14446"/>
                  </a:lnTo>
                  <a:lnTo>
                    <a:pt x="6004" y="14444"/>
                  </a:lnTo>
                  <a:lnTo>
                    <a:pt x="6099" y="14438"/>
                  </a:lnTo>
                  <a:lnTo>
                    <a:pt x="6194" y="14429"/>
                  </a:lnTo>
                  <a:lnTo>
                    <a:pt x="6287" y="14417"/>
                  </a:lnTo>
                  <a:lnTo>
                    <a:pt x="6380" y="14401"/>
                  </a:lnTo>
                  <a:lnTo>
                    <a:pt x="6472" y="14382"/>
                  </a:lnTo>
                  <a:lnTo>
                    <a:pt x="6563" y="14361"/>
                  </a:lnTo>
                  <a:lnTo>
                    <a:pt x="6653" y="14336"/>
                  </a:lnTo>
                  <a:lnTo>
                    <a:pt x="6742" y="14306"/>
                  </a:lnTo>
                  <a:lnTo>
                    <a:pt x="6830" y="14274"/>
                  </a:lnTo>
                  <a:lnTo>
                    <a:pt x="6917" y="14238"/>
                  </a:lnTo>
                  <a:lnTo>
                    <a:pt x="7002" y="14198"/>
                  </a:lnTo>
                  <a:lnTo>
                    <a:pt x="7086" y="14155"/>
                  </a:lnTo>
                  <a:lnTo>
                    <a:pt x="7168" y="14107"/>
                  </a:lnTo>
                  <a:lnTo>
                    <a:pt x="7197" y="14089"/>
                  </a:lnTo>
                  <a:lnTo>
                    <a:pt x="7226" y="14070"/>
                  </a:lnTo>
                  <a:lnTo>
                    <a:pt x="7254" y="14051"/>
                  </a:lnTo>
                  <a:lnTo>
                    <a:pt x="7281" y="14032"/>
                  </a:lnTo>
                  <a:lnTo>
                    <a:pt x="7308" y="14012"/>
                  </a:lnTo>
                  <a:lnTo>
                    <a:pt x="7334" y="13991"/>
                  </a:lnTo>
                  <a:lnTo>
                    <a:pt x="7359" y="13970"/>
                  </a:lnTo>
                  <a:lnTo>
                    <a:pt x="7384" y="13950"/>
                  </a:lnTo>
                  <a:lnTo>
                    <a:pt x="7409" y="13928"/>
                  </a:lnTo>
                  <a:lnTo>
                    <a:pt x="7432" y="13906"/>
                  </a:lnTo>
                  <a:lnTo>
                    <a:pt x="7454" y="13883"/>
                  </a:lnTo>
                  <a:lnTo>
                    <a:pt x="7477" y="13860"/>
                  </a:lnTo>
                  <a:lnTo>
                    <a:pt x="7499" y="13837"/>
                  </a:lnTo>
                  <a:lnTo>
                    <a:pt x="7520" y="13813"/>
                  </a:lnTo>
                  <a:lnTo>
                    <a:pt x="7541" y="13789"/>
                  </a:lnTo>
                  <a:lnTo>
                    <a:pt x="7562" y="13765"/>
                  </a:lnTo>
                  <a:lnTo>
                    <a:pt x="7581" y="13740"/>
                  </a:lnTo>
                  <a:lnTo>
                    <a:pt x="7600" y="13715"/>
                  </a:lnTo>
                  <a:lnTo>
                    <a:pt x="7618" y="13690"/>
                  </a:lnTo>
                  <a:lnTo>
                    <a:pt x="7636" y="13664"/>
                  </a:lnTo>
                  <a:lnTo>
                    <a:pt x="7653" y="13637"/>
                  </a:lnTo>
                  <a:lnTo>
                    <a:pt x="7670" y="13611"/>
                  </a:lnTo>
                  <a:lnTo>
                    <a:pt x="7686" y="13584"/>
                  </a:lnTo>
                  <a:lnTo>
                    <a:pt x="7702" y="13556"/>
                  </a:lnTo>
                  <a:lnTo>
                    <a:pt x="7717" y="13528"/>
                  </a:lnTo>
                  <a:lnTo>
                    <a:pt x="7731" y="13500"/>
                  </a:lnTo>
                  <a:lnTo>
                    <a:pt x="7746" y="13472"/>
                  </a:lnTo>
                  <a:lnTo>
                    <a:pt x="7759" y="13443"/>
                  </a:lnTo>
                  <a:lnTo>
                    <a:pt x="7772" y="13414"/>
                  </a:lnTo>
                  <a:lnTo>
                    <a:pt x="7784" y="13385"/>
                  </a:lnTo>
                  <a:lnTo>
                    <a:pt x="7797" y="13356"/>
                  </a:lnTo>
                  <a:lnTo>
                    <a:pt x="7808" y="13326"/>
                  </a:lnTo>
                  <a:lnTo>
                    <a:pt x="7756" y="13377"/>
                  </a:lnTo>
                  <a:lnTo>
                    <a:pt x="7702" y="13432"/>
                  </a:lnTo>
                  <a:lnTo>
                    <a:pt x="7645" y="13489"/>
                  </a:lnTo>
                  <a:lnTo>
                    <a:pt x="7587" y="13545"/>
                  </a:lnTo>
                  <a:lnTo>
                    <a:pt x="7557" y="13572"/>
                  </a:lnTo>
                  <a:lnTo>
                    <a:pt x="7528" y="13598"/>
                  </a:lnTo>
                  <a:lnTo>
                    <a:pt x="7500" y="13622"/>
                  </a:lnTo>
                  <a:lnTo>
                    <a:pt x="7472" y="13645"/>
                  </a:lnTo>
                  <a:lnTo>
                    <a:pt x="7444" y="13665"/>
                  </a:lnTo>
                  <a:lnTo>
                    <a:pt x="7417" y="13682"/>
                  </a:lnTo>
                  <a:lnTo>
                    <a:pt x="7403" y="13691"/>
                  </a:lnTo>
                  <a:lnTo>
                    <a:pt x="7391" y="13698"/>
                  </a:lnTo>
                  <a:lnTo>
                    <a:pt x="7377" y="13704"/>
                  </a:lnTo>
                  <a:lnTo>
                    <a:pt x="7365" y="13709"/>
                  </a:lnTo>
                  <a:lnTo>
                    <a:pt x="7231" y="13763"/>
                  </a:lnTo>
                  <a:lnTo>
                    <a:pt x="7099" y="13812"/>
                  </a:lnTo>
                  <a:lnTo>
                    <a:pt x="6969" y="13855"/>
                  </a:lnTo>
                  <a:lnTo>
                    <a:pt x="6841" y="13892"/>
                  </a:lnTo>
                  <a:lnTo>
                    <a:pt x="6715" y="13925"/>
                  </a:lnTo>
                  <a:lnTo>
                    <a:pt x="6591" y="13952"/>
                  </a:lnTo>
                  <a:lnTo>
                    <a:pt x="6468" y="13975"/>
                  </a:lnTo>
                  <a:lnTo>
                    <a:pt x="6348" y="13992"/>
                  </a:lnTo>
                  <a:lnTo>
                    <a:pt x="6229" y="14005"/>
                  </a:lnTo>
                  <a:lnTo>
                    <a:pt x="6110" y="14013"/>
                  </a:lnTo>
                  <a:lnTo>
                    <a:pt x="5994" y="14017"/>
                  </a:lnTo>
                  <a:lnTo>
                    <a:pt x="5877" y="14017"/>
                  </a:lnTo>
                  <a:lnTo>
                    <a:pt x="5763" y="14012"/>
                  </a:lnTo>
                  <a:lnTo>
                    <a:pt x="5647" y="14004"/>
                  </a:lnTo>
                  <a:lnTo>
                    <a:pt x="5533" y="13990"/>
                  </a:lnTo>
                  <a:lnTo>
                    <a:pt x="5420" y="13974"/>
                  </a:lnTo>
                  <a:lnTo>
                    <a:pt x="5305" y="13954"/>
                  </a:lnTo>
                  <a:lnTo>
                    <a:pt x="5192" y="13929"/>
                  </a:lnTo>
                  <a:lnTo>
                    <a:pt x="5077" y="13902"/>
                  </a:lnTo>
                  <a:lnTo>
                    <a:pt x="4963" y="13871"/>
                  </a:lnTo>
                  <a:lnTo>
                    <a:pt x="4848" y="13836"/>
                  </a:lnTo>
                  <a:lnTo>
                    <a:pt x="4732" y="13800"/>
                  </a:lnTo>
                  <a:lnTo>
                    <a:pt x="4616" y="13759"/>
                  </a:lnTo>
                  <a:lnTo>
                    <a:pt x="4498" y="13716"/>
                  </a:lnTo>
                  <a:lnTo>
                    <a:pt x="4378" y="13670"/>
                  </a:lnTo>
                  <a:lnTo>
                    <a:pt x="4259" y="13621"/>
                  </a:lnTo>
                  <a:lnTo>
                    <a:pt x="4137" y="13570"/>
                  </a:lnTo>
                  <a:lnTo>
                    <a:pt x="4014" y="13517"/>
                  </a:lnTo>
                  <a:lnTo>
                    <a:pt x="3888" y="13461"/>
                  </a:lnTo>
                  <a:lnTo>
                    <a:pt x="3761" y="13403"/>
                  </a:lnTo>
                  <a:lnTo>
                    <a:pt x="3633" y="13342"/>
                  </a:lnTo>
                  <a:lnTo>
                    <a:pt x="3501" y="13281"/>
                  </a:lnTo>
                  <a:lnTo>
                    <a:pt x="3353" y="13209"/>
                  </a:lnTo>
                  <a:lnTo>
                    <a:pt x="3204" y="13138"/>
                  </a:lnTo>
                  <a:lnTo>
                    <a:pt x="3056" y="13066"/>
                  </a:lnTo>
                  <a:lnTo>
                    <a:pt x="2908" y="12993"/>
                  </a:lnTo>
                  <a:lnTo>
                    <a:pt x="2762" y="12918"/>
                  </a:lnTo>
                  <a:lnTo>
                    <a:pt x="2616" y="12842"/>
                  </a:lnTo>
                  <a:lnTo>
                    <a:pt x="2471" y="12764"/>
                  </a:lnTo>
                  <a:lnTo>
                    <a:pt x="2327" y="12685"/>
                  </a:lnTo>
                  <a:lnTo>
                    <a:pt x="2255" y="12645"/>
                  </a:lnTo>
                  <a:lnTo>
                    <a:pt x="2183" y="12604"/>
                  </a:lnTo>
                  <a:lnTo>
                    <a:pt x="2113" y="12563"/>
                  </a:lnTo>
                  <a:lnTo>
                    <a:pt x="2042" y="12520"/>
                  </a:lnTo>
                  <a:lnTo>
                    <a:pt x="1971" y="12479"/>
                  </a:lnTo>
                  <a:lnTo>
                    <a:pt x="1902" y="12436"/>
                  </a:lnTo>
                  <a:lnTo>
                    <a:pt x="1832" y="12393"/>
                  </a:lnTo>
                  <a:lnTo>
                    <a:pt x="1763" y="12348"/>
                  </a:lnTo>
                  <a:lnTo>
                    <a:pt x="1693" y="12303"/>
                  </a:lnTo>
                  <a:lnTo>
                    <a:pt x="1626" y="12258"/>
                  </a:lnTo>
                  <a:lnTo>
                    <a:pt x="1557" y="12212"/>
                  </a:lnTo>
                  <a:lnTo>
                    <a:pt x="1491" y="12165"/>
                  </a:lnTo>
                  <a:lnTo>
                    <a:pt x="1423" y="12118"/>
                  </a:lnTo>
                  <a:lnTo>
                    <a:pt x="1356" y="12069"/>
                  </a:lnTo>
                  <a:lnTo>
                    <a:pt x="1291" y="12020"/>
                  </a:lnTo>
                  <a:lnTo>
                    <a:pt x="1225" y="11971"/>
                  </a:lnTo>
                  <a:lnTo>
                    <a:pt x="1200" y="11951"/>
                  </a:lnTo>
                  <a:lnTo>
                    <a:pt x="1174" y="11931"/>
                  </a:lnTo>
                  <a:lnTo>
                    <a:pt x="1149" y="11909"/>
                  </a:lnTo>
                  <a:lnTo>
                    <a:pt x="1124" y="11886"/>
                  </a:lnTo>
                  <a:lnTo>
                    <a:pt x="1099" y="11863"/>
                  </a:lnTo>
                  <a:lnTo>
                    <a:pt x="1076" y="11839"/>
                  </a:lnTo>
                  <a:lnTo>
                    <a:pt x="1051" y="11815"/>
                  </a:lnTo>
                  <a:lnTo>
                    <a:pt x="1027" y="11789"/>
                  </a:lnTo>
                  <a:lnTo>
                    <a:pt x="1003" y="11764"/>
                  </a:lnTo>
                  <a:lnTo>
                    <a:pt x="979" y="11737"/>
                  </a:lnTo>
                  <a:lnTo>
                    <a:pt x="956" y="11710"/>
                  </a:lnTo>
                  <a:lnTo>
                    <a:pt x="933" y="11683"/>
                  </a:lnTo>
                  <a:lnTo>
                    <a:pt x="911" y="11655"/>
                  </a:lnTo>
                  <a:lnTo>
                    <a:pt x="889" y="11626"/>
                  </a:lnTo>
                  <a:lnTo>
                    <a:pt x="868" y="11597"/>
                  </a:lnTo>
                  <a:lnTo>
                    <a:pt x="847" y="11568"/>
                  </a:lnTo>
                  <a:lnTo>
                    <a:pt x="827" y="11537"/>
                  </a:lnTo>
                  <a:lnTo>
                    <a:pt x="807" y="11507"/>
                  </a:lnTo>
                  <a:lnTo>
                    <a:pt x="788" y="11477"/>
                  </a:lnTo>
                  <a:lnTo>
                    <a:pt x="771" y="11447"/>
                  </a:lnTo>
                  <a:lnTo>
                    <a:pt x="753" y="11416"/>
                  </a:lnTo>
                  <a:lnTo>
                    <a:pt x="736" y="11385"/>
                  </a:lnTo>
                  <a:lnTo>
                    <a:pt x="721" y="11353"/>
                  </a:lnTo>
                  <a:lnTo>
                    <a:pt x="706" y="11322"/>
                  </a:lnTo>
                  <a:lnTo>
                    <a:pt x="693" y="11290"/>
                  </a:lnTo>
                  <a:lnTo>
                    <a:pt x="679" y="11259"/>
                  </a:lnTo>
                  <a:lnTo>
                    <a:pt x="668" y="11226"/>
                  </a:lnTo>
                  <a:lnTo>
                    <a:pt x="656" y="11195"/>
                  </a:lnTo>
                  <a:lnTo>
                    <a:pt x="647" y="11164"/>
                  </a:lnTo>
                  <a:lnTo>
                    <a:pt x="639" y="11132"/>
                  </a:lnTo>
                  <a:lnTo>
                    <a:pt x="630" y="11101"/>
                  </a:lnTo>
                  <a:lnTo>
                    <a:pt x="624" y="11069"/>
                  </a:lnTo>
                  <a:lnTo>
                    <a:pt x="610" y="10986"/>
                  </a:lnTo>
                  <a:lnTo>
                    <a:pt x="598" y="10903"/>
                  </a:lnTo>
                  <a:lnTo>
                    <a:pt x="588" y="10819"/>
                  </a:lnTo>
                  <a:lnTo>
                    <a:pt x="579" y="10735"/>
                  </a:lnTo>
                  <a:lnTo>
                    <a:pt x="573" y="10651"/>
                  </a:lnTo>
                  <a:lnTo>
                    <a:pt x="569" y="10568"/>
                  </a:lnTo>
                  <a:lnTo>
                    <a:pt x="566" y="10484"/>
                  </a:lnTo>
                  <a:lnTo>
                    <a:pt x="565" y="10400"/>
                  </a:lnTo>
                  <a:lnTo>
                    <a:pt x="565" y="10315"/>
                  </a:lnTo>
                  <a:lnTo>
                    <a:pt x="566" y="10231"/>
                  </a:lnTo>
                  <a:lnTo>
                    <a:pt x="568" y="10146"/>
                  </a:lnTo>
                  <a:lnTo>
                    <a:pt x="572" y="10061"/>
                  </a:lnTo>
                  <a:lnTo>
                    <a:pt x="576" y="9977"/>
                  </a:lnTo>
                  <a:lnTo>
                    <a:pt x="581" y="9892"/>
                  </a:lnTo>
                  <a:lnTo>
                    <a:pt x="587" y="9808"/>
                  </a:lnTo>
                  <a:lnTo>
                    <a:pt x="593" y="9722"/>
                  </a:lnTo>
                  <a:lnTo>
                    <a:pt x="606" y="9553"/>
                  </a:lnTo>
                  <a:lnTo>
                    <a:pt x="621" y="9382"/>
                  </a:lnTo>
                  <a:lnTo>
                    <a:pt x="634" y="9213"/>
                  </a:lnTo>
                  <a:lnTo>
                    <a:pt x="648" y="9042"/>
                  </a:lnTo>
                  <a:lnTo>
                    <a:pt x="653" y="8958"/>
                  </a:lnTo>
                  <a:lnTo>
                    <a:pt x="658" y="8873"/>
                  </a:lnTo>
                  <a:lnTo>
                    <a:pt x="663" y="8788"/>
                  </a:lnTo>
                  <a:lnTo>
                    <a:pt x="666" y="8703"/>
                  </a:lnTo>
                  <a:lnTo>
                    <a:pt x="668" y="8618"/>
                  </a:lnTo>
                  <a:lnTo>
                    <a:pt x="669" y="8533"/>
                  </a:lnTo>
                  <a:lnTo>
                    <a:pt x="669" y="8449"/>
                  </a:lnTo>
                  <a:lnTo>
                    <a:pt x="667" y="8364"/>
                  </a:lnTo>
                  <a:lnTo>
                    <a:pt x="655" y="7957"/>
                  </a:lnTo>
                  <a:lnTo>
                    <a:pt x="643" y="7550"/>
                  </a:lnTo>
                  <a:lnTo>
                    <a:pt x="630" y="7144"/>
                  </a:lnTo>
                  <a:lnTo>
                    <a:pt x="617" y="6737"/>
                  </a:lnTo>
                  <a:lnTo>
                    <a:pt x="602" y="6330"/>
                  </a:lnTo>
                  <a:lnTo>
                    <a:pt x="588" y="5924"/>
                  </a:lnTo>
                  <a:lnTo>
                    <a:pt x="571" y="5517"/>
                  </a:lnTo>
                  <a:lnTo>
                    <a:pt x="553" y="5110"/>
                  </a:lnTo>
                  <a:lnTo>
                    <a:pt x="536" y="4703"/>
                  </a:lnTo>
                  <a:lnTo>
                    <a:pt x="516" y="4297"/>
                  </a:lnTo>
                  <a:lnTo>
                    <a:pt x="495" y="3890"/>
                  </a:lnTo>
                  <a:lnTo>
                    <a:pt x="472" y="3484"/>
                  </a:lnTo>
                  <a:lnTo>
                    <a:pt x="448" y="3078"/>
                  </a:lnTo>
                  <a:lnTo>
                    <a:pt x="422" y="2672"/>
                  </a:lnTo>
                  <a:lnTo>
                    <a:pt x="395" y="2265"/>
                  </a:lnTo>
                  <a:lnTo>
                    <a:pt x="366" y="1860"/>
                  </a:lnTo>
                  <a:lnTo>
                    <a:pt x="363" y="1816"/>
                  </a:lnTo>
                  <a:lnTo>
                    <a:pt x="359" y="1772"/>
                  </a:lnTo>
                  <a:lnTo>
                    <a:pt x="353" y="1730"/>
                  </a:lnTo>
                  <a:lnTo>
                    <a:pt x="347" y="1686"/>
                  </a:lnTo>
                  <a:lnTo>
                    <a:pt x="340" y="1642"/>
                  </a:lnTo>
                  <a:lnTo>
                    <a:pt x="333" y="1600"/>
                  </a:lnTo>
                  <a:lnTo>
                    <a:pt x="324" y="1557"/>
                  </a:lnTo>
                  <a:lnTo>
                    <a:pt x="316" y="1513"/>
                  </a:lnTo>
                  <a:lnTo>
                    <a:pt x="297" y="1428"/>
                  </a:lnTo>
                  <a:lnTo>
                    <a:pt x="278" y="1343"/>
                  </a:lnTo>
                  <a:lnTo>
                    <a:pt x="256" y="1257"/>
                  </a:lnTo>
                  <a:lnTo>
                    <a:pt x="234" y="1172"/>
                  </a:lnTo>
                  <a:lnTo>
                    <a:pt x="212" y="1087"/>
                  </a:lnTo>
                  <a:lnTo>
                    <a:pt x="190" y="1001"/>
                  </a:lnTo>
                  <a:lnTo>
                    <a:pt x="169" y="916"/>
                  </a:lnTo>
                  <a:lnTo>
                    <a:pt x="149" y="831"/>
                  </a:lnTo>
                  <a:lnTo>
                    <a:pt x="130" y="744"/>
                  </a:lnTo>
                  <a:lnTo>
                    <a:pt x="113" y="659"/>
                  </a:lnTo>
                  <a:lnTo>
                    <a:pt x="106" y="616"/>
                  </a:lnTo>
                  <a:lnTo>
                    <a:pt x="99" y="573"/>
                  </a:lnTo>
                  <a:lnTo>
                    <a:pt x="93" y="529"/>
                  </a:lnTo>
                  <a:lnTo>
                    <a:pt x="87" y="485"/>
                  </a:lnTo>
                  <a:lnTo>
                    <a:pt x="81" y="425"/>
                  </a:lnTo>
                  <a:lnTo>
                    <a:pt x="76" y="363"/>
                  </a:lnTo>
                  <a:lnTo>
                    <a:pt x="74" y="330"/>
                  </a:lnTo>
                  <a:lnTo>
                    <a:pt x="73" y="299"/>
                  </a:lnTo>
                  <a:lnTo>
                    <a:pt x="73" y="267"/>
                  </a:lnTo>
                  <a:lnTo>
                    <a:pt x="75" y="236"/>
                  </a:lnTo>
                  <a:lnTo>
                    <a:pt x="77" y="205"/>
                  </a:lnTo>
                  <a:lnTo>
                    <a:pt x="82" y="174"/>
                  </a:lnTo>
                  <a:lnTo>
                    <a:pt x="84" y="160"/>
                  </a:lnTo>
                  <a:lnTo>
                    <a:pt x="88" y="145"/>
                  </a:lnTo>
                  <a:lnTo>
                    <a:pt x="91" y="131"/>
                  </a:lnTo>
                  <a:lnTo>
                    <a:pt x="96" y="116"/>
                  </a:lnTo>
                  <a:lnTo>
                    <a:pt x="101" y="103"/>
                  </a:lnTo>
                  <a:lnTo>
                    <a:pt x="106" y="89"/>
                  </a:lnTo>
                  <a:lnTo>
                    <a:pt x="112" y="76"/>
                  </a:lnTo>
                  <a:lnTo>
                    <a:pt x="119" y="62"/>
                  </a:lnTo>
                  <a:lnTo>
                    <a:pt x="126" y="50"/>
                  </a:lnTo>
                  <a:lnTo>
                    <a:pt x="134" y="37"/>
                  </a:lnTo>
                  <a:lnTo>
                    <a:pt x="142" y="25"/>
                  </a:lnTo>
                  <a:lnTo>
                    <a:pt x="152" y="1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8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3"/>
            <p:cNvSpPr>
              <a:spLocks/>
            </p:cNvSpPr>
            <p:nvPr/>
          </p:nvSpPr>
          <p:spPr bwMode="auto">
            <a:xfrm>
              <a:off x="2173" y="3335"/>
              <a:ext cx="437" cy="756"/>
            </a:xfrm>
            <a:custGeom>
              <a:avLst/>
              <a:gdLst>
                <a:gd name="T0" fmla="*/ 0 w 7419"/>
                <a:gd name="T1" fmla="*/ 0 h 12853"/>
                <a:gd name="T2" fmla="*/ 0 w 7419"/>
                <a:gd name="T3" fmla="*/ 0 h 12853"/>
                <a:gd name="T4" fmla="*/ 0 w 7419"/>
                <a:gd name="T5" fmla="*/ 0 h 12853"/>
                <a:gd name="T6" fmla="*/ 0 w 7419"/>
                <a:gd name="T7" fmla="*/ 0 h 12853"/>
                <a:gd name="T8" fmla="*/ 1 w 7419"/>
                <a:gd name="T9" fmla="*/ 0 h 12853"/>
                <a:gd name="T10" fmla="*/ 1 w 7419"/>
                <a:gd name="T11" fmla="*/ 0 h 12853"/>
                <a:gd name="T12" fmla="*/ 1 w 7419"/>
                <a:gd name="T13" fmla="*/ 0 h 12853"/>
                <a:gd name="T14" fmla="*/ 1 w 7419"/>
                <a:gd name="T15" fmla="*/ 0 h 12853"/>
                <a:gd name="T16" fmla="*/ 1 w 7419"/>
                <a:gd name="T17" fmla="*/ 0 h 12853"/>
                <a:gd name="T18" fmla="*/ 1 w 7419"/>
                <a:gd name="T19" fmla="*/ 0 h 12853"/>
                <a:gd name="T20" fmla="*/ 1 w 7419"/>
                <a:gd name="T21" fmla="*/ 0 h 12853"/>
                <a:gd name="T22" fmla="*/ 1 w 7419"/>
                <a:gd name="T23" fmla="*/ 0 h 12853"/>
                <a:gd name="T24" fmla="*/ 1 w 7419"/>
                <a:gd name="T25" fmla="*/ 1 h 12853"/>
                <a:gd name="T26" fmla="*/ 1 w 7419"/>
                <a:gd name="T27" fmla="*/ 1 h 12853"/>
                <a:gd name="T28" fmla="*/ 1 w 7419"/>
                <a:gd name="T29" fmla="*/ 1 h 12853"/>
                <a:gd name="T30" fmla="*/ 1 w 7419"/>
                <a:gd name="T31" fmla="*/ 1 h 12853"/>
                <a:gd name="T32" fmla="*/ 1 w 7419"/>
                <a:gd name="T33" fmla="*/ 2 h 12853"/>
                <a:gd name="T34" fmla="*/ 1 w 7419"/>
                <a:gd name="T35" fmla="*/ 2 h 12853"/>
                <a:gd name="T36" fmla="*/ 1 w 7419"/>
                <a:gd name="T37" fmla="*/ 2 h 12853"/>
                <a:gd name="T38" fmla="*/ 1 w 7419"/>
                <a:gd name="T39" fmla="*/ 2 h 12853"/>
                <a:gd name="T40" fmla="*/ 1 w 7419"/>
                <a:gd name="T41" fmla="*/ 2 h 12853"/>
                <a:gd name="T42" fmla="*/ 1 w 7419"/>
                <a:gd name="T43" fmla="*/ 2 h 12853"/>
                <a:gd name="T44" fmla="*/ 1 w 7419"/>
                <a:gd name="T45" fmla="*/ 2 h 12853"/>
                <a:gd name="T46" fmla="*/ 1 w 7419"/>
                <a:gd name="T47" fmla="*/ 2 h 12853"/>
                <a:gd name="T48" fmla="*/ 1 w 7419"/>
                <a:gd name="T49" fmla="*/ 2 h 12853"/>
                <a:gd name="T50" fmla="*/ 1 w 7419"/>
                <a:gd name="T51" fmla="*/ 2 h 12853"/>
                <a:gd name="T52" fmla="*/ 1 w 7419"/>
                <a:gd name="T53" fmla="*/ 2 h 12853"/>
                <a:gd name="T54" fmla="*/ 2 w 7419"/>
                <a:gd name="T55" fmla="*/ 2 h 12853"/>
                <a:gd name="T56" fmla="*/ 2 w 7419"/>
                <a:gd name="T57" fmla="*/ 2 h 12853"/>
                <a:gd name="T58" fmla="*/ 1 w 7419"/>
                <a:gd name="T59" fmla="*/ 3 h 12853"/>
                <a:gd name="T60" fmla="*/ 1 w 7419"/>
                <a:gd name="T61" fmla="*/ 3 h 12853"/>
                <a:gd name="T62" fmla="*/ 1 w 7419"/>
                <a:gd name="T63" fmla="*/ 3 h 12853"/>
                <a:gd name="T64" fmla="*/ 1 w 7419"/>
                <a:gd name="T65" fmla="*/ 3 h 12853"/>
                <a:gd name="T66" fmla="*/ 1 w 7419"/>
                <a:gd name="T67" fmla="*/ 3 h 12853"/>
                <a:gd name="T68" fmla="*/ 1 w 7419"/>
                <a:gd name="T69" fmla="*/ 3 h 12853"/>
                <a:gd name="T70" fmla="*/ 1 w 7419"/>
                <a:gd name="T71" fmla="*/ 3 h 12853"/>
                <a:gd name="T72" fmla="*/ 1 w 7419"/>
                <a:gd name="T73" fmla="*/ 3 h 12853"/>
                <a:gd name="T74" fmla="*/ 1 w 7419"/>
                <a:gd name="T75" fmla="*/ 3 h 12853"/>
                <a:gd name="T76" fmla="*/ 1 w 7419"/>
                <a:gd name="T77" fmla="*/ 3 h 12853"/>
                <a:gd name="T78" fmla="*/ 1 w 7419"/>
                <a:gd name="T79" fmla="*/ 2 h 12853"/>
                <a:gd name="T80" fmla="*/ 1 w 7419"/>
                <a:gd name="T81" fmla="*/ 2 h 12853"/>
                <a:gd name="T82" fmla="*/ 0 w 7419"/>
                <a:gd name="T83" fmla="*/ 2 h 12853"/>
                <a:gd name="T84" fmla="*/ 0 w 7419"/>
                <a:gd name="T85" fmla="*/ 2 h 12853"/>
                <a:gd name="T86" fmla="*/ 0 w 7419"/>
                <a:gd name="T87" fmla="*/ 2 h 12853"/>
                <a:gd name="T88" fmla="*/ 0 w 7419"/>
                <a:gd name="T89" fmla="*/ 2 h 12853"/>
                <a:gd name="T90" fmla="*/ 0 w 7419"/>
                <a:gd name="T91" fmla="*/ 2 h 12853"/>
                <a:gd name="T92" fmla="*/ 0 w 7419"/>
                <a:gd name="T93" fmla="*/ 2 h 12853"/>
                <a:gd name="T94" fmla="*/ 0 w 7419"/>
                <a:gd name="T95" fmla="*/ 2 h 12853"/>
                <a:gd name="T96" fmla="*/ 0 w 7419"/>
                <a:gd name="T97" fmla="*/ 2 h 12853"/>
                <a:gd name="T98" fmla="*/ 0 w 7419"/>
                <a:gd name="T99" fmla="*/ 2 h 12853"/>
                <a:gd name="T100" fmla="*/ 0 w 7419"/>
                <a:gd name="T101" fmla="*/ 1 h 12853"/>
                <a:gd name="T102" fmla="*/ 0 w 7419"/>
                <a:gd name="T103" fmla="*/ 1 h 12853"/>
                <a:gd name="T104" fmla="*/ 0 w 7419"/>
                <a:gd name="T105" fmla="*/ 1 h 12853"/>
                <a:gd name="T106" fmla="*/ 0 w 7419"/>
                <a:gd name="T107" fmla="*/ 1 h 12853"/>
                <a:gd name="T108" fmla="*/ 0 w 7419"/>
                <a:gd name="T109" fmla="*/ 0 h 12853"/>
                <a:gd name="T110" fmla="*/ 0 w 7419"/>
                <a:gd name="T111" fmla="*/ 0 h 12853"/>
                <a:gd name="T112" fmla="*/ 0 w 7419"/>
                <a:gd name="T113" fmla="*/ 0 h 12853"/>
                <a:gd name="T114" fmla="*/ 0 w 7419"/>
                <a:gd name="T115" fmla="*/ 0 h 12853"/>
                <a:gd name="T116" fmla="*/ 0 w 7419"/>
                <a:gd name="T117" fmla="*/ 0 h 128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419"/>
                <a:gd name="T178" fmla="*/ 0 h 12853"/>
                <a:gd name="T179" fmla="*/ 7419 w 7419"/>
                <a:gd name="T180" fmla="*/ 12853 h 128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419" h="12853">
                  <a:moveTo>
                    <a:pt x="97" y="15"/>
                  </a:moveTo>
                  <a:lnTo>
                    <a:pt x="207" y="69"/>
                  </a:lnTo>
                  <a:lnTo>
                    <a:pt x="308" y="117"/>
                  </a:lnTo>
                  <a:lnTo>
                    <a:pt x="398" y="161"/>
                  </a:lnTo>
                  <a:lnTo>
                    <a:pt x="482" y="200"/>
                  </a:lnTo>
                  <a:lnTo>
                    <a:pt x="558" y="237"/>
                  </a:lnTo>
                  <a:lnTo>
                    <a:pt x="630" y="269"/>
                  </a:lnTo>
                  <a:lnTo>
                    <a:pt x="699" y="298"/>
                  </a:lnTo>
                  <a:lnTo>
                    <a:pt x="763" y="324"/>
                  </a:lnTo>
                  <a:lnTo>
                    <a:pt x="796" y="336"/>
                  </a:lnTo>
                  <a:lnTo>
                    <a:pt x="828" y="348"/>
                  </a:lnTo>
                  <a:lnTo>
                    <a:pt x="859" y="358"/>
                  </a:lnTo>
                  <a:lnTo>
                    <a:pt x="891" y="369"/>
                  </a:lnTo>
                  <a:lnTo>
                    <a:pt x="924" y="379"/>
                  </a:lnTo>
                  <a:lnTo>
                    <a:pt x="956" y="389"/>
                  </a:lnTo>
                  <a:lnTo>
                    <a:pt x="990" y="398"/>
                  </a:lnTo>
                  <a:lnTo>
                    <a:pt x="1024" y="406"/>
                  </a:lnTo>
                  <a:lnTo>
                    <a:pt x="1060" y="415"/>
                  </a:lnTo>
                  <a:lnTo>
                    <a:pt x="1096" y="423"/>
                  </a:lnTo>
                  <a:lnTo>
                    <a:pt x="1134" y="431"/>
                  </a:lnTo>
                  <a:lnTo>
                    <a:pt x="1173" y="439"/>
                  </a:lnTo>
                  <a:lnTo>
                    <a:pt x="1256" y="454"/>
                  </a:lnTo>
                  <a:lnTo>
                    <a:pt x="1348" y="469"/>
                  </a:lnTo>
                  <a:lnTo>
                    <a:pt x="1570" y="503"/>
                  </a:lnTo>
                  <a:lnTo>
                    <a:pt x="1773" y="535"/>
                  </a:lnTo>
                  <a:lnTo>
                    <a:pt x="1962" y="565"/>
                  </a:lnTo>
                  <a:lnTo>
                    <a:pt x="2136" y="592"/>
                  </a:lnTo>
                  <a:lnTo>
                    <a:pt x="2300" y="617"/>
                  </a:lnTo>
                  <a:lnTo>
                    <a:pt x="2456" y="640"/>
                  </a:lnTo>
                  <a:lnTo>
                    <a:pt x="2532" y="651"/>
                  </a:lnTo>
                  <a:lnTo>
                    <a:pt x="2607" y="660"/>
                  </a:lnTo>
                  <a:lnTo>
                    <a:pt x="2681" y="668"/>
                  </a:lnTo>
                  <a:lnTo>
                    <a:pt x="2754" y="677"/>
                  </a:lnTo>
                  <a:lnTo>
                    <a:pt x="2828" y="684"/>
                  </a:lnTo>
                  <a:lnTo>
                    <a:pt x="2902" y="691"/>
                  </a:lnTo>
                  <a:lnTo>
                    <a:pt x="2976" y="698"/>
                  </a:lnTo>
                  <a:lnTo>
                    <a:pt x="3052" y="703"/>
                  </a:lnTo>
                  <a:lnTo>
                    <a:pt x="3128" y="707"/>
                  </a:lnTo>
                  <a:lnTo>
                    <a:pt x="3206" y="711"/>
                  </a:lnTo>
                  <a:lnTo>
                    <a:pt x="3286" y="713"/>
                  </a:lnTo>
                  <a:lnTo>
                    <a:pt x="3369" y="716"/>
                  </a:lnTo>
                  <a:lnTo>
                    <a:pt x="3453" y="717"/>
                  </a:lnTo>
                  <a:lnTo>
                    <a:pt x="3541" y="718"/>
                  </a:lnTo>
                  <a:lnTo>
                    <a:pt x="3632" y="718"/>
                  </a:lnTo>
                  <a:lnTo>
                    <a:pt x="3727" y="717"/>
                  </a:lnTo>
                  <a:lnTo>
                    <a:pt x="3825" y="715"/>
                  </a:lnTo>
                  <a:lnTo>
                    <a:pt x="3928" y="713"/>
                  </a:lnTo>
                  <a:lnTo>
                    <a:pt x="4035" y="709"/>
                  </a:lnTo>
                  <a:lnTo>
                    <a:pt x="4146" y="705"/>
                  </a:lnTo>
                  <a:lnTo>
                    <a:pt x="4158" y="704"/>
                  </a:lnTo>
                  <a:lnTo>
                    <a:pt x="4172" y="702"/>
                  </a:lnTo>
                  <a:lnTo>
                    <a:pt x="4192" y="698"/>
                  </a:lnTo>
                  <a:lnTo>
                    <a:pt x="4214" y="692"/>
                  </a:lnTo>
                  <a:lnTo>
                    <a:pt x="4268" y="678"/>
                  </a:lnTo>
                  <a:lnTo>
                    <a:pt x="4332" y="660"/>
                  </a:lnTo>
                  <a:lnTo>
                    <a:pt x="4404" y="639"/>
                  </a:lnTo>
                  <a:lnTo>
                    <a:pt x="4483" y="617"/>
                  </a:lnTo>
                  <a:lnTo>
                    <a:pt x="4564" y="595"/>
                  </a:lnTo>
                  <a:lnTo>
                    <a:pt x="4648" y="572"/>
                  </a:lnTo>
                  <a:lnTo>
                    <a:pt x="4730" y="550"/>
                  </a:lnTo>
                  <a:lnTo>
                    <a:pt x="4809" y="530"/>
                  </a:lnTo>
                  <a:lnTo>
                    <a:pt x="4846" y="522"/>
                  </a:lnTo>
                  <a:lnTo>
                    <a:pt x="4882" y="513"/>
                  </a:lnTo>
                  <a:lnTo>
                    <a:pt x="4916" y="507"/>
                  </a:lnTo>
                  <a:lnTo>
                    <a:pt x="4947" y="501"/>
                  </a:lnTo>
                  <a:lnTo>
                    <a:pt x="4976" y="497"/>
                  </a:lnTo>
                  <a:lnTo>
                    <a:pt x="5002" y="494"/>
                  </a:lnTo>
                  <a:lnTo>
                    <a:pt x="5025" y="493"/>
                  </a:lnTo>
                  <a:lnTo>
                    <a:pt x="5045" y="493"/>
                  </a:lnTo>
                  <a:lnTo>
                    <a:pt x="5061" y="495"/>
                  </a:lnTo>
                  <a:lnTo>
                    <a:pt x="5072" y="498"/>
                  </a:lnTo>
                  <a:lnTo>
                    <a:pt x="5080" y="504"/>
                  </a:lnTo>
                  <a:lnTo>
                    <a:pt x="5082" y="511"/>
                  </a:lnTo>
                  <a:lnTo>
                    <a:pt x="5090" y="618"/>
                  </a:lnTo>
                  <a:lnTo>
                    <a:pt x="5095" y="726"/>
                  </a:lnTo>
                  <a:lnTo>
                    <a:pt x="5099" y="833"/>
                  </a:lnTo>
                  <a:lnTo>
                    <a:pt x="5103" y="940"/>
                  </a:lnTo>
                  <a:lnTo>
                    <a:pt x="5105" y="1047"/>
                  </a:lnTo>
                  <a:lnTo>
                    <a:pt x="5107" y="1154"/>
                  </a:lnTo>
                  <a:lnTo>
                    <a:pt x="5108" y="1262"/>
                  </a:lnTo>
                  <a:lnTo>
                    <a:pt x="5108" y="1369"/>
                  </a:lnTo>
                  <a:lnTo>
                    <a:pt x="5108" y="1477"/>
                  </a:lnTo>
                  <a:lnTo>
                    <a:pt x="5107" y="1584"/>
                  </a:lnTo>
                  <a:lnTo>
                    <a:pt x="5105" y="1691"/>
                  </a:lnTo>
                  <a:lnTo>
                    <a:pt x="5103" y="1798"/>
                  </a:lnTo>
                  <a:lnTo>
                    <a:pt x="5097" y="2013"/>
                  </a:lnTo>
                  <a:lnTo>
                    <a:pt x="5091" y="2228"/>
                  </a:lnTo>
                  <a:lnTo>
                    <a:pt x="5082" y="2443"/>
                  </a:lnTo>
                  <a:lnTo>
                    <a:pt x="5074" y="2657"/>
                  </a:lnTo>
                  <a:lnTo>
                    <a:pt x="5066" y="2873"/>
                  </a:lnTo>
                  <a:lnTo>
                    <a:pt x="5058" y="3087"/>
                  </a:lnTo>
                  <a:lnTo>
                    <a:pt x="5050" y="3302"/>
                  </a:lnTo>
                  <a:lnTo>
                    <a:pt x="5045" y="3516"/>
                  </a:lnTo>
                  <a:lnTo>
                    <a:pt x="5043" y="3625"/>
                  </a:lnTo>
                  <a:lnTo>
                    <a:pt x="5041" y="3732"/>
                  </a:lnTo>
                  <a:lnTo>
                    <a:pt x="5041" y="3839"/>
                  </a:lnTo>
                  <a:lnTo>
                    <a:pt x="5040" y="3946"/>
                  </a:lnTo>
                  <a:lnTo>
                    <a:pt x="5040" y="4080"/>
                  </a:lnTo>
                  <a:lnTo>
                    <a:pt x="5039" y="4213"/>
                  </a:lnTo>
                  <a:lnTo>
                    <a:pt x="5037" y="4347"/>
                  </a:lnTo>
                  <a:lnTo>
                    <a:pt x="5035" y="4481"/>
                  </a:lnTo>
                  <a:lnTo>
                    <a:pt x="5029" y="4748"/>
                  </a:lnTo>
                  <a:lnTo>
                    <a:pt x="5023" y="5015"/>
                  </a:lnTo>
                  <a:lnTo>
                    <a:pt x="5016" y="5283"/>
                  </a:lnTo>
                  <a:lnTo>
                    <a:pt x="5009" y="5550"/>
                  </a:lnTo>
                  <a:lnTo>
                    <a:pt x="5001" y="5816"/>
                  </a:lnTo>
                  <a:lnTo>
                    <a:pt x="4995" y="6084"/>
                  </a:lnTo>
                  <a:lnTo>
                    <a:pt x="4990" y="6351"/>
                  </a:lnTo>
                  <a:lnTo>
                    <a:pt x="4987" y="6618"/>
                  </a:lnTo>
                  <a:lnTo>
                    <a:pt x="4986" y="6751"/>
                  </a:lnTo>
                  <a:lnTo>
                    <a:pt x="4986" y="6886"/>
                  </a:lnTo>
                  <a:lnTo>
                    <a:pt x="4986" y="7019"/>
                  </a:lnTo>
                  <a:lnTo>
                    <a:pt x="4988" y="7152"/>
                  </a:lnTo>
                  <a:lnTo>
                    <a:pt x="4990" y="7286"/>
                  </a:lnTo>
                  <a:lnTo>
                    <a:pt x="4993" y="7419"/>
                  </a:lnTo>
                  <a:lnTo>
                    <a:pt x="4997" y="7552"/>
                  </a:lnTo>
                  <a:lnTo>
                    <a:pt x="5002" y="7686"/>
                  </a:lnTo>
                  <a:lnTo>
                    <a:pt x="5009" y="7819"/>
                  </a:lnTo>
                  <a:lnTo>
                    <a:pt x="5016" y="7952"/>
                  </a:lnTo>
                  <a:lnTo>
                    <a:pt x="5024" y="8085"/>
                  </a:lnTo>
                  <a:lnTo>
                    <a:pt x="5035" y="8218"/>
                  </a:lnTo>
                  <a:lnTo>
                    <a:pt x="5037" y="8248"/>
                  </a:lnTo>
                  <a:lnTo>
                    <a:pt x="5041" y="8278"/>
                  </a:lnTo>
                  <a:lnTo>
                    <a:pt x="5046" y="8309"/>
                  </a:lnTo>
                  <a:lnTo>
                    <a:pt x="5051" y="8341"/>
                  </a:lnTo>
                  <a:lnTo>
                    <a:pt x="5058" y="8373"/>
                  </a:lnTo>
                  <a:lnTo>
                    <a:pt x="5065" y="8405"/>
                  </a:lnTo>
                  <a:lnTo>
                    <a:pt x="5073" y="8439"/>
                  </a:lnTo>
                  <a:lnTo>
                    <a:pt x="5082" y="8472"/>
                  </a:lnTo>
                  <a:lnTo>
                    <a:pt x="5092" y="8506"/>
                  </a:lnTo>
                  <a:lnTo>
                    <a:pt x="5102" y="8541"/>
                  </a:lnTo>
                  <a:lnTo>
                    <a:pt x="5114" y="8575"/>
                  </a:lnTo>
                  <a:lnTo>
                    <a:pt x="5125" y="8609"/>
                  </a:lnTo>
                  <a:lnTo>
                    <a:pt x="5138" y="8644"/>
                  </a:lnTo>
                  <a:lnTo>
                    <a:pt x="5151" y="8678"/>
                  </a:lnTo>
                  <a:lnTo>
                    <a:pt x="5165" y="8712"/>
                  </a:lnTo>
                  <a:lnTo>
                    <a:pt x="5178" y="8747"/>
                  </a:lnTo>
                  <a:lnTo>
                    <a:pt x="5193" y="8781"/>
                  </a:lnTo>
                  <a:lnTo>
                    <a:pt x="5208" y="8815"/>
                  </a:lnTo>
                  <a:lnTo>
                    <a:pt x="5223" y="8848"/>
                  </a:lnTo>
                  <a:lnTo>
                    <a:pt x="5240" y="8882"/>
                  </a:lnTo>
                  <a:lnTo>
                    <a:pt x="5255" y="8914"/>
                  </a:lnTo>
                  <a:lnTo>
                    <a:pt x="5272" y="8946"/>
                  </a:lnTo>
                  <a:lnTo>
                    <a:pt x="5288" y="8978"/>
                  </a:lnTo>
                  <a:lnTo>
                    <a:pt x="5306" y="9009"/>
                  </a:lnTo>
                  <a:lnTo>
                    <a:pt x="5323" y="9039"/>
                  </a:lnTo>
                  <a:lnTo>
                    <a:pt x="5340" y="9069"/>
                  </a:lnTo>
                  <a:lnTo>
                    <a:pt x="5358" y="9097"/>
                  </a:lnTo>
                  <a:lnTo>
                    <a:pt x="5376" y="9125"/>
                  </a:lnTo>
                  <a:lnTo>
                    <a:pt x="5394" y="9152"/>
                  </a:lnTo>
                  <a:lnTo>
                    <a:pt x="5412" y="9178"/>
                  </a:lnTo>
                  <a:lnTo>
                    <a:pt x="5430" y="9202"/>
                  </a:lnTo>
                  <a:lnTo>
                    <a:pt x="5448" y="9226"/>
                  </a:lnTo>
                  <a:lnTo>
                    <a:pt x="5484" y="9272"/>
                  </a:lnTo>
                  <a:lnTo>
                    <a:pt x="5520" y="9315"/>
                  </a:lnTo>
                  <a:lnTo>
                    <a:pt x="5556" y="9357"/>
                  </a:lnTo>
                  <a:lnTo>
                    <a:pt x="5591" y="9398"/>
                  </a:lnTo>
                  <a:lnTo>
                    <a:pt x="5626" y="9436"/>
                  </a:lnTo>
                  <a:lnTo>
                    <a:pt x="5661" y="9474"/>
                  </a:lnTo>
                  <a:lnTo>
                    <a:pt x="5695" y="9510"/>
                  </a:lnTo>
                  <a:lnTo>
                    <a:pt x="5728" y="9544"/>
                  </a:lnTo>
                  <a:lnTo>
                    <a:pt x="5796" y="9612"/>
                  </a:lnTo>
                  <a:lnTo>
                    <a:pt x="5864" y="9675"/>
                  </a:lnTo>
                  <a:lnTo>
                    <a:pt x="5930" y="9737"/>
                  </a:lnTo>
                  <a:lnTo>
                    <a:pt x="5997" y="9797"/>
                  </a:lnTo>
                  <a:lnTo>
                    <a:pt x="6064" y="9857"/>
                  </a:lnTo>
                  <a:lnTo>
                    <a:pt x="6132" y="9918"/>
                  </a:lnTo>
                  <a:lnTo>
                    <a:pt x="6200" y="9980"/>
                  </a:lnTo>
                  <a:lnTo>
                    <a:pt x="6269" y="10046"/>
                  </a:lnTo>
                  <a:lnTo>
                    <a:pt x="6304" y="10080"/>
                  </a:lnTo>
                  <a:lnTo>
                    <a:pt x="6339" y="10115"/>
                  </a:lnTo>
                  <a:lnTo>
                    <a:pt x="6376" y="10152"/>
                  </a:lnTo>
                  <a:lnTo>
                    <a:pt x="6411" y="10189"/>
                  </a:lnTo>
                  <a:lnTo>
                    <a:pt x="6448" y="10229"/>
                  </a:lnTo>
                  <a:lnTo>
                    <a:pt x="6485" y="10269"/>
                  </a:lnTo>
                  <a:lnTo>
                    <a:pt x="6522" y="10312"/>
                  </a:lnTo>
                  <a:lnTo>
                    <a:pt x="6561" y="10357"/>
                  </a:lnTo>
                  <a:lnTo>
                    <a:pt x="6597" y="10399"/>
                  </a:lnTo>
                  <a:lnTo>
                    <a:pt x="6636" y="10442"/>
                  </a:lnTo>
                  <a:lnTo>
                    <a:pt x="6675" y="10487"/>
                  </a:lnTo>
                  <a:lnTo>
                    <a:pt x="6717" y="10531"/>
                  </a:lnTo>
                  <a:lnTo>
                    <a:pt x="6802" y="10624"/>
                  </a:lnTo>
                  <a:lnTo>
                    <a:pt x="6890" y="10721"/>
                  </a:lnTo>
                  <a:lnTo>
                    <a:pt x="6934" y="10771"/>
                  </a:lnTo>
                  <a:lnTo>
                    <a:pt x="6978" y="10822"/>
                  </a:lnTo>
                  <a:lnTo>
                    <a:pt x="7020" y="10874"/>
                  </a:lnTo>
                  <a:lnTo>
                    <a:pt x="7063" y="10927"/>
                  </a:lnTo>
                  <a:lnTo>
                    <a:pt x="7104" y="10982"/>
                  </a:lnTo>
                  <a:lnTo>
                    <a:pt x="7144" y="11037"/>
                  </a:lnTo>
                  <a:lnTo>
                    <a:pt x="7182" y="11094"/>
                  </a:lnTo>
                  <a:lnTo>
                    <a:pt x="7218" y="11151"/>
                  </a:lnTo>
                  <a:lnTo>
                    <a:pt x="7252" y="11211"/>
                  </a:lnTo>
                  <a:lnTo>
                    <a:pt x="7285" y="11271"/>
                  </a:lnTo>
                  <a:lnTo>
                    <a:pt x="7314" y="11333"/>
                  </a:lnTo>
                  <a:lnTo>
                    <a:pt x="7340" y="11397"/>
                  </a:lnTo>
                  <a:lnTo>
                    <a:pt x="7363" y="11461"/>
                  </a:lnTo>
                  <a:lnTo>
                    <a:pt x="7381" y="11527"/>
                  </a:lnTo>
                  <a:lnTo>
                    <a:pt x="7397" y="11595"/>
                  </a:lnTo>
                  <a:lnTo>
                    <a:pt x="7409" y="11664"/>
                  </a:lnTo>
                  <a:lnTo>
                    <a:pt x="7416" y="11734"/>
                  </a:lnTo>
                  <a:lnTo>
                    <a:pt x="7419" y="11807"/>
                  </a:lnTo>
                  <a:lnTo>
                    <a:pt x="7417" y="11881"/>
                  </a:lnTo>
                  <a:lnTo>
                    <a:pt x="7410" y="11955"/>
                  </a:lnTo>
                  <a:lnTo>
                    <a:pt x="7397" y="12032"/>
                  </a:lnTo>
                  <a:lnTo>
                    <a:pt x="7378" y="12110"/>
                  </a:lnTo>
                  <a:lnTo>
                    <a:pt x="7354" y="12191"/>
                  </a:lnTo>
                  <a:lnTo>
                    <a:pt x="7324" y="12273"/>
                  </a:lnTo>
                  <a:lnTo>
                    <a:pt x="7310" y="12304"/>
                  </a:lnTo>
                  <a:lnTo>
                    <a:pt x="7293" y="12334"/>
                  </a:lnTo>
                  <a:lnTo>
                    <a:pt x="7274" y="12362"/>
                  </a:lnTo>
                  <a:lnTo>
                    <a:pt x="7254" y="12390"/>
                  </a:lnTo>
                  <a:lnTo>
                    <a:pt x="7230" y="12416"/>
                  </a:lnTo>
                  <a:lnTo>
                    <a:pt x="7204" y="12442"/>
                  </a:lnTo>
                  <a:lnTo>
                    <a:pt x="7177" y="12466"/>
                  </a:lnTo>
                  <a:lnTo>
                    <a:pt x="7147" y="12489"/>
                  </a:lnTo>
                  <a:lnTo>
                    <a:pt x="7116" y="12512"/>
                  </a:lnTo>
                  <a:lnTo>
                    <a:pt x="7084" y="12533"/>
                  </a:lnTo>
                  <a:lnTo>
                    <a:pt x="7050" y="12553"/>
                  </a:lnTo>
                  <a:lnTo>
                    <a:pt x="7014" y="12572"/>
                  </a:lnTo>
                  <a:lnTo>
                    <a:pt x="6978" y="12591"/>
                  </a:lnTo>
                  <a:lnTo>
                    <a:pt x="6940" y="12609"/>
                  </a:lnTo>
                  <a:lnTo>
                    <a:pt x="6902" y="12625"/>
                  </a:lnTo>
                  <a:lnTo>
                    <a:pt x="6862" y="12641"/>
                  </a:lnTo>
                  <a:lnTo>
                    <a:pt x="6822" y="12656"/>
                  </a:lnTo>
                  <a:lnTo>
                    <a:pt x="6781" y="12670"/>
                  </a:lnTo>
                  <a:lnTo>
                    <a:pt x="6740" y="12684"/>
                  </a:lnTo>
                  <a:lnTo>
                    <a:pt x="6698" y="12697"/>
                  </a:lnTo>
                  <a:lnTo>
                    <a:pt x="6655" y="12709"/>
                  </a:lnTo>
                  <a:lnTo>
                    <a:pt x="6614" y="12720"/>
                  </a:lnTo>
                  <a:lnTo>
                    <a:pt x="6571" y="12731"/>
                  </a:lnTo>
                  <a:lnTo>
                    <a:pt x="6528" y="12742"/>
                  </a:lnTo>
                  <a:lnTo>
                    <a:pt x="6444" y="12761"/>
                  </a:lnTo>
                  <a:lnTo>
                    <a:pt x="6362" y="12778"/>
                  </a:lnTo>
                  <a:lnTo>
                    <a:pt x="6282" y="12793"/>
                  </a:lnTo>
                  <a:lnTo>
                    <a:pt x="6206" y="12806"/>
                  </a:lnTo>
                  <a:lnTo>
                    <a:pt x="6144" y="12817"/>
                  </a:lnTo>
                  <a:lnTo>
                    <a:pt x="6082" y="12826"/>
                  </a:lnTo>
                  <a:lnTo>
                    <a:pt x="6020" y="12833"/>
                  </a:lnTo>
                  <a:lnTo>
                    <a:pt x="5957" y="12840"/>
                  </a:lnTo>
                  <a:lnTo>
                    <a:pt x="5895" y="12845"/>
                  </a:lnTo>
                  <a:lnTo>
                    <a:pt x="5833" y="12848"/>
                  </a:lnTo>
                  <a:lnTo>
                    <a:pt x="5770" y="12851"/>
                  </a:lnTo>
                  <a:lnTo>
                    <a:pt x="5708" y="12853"/>
                  </a:lnTo>
                  <a:lnTo>
                    <a:pt x="5646" y="12853"/>
                  </a:lnTo>
                  <a:lnTo>
                    <a:pt x="5584" y="12853"/>
                  </a:lnTo>
                  <a:lnTo>
                    <a:pt x="5523" y="12851"/>
                  </a:lnTo>
                  <a:lnTo>
                    <a:pt x="5461" y="12849"/>
                  </a:lnTo>
                  <a:lnTo>
                    <a:pt x="5401" y="12845"/>
                  </a:lnTo>
                  <a:lnTo>
                    <a:pt x="5340" y="12841"/>
                  </a:lnTo>
                  <a:lnTo>
                    <a:pt x="5280" y="12835"/>
                  </a:lnTo>
                  <a:lnTo>
                    <a:pt x="5221" y="12829"/>
                  </a:lnTo>
                  <a:lnTo>
                    <a:pt x="5162" y="12822"/>
                  </a:lnTo>
                  <a:lnTo>
                    <a:pt x="5103" y="12815"/>
                  </a:lnTo>
                  <a:lnTo>
                    <a:pt x="5046" y="12806"/>
                  </a:lnTo>
                  <a:lnTo>
                    <a:pt x="4989" y="12797"/>
                  </a:lnTo>
                  <a:lnTo>
                    <a:pt x="4933" y="12787"/>
                  </a:lnTo>
                  <a:lnTo>
                    <a:pt x="4877" y="12776"/>
                  </a:lnTo>
                  <a:lnTo>
                    <a:pt x="4822" y="12765"/>
                  </a:lnTo>
                  <a:lnTo>
                    <a:pt x="4768" y="12752"/>
                  </a:lnTo>
                  <a:lnTo>
                    <a:pt x="4715" y="12741"/>
                  </a:lnTo>
                  <a:lnTo>
                    <a:pt x="4663" y="12727"/>
                  </a:lnTo>
                  <a:lnTo>
                    <a:pt x="4612" y="12714"/>
                  </a:lnTo>
                  <a:lnTo>
                    <a:pt x="4562" y="12700"/>
                  </a:lnTo>
                  <a:lnTo>
                    <a:pt x="4513" y="12686"/>
                  </a:lnTo>
                  <a:lnTo>
                    <a:pt x="4466" y="12671"/>
                  </a:lnTo>
                  <a:lnTo>
                    <a:pt x="4420" y="12657"/>
                  </a:lnTo>
                  <a:lnTo>
                    <a:pt x="4374" y="12641"/>
                  </a:lnTo>
                  <a:lnTo>
                    <a:pt x="4284" y="12609"/>
                  </a:lnTo>
                  <a:lnTo>
                    <a:pt x="4193" y="12574"/>
                  </a:lnTo>
                  <a:lnTo>
                    <a:pt x="4103" y="12540"/>
                  </a:lnTo>
                  <a:lnTo>
                    <a:pt x="4013" y="12504"/>
                  </a:lnTo>
                  <a:lnTo>
                    <a:pt x="3924" y="12467"/>
                  </a:lnTo>
                  <a:lnTo>
                    <a:pt x="3835" y="12429"/>
                  </a:lnTo>
                  <a:lnTo>
                    <a:pt x="3747" y="12389"/>
                  </a:lnTo>
                  <a:lnTo>
                    <a:pt x="3658" y="12350"/>
                  </a:lnTo>
                  <a:lnTo>
                    <a:pt x="3571" y="12308"/>
                  </a:lnTo>
                  <a:lnTo>
                    <a:pt x="3484" y="12266"/>
                  </a:lnTo>
                  <a:lnTo>
                    <a:pt x="3397" y="12224"/>
                  </a:lnTo>
                  <a:lnTo>
                    <a:pt x="3311" y="12180"/>
                  </a:lnTo>
                  <a:lnTo>
                    <a:pt x="3225" y="12135"/>
                  </a:lnTo>
                  <a:lnTo>
                    <a:pt x="3138" y="12090"/>
                  </a:lnTo>
                  <a:lnTo>
                    <a:pt x="3053" y="12044"/>
                  </a:lnTo>
                  <a:lnTo>
                    <a:pt x="2969" y="11997"/>
                  </a:lnTo>
                  <a:lnTo>
                    <a:pt x="2883" y="11949"/>
                  </a:lnTo>
                  <a:lnTo>
                    <a:pt x="2799" y="11901"/>
                  </a:lnTo>
                  <a:lnTo>
                    <a:pt x="2715" y="11853"/>
                  </a:lnTo>
                  <a:lnTo>
                    <a:pt x="2632" y="11804"/>
                  </a:lnTo>
                  <a:lnTo>
                    <a:pt x="2548" y="11754"/>
                  </a:lnTo>
                  <a:lnTo>
                    <a:pt x="2465" y="11704"/>
                  </a:lnTo>
                  <a:lnTo>
                    <a:pt x="2382" y="11653"/>
                  </a:lnTo>
                  <a:lnTo>
                    <a:pt x="2300" y="11602"/>
                  </a:lnTo>
                  <a:lnTo>
                    <a:pt x="2135" y="11498"/>
                  </a:lnTo>
                  <a:lnTo>
                    <a:pt x="1972" y="11393"/>
                  </a:lnTo>
                  <a:lnTo>
                    <a:pt x="1810" y="11288"/>
                  </a:lnTo>
                  <a:lnTo>
                    <a:pt x="1648" y="11181"/>
                  </a:lnTo>
                  <a:lnTo>
                    <a:pt x="1575" y="11133"/>
                  </a:lnTo>
                  <a:lnTo>
                    <a:pt x="1501" y="11084"/>
                  </a:lnTo>
                  <a:lnTo>
                    <a:pt x="1426" y="11034"/>
                  </a:lnTo>
                  <a:lnTo>
                    <a:pt x="1351" y="10982"/>
                  </a:lnTo>
                  <a:lnTo>
                    <a:pt x="1314" y="10956"/>
                  </a:lnTo>
                  <a:lnTo>
                    <a:pt x="1276" y="10929"/>
                  </a:lnTo>
                  <a:lnTo>
                    <a:pt x="1240" y="10902"/>
                  </a:lnTo>
                  <a:lnTo>
                    <a:pt x="1203" y="10875"/>
                  </a:lnTo>
                  <a:lnTo>
                    <a:pt x="1167" y="10847"/>
                  </a:lnTo>
                  <a:lnTo>
                    <a:pt x="1132" y="10818"/>
                  </a:lnTo>
                  <a:lnTo>
                    <a:pt x="1097" y="10788"/>
                  </a:lnTo>
                  <a:lnTo>
                    <a:pt x="1063" y="10759"/>
                  </a:lnTo>
                  <a:lnTo>
                    <a:pt x="1030" y="10729"/>
                  </a:lnTo>
                  <a:lnTo>
                    <a:pt x="997" y="10698"/>
                  </a:lnTo>
                  <a:lnTo>
                    <a:pt x="966" y="10667"/>
                  </a:lnTo>
                  <a:lnTo>
                    <a:pt x="936" y="10634"/>
                  </a:lnTo>
                  <a:lnTo>
                    <a:pt x="907" y="10602"/>
                  </a:lnTo>
                  <a:lnTo>
                    <a:pt x="879" y="10569"/>
                  </a:lnTo>
                  <a:lnTo>
                    <a:pt x="852" y="10535"/>
                  </a:lnTo>
                  <a:lnTo>
                    <a:pt x="827" y="10500"/>
                  </a:lnTo>
                  <a:lnTo>
                    <a:pt x="803" y="10465"/>
                  </a:lnTo>
                  <a:lnTo>
                    <a:pt x="780" y="10428"/>
                  </a:lnTo>
                  <a:lnTo>
                    <a:pt x="759" y="10391"/>
                  </a:lnTo>
                  <a:lnTo>
                    <a:pt x="740" y="10354"/>
                  </a:lnTo>
                  <a:lnTo>
                    <a:pt x="723" y="10315"/>
                  </a:lnTo>
                  <a:lnTo>
                    <a:pt x="707" y="10276"/>
                  </a:lnTo>
                  <a:lnTo>
                    <a:pt x="694" y="10235"/>
                  </a:lnTo>
                  <a:lnTo>
                    <a:pt x="682" y="10193"/>
                  </a:lnTo>
                  <a:lnTo>
                    <a:pt x="667" y="10131"/>
                  </a:lnTo>
                  <a:lnTo>
                    <a:pt x="654" y="10068"/>
                  </a:lnTo>
                  <a:lnTo>
                    <a:pt x="644" y="10004"/>
                  </a:lnTo>
                  <a:lnTo>
                    <a:pt x="635" y="9941"/>
                  </a:lnTo>
                  <a:lnTo>
                    <a:pt x="628" y="9876"/>
                  </a:lnTo>
                  <a:lnTo>
                    <a:pt x="623" y="9812"/>
                  </a:lnTo>
                  <a:lnTo>
                    <a:pt x="619" y="9747"/>
                  </a:lnTo>
                  <a:lnTo>
                    <a:pt x="617" y="9683"/>
                  </a:lnTo>
                  <a:lnTo>
                    <a:pt x="616" y="9618"/>
                  </a:lnTo>
                  <a:lnTo>
                    <a:pt x="616" y="9553"/>
                  </a:lnTo>
                  <a:lnTo>
                    <a:pt x="618" y="9488"/>
                  </a:lnTo>
                  <a:lnTo>
                    <a:pt x="620" y="9423"/>
                  </a:lnTo>
                  <a:lnTo>
                    <a:pt x="624" y="9357"/>
                  </a:lnTo>
                  <a:lnTo>
                    <a:pt x="628" y="9292"/>
                  </a:lnTo>
                  <a:lnTo>
                    <a:pt x="632" y="9226"/>
                  </a:lnTo>
                  <a:lnTo>
                    <a:pt x="639" y="9160"/>
                  </a:lnTo>
                  <a:lnTo>
                    <a:pt x="651" y="9028"/>
                  </a:lnTo>
                  <a:lnTo>
                    <a:pt x="665" y="8897"/>
                  </a:lnTo>
                  <a:lnTo>
                    <a:pt x="678" y="8765"/>
                  </a:lnTo>
                  <a:lnTo>
                    <a:pt x="692" y="8633"/>
                  </a:lnTo>
                  <a:lnTo>
                    <a:pt x="698" y="8568"/>
                  </a:lnTo>
                  <a:lnTo>
                    <a:pt x="703" y="8502"/>
                  </a:lnTo>
                  <a:lnTo>
                    <a:pt x="708" y="8437"/>
                  </a:lnTo>
                  <a:lnTo>
                    <a:pt x="712" y="8371"/>
                  </a:lnTo>
                  <a:lnTo>
                    <a:pt x="715" y="8307"/>
                  </a:lnTo>
                  <a:lnTo>
                    <a:pt x="719" y="8241"/>
                  </a:lnTo>
                  <a:lnTo>
                    <a:pt x="720" y="8176"/>
                  </a:lnTo>
                  <a:lnTo>
                    <a:pt x="721" y="8111"/>
                  </a:lnTo>
                  <a:lnTo>
                    <a:pt x="720" y="7825"/>
                  </a:lnTo>
                  <a:lnTo>
                    <a:pt x="722" y="7540"/>
                  </a:lnTo>
                  <a:lnTo>
                    <a:pt x="724" y="7255"/>
                  </a:lnTo>
                  <a:lnTo>
                    <a:pt x="727" y="6970"/>
                  </a:lnTo>
                  <a:lnTo>
                    <a:pt x="730" y="6686"/>
                  </a:lnTo>
                  <a:lnTo>
                    <a:pt x="733" y="6402"/>
                  </a:lnTo>
                  <a:lnTo>
                    <a:pt x="735" y="6118"/>
                  </a:lnTo>
                  <a:lnTo>
                    <a:pt x="737" y="5834"/>
                  </a:lnTo>
                  <a:lnTo>
                    <a:pt x="736" y="5550"/>
                  </a:lnTo>
                  <a:lnTo>
                    <a:pt x="735" y="5266"/>
                  </a:lnTo>
                  <a:lnTo>
                    <a:pt x="733" y="5124"/>
                  </a:lnTo>
                  <a:lnTo>
                    <a:pt x="730" y="4982"/>
                  </a:lnTo>
                  <a:lnTo>
                    <a:pt x="727" y="4840"/>
                  </a:lnTo>
                  <a:lnTo>
                    <a:pt x="724" y="4698"/>
                  </a:lnTo>
                  <a:lnTo>
                    <a:pt x="719" y="4556"/>
                  </a:lnTo>
                  <a:lnTo>
                    <a:pt x="713" y="4414"/>
                  </a:lnTo>
                  <a:lnTo>
                    <a:pt x="707" y="4272"/>
                  </a:lnTo>
                  <a:lnTo>
                    <a:pt x="700" y="4129"/>
                  </a:lnTo>
                  <a:lnTo>
                    <a:pt x="692" y="3988"/>
                  </a:lnTo>
                  <a:lnTo>
                    <a:pt x="682" y="3845"/>
                  </a:lnTo>
                  <a:lnTo>
                    <a:pt x="672" y="3703"/>
                  </a:lnTo>
                  <a:lnTo>
                    <a:pt x="660" y="3560"/>
                  </a:lnTo>
                  <a:lnTo>
                    <a:pt x="645" y="3387"/>
                  </a:lnTo>
                  <a:lnTo>
                    <a:pt x="629" y="3214"/>
                  </a:lnTo>
                  <a:lnTo>
                    <a:pt x="611" y="3041"/>
                  </a:lnTo>
                  <a:lnTo>
                    <a:pt x="592" y="2868"/>
                  </a:lnTo>
                  <a:lnTo>
                    <a:pt x="572" y="2696"/>
                  </a:lnTo>
                  <a:lnTo>
                    <a:pt x="550" y="2523"/>
                  </a:lnTo>
                  <a:lnTo>
                    <a:pt x="527" y="2351"/>
                  </a:lnTo>
                  <a:lnTo>
                    <a:pt x="503" y="2179"/>
                  </a:lnTo>
                  <a:lnTo>
                    <a:pt x="477" y="2007"/>
                  </a:lnTo>
                  <a:lnTo>
                    <a:pt x="450" y="1835"/>
                  </a:lnTo>
                  <a:lnTo>
                    <a:pt x="421" y="1664"/>
                  </a:lnTo>
                  <a:lnTo>
                    <a:pt x="391" y="1493"/>
                  </a:lnTo>
                  <a:lnTo>
                    <a:pt x="359" y="1322"/>
                  </a:lnTo>
                  <a:lnTo>
                    <a:pt x="325" y="1152"/>
                  </a:lnTo>
                  <a:lnTo>
                    <a:pt x="290" y="982"/>
                  </a:lnTo>
                  <a:lnTo>
                    <a:pt x="253" y="812"/>
                  </a:lnTo>
                  <a:lnTo>
                    <a:pt x="245" y="784"/>
                  </a:lnTo>
                  <a:lnTo>
                    <a:pt x="237" y="755"/>
                  </a:lnTo>
                  <a:lnTo>
                    <a:pt x="228" y="722"/>
                  </a:lnTo>
                  <a:lnTo>
                    <a:pt x="216" y="690"/>
                  </a:lnTo>
                  <a:lnTo>
                    <a:pt x="191" y="621"/>
                  </a:lnTo>
                  <a:lnTo>
                    <a:pt x="163" y="549"/>
                  </a:lnTo>
                  <a:lnTo>
                    <a:pt x="134" y="475"/>
                  </a:lnTo>
                  <a:lnTo>
                    <a:pt x="105" y="400"/>
                  </a:lnTo>
                  <a:lnTo>
                    <a:pt x="77" y="328"/>
                  </a:lnTo>
                  <a:lnTo>
                    <a:pt x="51" y="259"/>
                  </a:lnTo>
                  <a:lnTo>
                    <a:pt x="39" y="226"/>
                  </a:lnTo>
                  <a:lnTo>
                    <a:pt x="29" y="194"/>
                  </a:lnTo>
                  <a:lnTo>
                    <a:pt x="20" y="164"/>
                  </a:lnTo>
                  <a:lnTo>
                    <a:pt x="12" y="136"/>
                  </a:lnTo>
                  <a:lnTo>
                    <a:pt x="6" y="110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0" y="46"/>
                  </a:lnTo>
                  <a:lnTo>
                    <a:pt x="2" y="31"/>
                  </a:lnTo>
                  <a:lnTo>
                    <a:pt x="6" y="17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7" y="0"/>
                  </a:lnTo>
                  <a:lnTo>
                    <a:pt x="54" y="1"/>
                  </a:lnTo>
                  <a:lnTo>
                    <a:pt x="73" y="6"/>
                  </a:lnTo>
                  <a:lnTo>
                    <a:pt x="97" y="15"/>
                  </a:lnTo>
                  <a:close/>
                </a:path>
              </a:pathLst>
            </a:custGeom>
            <a:solidFill>
              <a:srgbClr val="AB7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24"/>
            <p:cNvSpPr>
              <a:spLocks/>
            </p:cNvSpPr>
            <p:nvPr/>
          </p:nvSpPr>
          <p:spPr bwMode="auto">
            <a:xfrm>
              <a:off x="2166" y="3282"/>
              <a:ext cx="308" cy="60"/>
            </a:xfrm>
            <a:custGeom>
              <a:avLst/>
              <a:gdLst>
                <a:gd name="T0" fmla="*/ 0 w 5237"/>
                <a:gd name="T1" fmla="*/ 0 h 1027"/>
                <a:gd name="T2" fmla="*/ 0 w 5237"/>
                <a:gd name="T3" fmla="*/ 0 h 1027"/>
                <a:gd name="T4" fmla="*/ 0 w 5237"/>
                <a:gd name="T5" fmla="*/ 0 h 1027"/>
                <a:gd name="T6" fmla="*/ 0 w 5237"/>
                <a:gd name="T7" fmla="*/ 0 h 1027"/>
                <a:gd name="T8" fmla="*/ 0 w 5237"/>
                <a:gd name="T9" fmla="*/ 0 h 1027"/>
                <a:gd name="T10" fmla="*/ 0 w 5237"/>
                <a:gd name="T11" fmla="*/ 0 h 1027"/>
                <a:gd name="T12" fmla="*/ 0 w 5237"/>
                <a:gd name="T13" fmla="*/ 0 h 1027"/>
                <a:gd name="T14" fmla="*/ 0 w 5237"/>
                <a:gd name="T15" fmla="*/ 0 h 1027"/>
                <a:gd name="T16" fmla="*/ 0 w 5237"/>
                <a:gd name="T17" fmla="*/ 0 h 1027"/>
                <a:gd name="T18" fmla="*/ 0 w 5237"/>
                <a:gd name="T19" fmla="*/ 0 h 1027"/>
                <a:gd name="T20" fmla="*/ 0 w 5237"/>
                <a:gd name="T21" fmla="*/ 0 h 1027"/>
                <a:gd name="T22" fmla="*/ 0 w 5237"/>
                <a:gd name="T23" fmla="*/ 0 h 1027"/>
                <a:gd name="T24" fmla="*/ 0 w 5237"/>
                <a:gd name="T25" fmla="*/ 0 h 1027"/>
                <a:gd name="T26" fmla="*/ 0 w 5237"/>
                <a:gd name="T27" fmla="*/ 0 h 1027"/>
                <a:gd name="T28" fmla="*/ 1 w 5237"/>
                <a:gd name="T29" fmla="*/ 0 h 1027"/>
                <a:gd name="T30" fmla="*/ 1 w 5237"/>
                <a:gd name="T31" fmla="*/ 0 h 1027"/>
                <a:gd name="T32" fmla="*/ 1 w 5237"/>
                <a:gd name="T33" fmla="*/ 0 h 1027"/>
                <a:gd name="T34" fmla="*/ 1 w 5237"/>
                <a:gd name="T35" fmla="*/ 0 h 1027"/>
                <a:gd name="T36" fmla="*/ 1 w 5237"/>
                <a:gd name="T37" fmla="*/ 0 h 1027"/>
                <a:gd name="T38" fmla="*/ 1 w 5237"/>
                <a:gd name="T39" fmla="*/ 0 h 1027"/>
                <a:gd name="T40" fmla="*/ 1 w 5237"/>
                <a:gd name="T41" fmla="*/ 0 h 1027"/>
                <a:gd name="T42" fmla="*/ 1 w 5237"/>
                <a:gd name="T43" fmla="*/ 0 h 1027"/>
                <a:gd name="T44" fmla="*/ 1 w 5237"/>
                <a:gd name="T45" fmla="*/ 0 h 1027"/>
                <a:gd name="T46" fmla="*/ 1 w 5237"/>
                <a:gd name="T47" fmla="*/ 0 h 1027"/>
                <a:gd name="T48" fmla="*/ 1 w 5237"/>
                <a:gd name="T49" fmla="*/ 0 h 1027"/>
                <a:gd name="T50" fmla="*/ 1 w 5237"/>
                <a:gd name="T51" fmla="*/ 0 h 1027"/>
                <a:gd name="T52" fmla="*/ 1 w 5237"/>
                <a:gd name="T53" fmla="*/ 0 h 1027"/>
                <a:gd name="T54" fmla="*/ 1 w 5237"/>
                <a:gd name="T55" fmla="*/ 0 h 1027"/>
                <a:gd name="T56" fmla="*/ 1 w 5237"/>
                <a:gd name="T57" fmla="*/ 0 h 1027"/>
                <a:gd name="T58" fmla="*/ 1 w 5237"/>
                <a:gd name="T59" fmla="*/ 0 h 1027"/>
                <a:gd name="T60" fmla="*/ 1 w 5237"/>
                <a:gd name="T61" fmla="*/ 0 h 1027"/>
                <a:gd name="T62" fmla="*/ 1 w 5237"/>
                <a:gd name="T63" fmla="*/ 0 h 1027"/>
                <a:gd name="T64" fmla="*/ 1 w 5237"/>
                <a:gd name="T65" fmla="*/ 0 h 1027"/>
                <a:gd name="T66" fmla="*/ 1 w 5237"/>
                <a:gd name="T67" fmla="*/ 0 h 1027"/>
                <a:gd name="T68" fmla="*/ 1 w 5237"/>
                <a:gd name="T69" fmla="*/ 0 h 1027"/>
                <a:gd name="T70" fmla="*/ 1 w 5237"/>
                <a:gd name="T71" fmla="*/ 0 h 1027"/>
                <a:gd name="T72" fmla="*/ 1 w 5237"/>
                <a:gd name="T73" fmla="*/ 0 h 1027"/>
                <a:gd name="T74" fmla="*/ 1 w 5237"/>
                <a:gd name="T75" fmla="*/ 0 h 1027"/>
                <a:gd name="T76" fmla="*/ 1 w 5237"/>
                <a:gd name="T77" fmla="*/ 0 h 1027"/>
                <a:gd name="T78" fmla="*/ 1 w 5237"/>
                <a:gd name="T79" fmla="*/ 0 h 1027"/>
                <a:gd name="T80" fmla="*/ 1 w 5237"/>
                <a:gd name="T81" fmla="*/ 0 h 1027"/>
                <a:gd name="T82" fmla="*/ 1 w 5237"/>
                <a:gd name="T83" fmla="*/ 0 h 1027"/>
                <a:gd name="T84" fmla="*/ 1 w 5237"/>
                <a:gd name="T85" fmla="*/ 0 h 1027"/>
                <a:gd name="T86" fmla="*/ 1 w 5237"/>
                <a:gd name="T87" fmla="*/ 0 h 1027"/>
                <a:gd name="T88" fmla="*/ 1 w 5237"/>
                <a:gd name="T89" fmla="*/ 0 h 1027"/>
                <a:gd name="T90" fmla="*/ 1 w 5237"/>
                <a:gd name="T91" fmla="*/ 0 h 1027"/>
                <a:gd name="T92" fmla="*/ 1 w 5237"/>
                <a:gd name="T93" fmla="*/ 0 h 1027"/>
                <a:gd name="T94" fmla="*/ 1 w 5237"/>
                <a:gd name="T95" fmla="*/ 0 h 1027"/>
                <a:gd name="T96" fmla="*/ 1 w 5237"/>
                <a:gd name="T97" fmla="*/ 0 h 1027"/>
                <a:gd name="T98" fmla="*/ 1 w 5237"/>
                <a:gd name="T99" fmla="*/ 0 h 1027"/>
                <a:gd name="T100" fmla="*/ 1 w 5237"/>
                <a:gd name="T101" fmla="*/ 0 h 1027"/>
                <a:gd name="T102" fmla="*/ 0 w 5237"/>
                <a:gd name="T103" fmla="*/ 0 h 1027"/>
                <a:gd name="T104" fmla="*/ 0 w 5237"/>
                <a:gd name="T105" fmla="*/ 0 h 1027"/>
                <a:gd name="T106" fmla="*/ 0 w 5237"/>
                <a:gd name="T107" fmla="*/ 0 h 1027"/>
                <a:gd name="T108" fmla="*/ 0 w 5237"/>
                <a:gd name="T109" fmla="*/ 0 h 1027"/>
                <a:gd name="T110" fmla="*/ 0 w 5237"/>
                <a:gd name="T111" fmla="*/ 0 h 1027"/>
                <a:gd name="T112" fmla="*/ 0 w 5237"/>
                <a:gd name="T113" fmla="*/ 0 h 1027"/>
                <a:gd name="T114" fmla="*/ 0 w 5237"/>
                <a:gd name="T115" fmla="*/ 0 h 1027"/>
                <a:gd name="T116" fmla="*/ 0 w 5237"/>
                <a:gd name="T117" fmla="*/ 0 h 1027"/>
                <a:gd name="T118" fmla="*/ 0 w 5237"/>
                <a:gd name="T119" fmla="*/ 0 h 1027"/>
                <a:gd name="T120" fmla="*/ 0 w 5237"/>
                <a:gd name="T121" fmla="*/ 0 h 1027"/>
                <a:gd name="T122" fmla="*/ 0 w 5237"/>
                <a:gd name="T123" fmla="*/ 0 h 1027"/>
                <a:gd name="T124" fmla="*/ 0 w 5237"/>
                <a:gd name="T125" fmla="*/ 0 h 10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237"/>
                <a:gd name="T190" fmla="*/ 0 h 1027"/>
                <a:gd name="T191" fmla="*/ 5237 w 5237"/>
                <a:gd name="T192" fmla="*/ 1027 h 10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237" h="1027">
                  <a:moveTo>
                    <a:pt x="32" y="301"/>
                  </a:moveTo>
                  <a:lnTo>
                    <a:pt x="19" y="291"/>
                  </a:lnTo>
                  <a:lnTo>
                    <a:pt x="8" y="281"/>
                  </a:lnTo>
                  <a:lnTo>
                    <a:pt x="2" y="271"/>
                  </a:lnTo>
                  <a:lnTo>
                    <a:pt x="0" y="262"/>
                  </a:lnTo>
                  <a:lnTo>
                    <a:pt x="0" y="251"/>
                  </a:lnTo>
                  <a:lnTo>
                    <a:pt x="4" y="242"/>
                  </a:lnTo>
                  <a:lnTo>
                    <a:pt x="10" y="232"/>
                  </a:lnTo>
                  <a:lnTo>
                    <a:pt x="21" y="222"/>
                  </a:lnTo>
                  <a:lnTo>
                    <a:pt x="32" y="213"/>
                  </a:lnTo>
                  <a:lnTo>
                    <a:pt x="47" y="203"/>
                  </a:lnTo>
                  <a:lnTo>
                    <a:pt x="64" y="194"/>
                  </a:lnTo>
                  <a:lnTo>
                    <a:pt x="82" y="186"/>
                  </a:lnTo>
                  <a:lnTo>
                    <a:pt x="103" y="176"/>
                  </a:lnTo>
                  <a:lnTo>
                    <a:pt x="125" y="168"/>
                  </a:lnTo>
                  <a:lnTo>
                    <a:pt x="149" y="160"/>
                  </a:lnTo>
                  <a:lnTo>
                    <a:pt x="174" y="151"/>
                  </a:lnTo>
                  <a:lnTo>
                    <a:pt x="227" y="136"/>
                  </a:lnTo>
                  <a:lnTo>
                    <a:pt x="282" y="121"/>
                  </a:lnTo>
                  <a:lnTo>
                    <a:pt x="339" y="109"/>
                  </a:lnTo>
                  <a:lnTo>
                    <a:pt x="395" y="96"/>
                  </a:lnTo>
                  <a:lnTo>
                    <a:pt x="450" y="86"/>
                  </a:lnTo>
                  <a:lnTo>
                    <a:pt x="502" y="78"/>
                  </a:lnTo>
                  <a:lnTo>
                    <a:pt x="549" y="70"/>
                  </a:lnTo>
                  <a:lnTo>
                    <a:pt x="590" y="65"/>
                  </a:lnTo>
                  <a:lnTo>
                    <a:pt x="692" y="54"/>
                  </a:lnTo>
                  <a:lnTo>
                    <a:pt x="793" y="43"/>
                  </a:lnTo>
                  <a:lnTo>
                    <a:pt x="895" y="34"/>
                  </a:lnTo>
                  <a:lnTo>
                    <a:pt x="997" y="26"/>
                  </a:lnTo>
                  <a:lnTo>
                    <a:pt x="1099" y="18"/>
                  </a:lnTo>
                  <a:lnTo>
                    <a:pt x="1201" y="12"/>
                  </a:lnTo>
                  <a:lnTo>
                    <a:pt x="1303" y="7"/>
                  </a:lnTo>
                  <a:lnTo>
                    <a:pt x="1405" y="4"/>
                  </a:lnTo>
                  <a:lnTo>
                    <a:pt x="1507" y="1"/>
                  </a:lnTo>
                  <a:lnTo>
                    <a:pt x="1609" y="0"/>
                  </a:lnTo>
                  <a:lnTo>
                    <a:pt x="1712" y="0"/>
                  </a:lnTo>
                  <a:lnTo>
                    <a:pt x="1814" y="2"/>
                  </a:lnTo>
                  <a:lnTo>
                    <a:pt x="1916" y="5"/>
                  </a:lnTo>
                  <a:lnTo>
                    <a:pt x="2018" y="9"/>
                  </a:lnTo>
                  <a:lnTo>
                    <a:pt x="2120" y="15"/>
                  </a:lnTo>
                  <a:lnTo>
                    <a:pt x="2222" y="22"/>
                  </a:lnTo>
                  <a:lnTo>
                    <a:pt x="2339" y="31"/>
                  </a:lnTo>
                  <a:lnTo>
                    <a:pt x="2455" y="39"/>
                  </a:lnTo>
                  <a:lnTo>
                    <a:pt x="2572" y="47"/>
                  </a:lnTo>
                  <a:lnTo>
                    <a:pt x="2687" y="56"/>
                  </a:lnTo>
                  <a:lnTo>
                    <a:pt x="2804" y="63"/>
                  </a:lnTo>
                  <a:lnTo>
                    <a:pt x="2919" y="71"/>
                  </a:lnTo>
                  <a:lnTo>
                    <a:pt x="3034" y="81"/>
                  </a:lnTo>
                  <a:lnTo>
                    <a:pt x="3150" y="90"/>
                  </a:lnTo>
                  <a:lnTo>
                    <a:pt x="3265" y="100"/>
                  </a:lnTo>
                  <a:lnTo>
                    <a:pt x="3380" y="113"/>
                  </a:lnTo>
                  <a:lnTo>
                    <a:pt x="3495" y="125"/>
                  </a:lnTo>
                  <a:lnTo>
                    <a:pt x="3610" y="141"/>
                  </a:lnTo>
                  <a:lnTo>
                    <a:pt x="3667" y="149"/>
                  </a:lnTo>
                  <a:lnTo>
                    <a:pt x="3725" y="158"/>
                  </a:lnTo>
                  <a:lnTo>
                    <a:pt x="3782" y="167"/>
                  </a:lnTo>
                  <a:lnTo>
                    <a:pt x="3840" y="177"/>
                  </a:lnTo>
                  <a:lnTo>
                    <a:pt x="3897" y="188"/>
                  </a:lnTo>
                  <a:lnTo>
                    <a:pt x="3954" y="198"/>
                  </a:lnTo>
                  <a:lnTo>
                    <a:pt x="4011" y="211"/>
                  </a:lnTo>
                  <a:lnTo>
                    <a:pt x="4068" y="222"/>
                  </a:lnTo>
                  <a:lnTo>
                    <a:pt x="4135" y="237"/>
                  </a:lnTo>
                  <a:lnTo>
                    <a:pt x="4205" y="250"/>
                  </a:lnTo>
                  <a:lnTo>
                    <a:pt x="4275" y="263"/>
                  </a:lnTo>
                  <a:lnTo>
                    <a:pt x="4347" y="275"/>
                  </a:lnTo>
                  <a:lnTo>
                    <a:pt x="4421" y="288"/>
                  </a:lnTo>
                  <a:lnTo>
                    <a:pt x="4495" y="300"/>
                  </a:lnTo>
                  <a:lnTo>
                    <a:pt x="4570" y="313"/>
                  </a:lnTo>
                  <a:lnTo>
                    <a:pt x="4644" y="327"/>
                  </a:lnTo>
                  <a:lnTo>
                    <a:pt x="4718" y="342"/>
                  </a:lnTo>
                  <a:lnTo>
                    <a:pt x="4791" y="357"/>
                  </a:lnTo>
                  <a:lnTo>
                    <a:pt x="4863" y="375"/>
                  </a:lnTo>
                  <a:lnTo>
                    <a:pt x="4934" y="395"/>
                  </a:lnTo>
                  <a:lnTo>
                    <a:pt x="4969" y="405"/>
                  </a:lnTo>
                  <a:lnTo>
                    <a:pt x="5003" y="417"/>
                  </a:lnTo>
                  <a:lnTo>
                    <a:pt x="5037" y="428"/>
                  </a:lnTo>
                  <a:lnTo>
                    <a:pt x="5070" y="441"/>
                  </a:lnTo>
                  <a:lnTo>
                    <a:pt x="5103" y="453"/>
                  </a:lnTo>
                  <a:lnTo>
                    <a:pt x="5135" y="467"/>
                  </a:lnTo>
                  <a:lnTo>
                    <a:pt x="5165" y="481"/>
                  </a:lnTo>
                  <a:lnTo>
                    <a:pt x="5196" y="496"/>
                  </a:lnTo>
                  <a:lnTo>
                    <a:pt x="5203" y="501"/>
                  </a:lnTo>
                  <a:lnTo>
                    <a:pt x="5211" y="506"/>
                  </a:lnTo>
                  <a:lnTo>
                    <a:pt x="5217" y="512"/>
                  </a:lnTo>
                  <a:lnTo>
                    <a:pt x="5222" y="520"/>
                  </a:lnTo>
                  <a:lnTo>
                    <a:pt x="5226" y="527"/>
                  </a:lnTo>
                  <a:lnTo>
                    <a:pt x="5230" y="534"/>
                  </a:lnTo>
                  <a:lnTo>
                    <a:pt x="5233" y="543"/>
                  </a:lnTo>
                  <a:lnTo>
                    <a:pt x="5235" y="552"/>
                  </a:lnTo>
                  <a:lnTo>
                    <a:pt x="5236" y="560"/>
                  </a:lnTo>
                  <a:lnTo>
                    <a:pt x="5237" y="570"/>
                  </a:lnTo>
                  <a:lnTo>
                    <a:pt x="5236" y="579"/>
                  </a:lnTo>
                  <a:lnTo>
                    <a:pt x="5235" y="589"/>
                  </a:lnTo>
                  <a:lnTo>
                    <a:pt x="5234" y="599"/>
                  </a:lnTo>
                  <a:lnTo>
                    <a:pt x="5231" y="608"/>
                  </a:lnTo>
                  <a:lnTo>
                    <a:pt x="5228" y="618"/>
                  </a:lnTo>
                  <a:lnTo>
                    <a:pt x="5224" y="628"/>
                  </a:lnTo>
                  <a:lnTo>
                    <a:pt x="5220" y="637"/>
                  </a:lnTo>
                  <a:lnTo>
                    <a:pt x="5216" y="647"/>
                  </a:lnTo>
                  <a:lnTo>
                    <a:pt x="5211" y="656"/>
                  </a:lnTo>
                  <a:lnTo>
                    <a:pt x="5205" y="665"/>
                  </a:lnTo>
                  <a:lnTo>
                    <a:pt x="5199" y="674"/>
                  </a:lnTo>
                  <a:lnTo>
                    <a:pt x="5193" y="682"/>
                  </a:lnTo>
                  <a:lnTo>
                    <a:pt x="5186" y="689"/>
                  </a:lnTo>
                  <a:lnTo>
                    <a:pt x="5178" y="696"/>
                  </a:lnTo>
                  <a:lnTo>
                    <a:pt x="5170" y="704"/>
                  </a:lnTo>
                  <a:lnTo>
                    <a:pt x="5163" y="710"/>
                  </a:lnTo>
                  <a:lnTo>
                    <a:pt x="5155" y="715"/>
                  </a:lnTo>
                  <a:lnTo>
                    <a:pt x="5145" y="719"/>
                  </a:lnTo>
                  <a:lnTo>
                    <a:pt x="5137" y="724"/>
                  </a:lnTo>
                  <a:lnTo>
                    <a:pt x="5127" y="727"/>
                  </a:lnTo>
                  <a:lnTo>
                    <a:pt x="5118" y="729"/>
                  </a:lnTo>
                  <a:lnTo>
                    <a:pt x="5109" y="730"/>
                  </a:lnTo>
                  <a:lnTo>
                    <a:pt x="5095" y="731"/>
                  </a:lnTo>
                  <a:lnTo>
                    <a:pt x="5081" y="733"/>
                  </a:lnTo>
                  <a:lnTo>
                    <a:pt x="5065" y="736"/>
                  </a:lnTo>
                  <a:lnTo>
                    <a:pt x="5049" y="739"/>
                  </a:lnTo>
                  <a:lnTo>
                    <a:pt x="5016" y="747"/>
                  </a:lnTo>
                  <a:lnTo>
                    <a:pt x="4982" y="758"/>
                  </a:lnTo>
                  <a:lnTo>
                    <a:pt x="4909" y="783"/>
                  </a:lnTo>
                  <a:lnTo>
                    <a:pt x="4832" y="811"/>
                  </a:lnTo>
                  <a:lnTo>
                    <a:pt x="4793" y="825"/>
                  </a:lnTo>
                  <a:lnTo>
                    <a:pt x="4752" y="839"/>
                  </a:lnTo>
                  <a:lnTo>
                    <a:pt x="4712" y="851"/>
                  </a:lnTo>
                  <a:lnTo>
                    <a:pt x="4673" y="863"/>
                  </a:lnTo>
                  <a:lnTo>
                    <a:pt x="4634" y="873"/>
                  </a:lnTo>
                  <a:lnTo>
                    <a:pt x="4596" y="881"/>
                  </a:lnTo>
                  <a:lnTo>
                    <a:pt x="4578" y="884"/>
                  </a:lnTo>
                  <a:lnTo>
                    <a:pt x="4559" y="886"/>
                  </a:lnTo>
                  <a:lnTo>
                    <a:pt x="4541" y="888"/>
                  </a:lnTo>
                  <a:lnTo>
                    <a:pt x="4523" y="888"/>
                  </a:lnTo>
                  <a:lnTo>
                    <a:pt x="4452" y="890"/>
                  </a:lnTo>
                  <a:lnTo>
                    <a:pt x="4383" y="893"/>
                  </a:lnTo>
                  <a:lnTo>
                    <a:pt x="4314" y="897"/>
                  </a:lnTo>
                  <a:lnTo>
                    <a:pt x="4245" y="901"/>
                  </a:lnTo>
                  <a:lnTo>
                    <a:pt x="4110" y="912"/>
                  </a:lnTo>
                  <a:lnTo>
                    <a:pt x="3977" y="924"/>
                  </a:lnTo>
                  <a:lnTo>
                    <a:pt x="3846" y="939"/>
                  </a:lnTo>
                  <a:lnTo>
                    <a:pt x="3716" y="953"/>
                  </a:lnTo>
                  <a:lnTo>
                    <a:pt x="3586" y="968"/>
                  </a:lnTo>
                  <a:lnTo>
                    <a:pt x="3457" y="983"/>
                  </a:lnTo>
                  <a:lnTo>
                    <a:pt x="3329" y="996"/>
                  </a:lnTo>
                  <a:lnTo>
                    <a:pt x="3199" y="1008"/>
                  </a:lnTo>
                  <a:lnTo>
                    <a:pt x="3134" y="1013"/>
                  </a:lnTo>
                  <a:lnTo>
                    <a:pt x="3070" y="1017"/>
                  </a:lnTo>
                  <a:lnTo>
                    <a:pt x="3004" y="1021"/>
                  </a:lnTo>
                  <a:lnTo>
                    <a:pt x="2939" y="1024"/>
                  </a:lnTo>
                  <a:lnTo>
                    <a:pt x="2872" y="1026"/>
                  </a:lnTo>
                  <a:lnTo>
                    <a:pt x="2806" y="1027"/>
                  </a:lnTo>
                  <a:lnTo>
                    <a:pt x="2738" y="1027"/>
                  </a:lnTo>
                  <a:lnTo>
                    <a:pt x="2670" y="1026"/>
                  </a:lnTo>
                  <a:lnTo>
                    <a:pt x="2603" y="1024"/>
                  </a:lnTo>
                  <a:lnTo>
                    <a:pt x="2533" y="1020"/>
                  </a:lnTo>
                  <a:lnTo>
                    <a:pt x="2464" y="1016"/>
                  </a:lnTo>
                  <a:lnTo>
                    <a:pt x="2394" y="1010"/>
                  </a:lnTo>
                  <a:lnTo>
                    <a:pt x="2339" y="1004"/>
                  </a:lnTo>
                  <a:lnTo>
                    <a:pt x="2284" y="998"/>
                  </a:lnTo>
                  <a:lnTo>
                    <a:pt x="2229" y="991"/>
                  </a:lnTo>
                  <a:lnTo>
                    <a:pt x="2175" y="984"/>
                  </a:lnTo>
                  <a:lnTo>
                    <a:pt x="2120" y="976"/>
                  </a:lnTo>
                  <a:lnTo>
                    <a:pt x="2066" y="968"/>
                  </a:lnTo>
                  <a:lnTo>
                    <a:pt x="2012" y="959"/>
                  </a:lnTo>
                  <a:lnTo>
                    <a:pt x="1958" y="949"/>
                  </a:lnTo>
                  <a:lnTo>
                    <a:pt x="1850" y="929"/>
                  </a:lnTo>
                  <a:lnTo>
                    <a:pt x="1741" y="909"/>
                  </a:lnTo>
                  <a:lnTo>
                    <a:pt x="1633" y="885"/>
                  </a:lnTo>
                  <a:lnTo>
                    <a:pt x="1526" y="860"/>
                  </a:lnTo>
                  <a:lnTo>
                    <a:pt x="1419" y="834"/>
                  </a:lnTo>
                  <a:lnTo>
                    <a:pt x="1312" y="807"/>
                  </a:lnTo>
                  <a:lnTo>
                    <a:pt x="1205" y="779"/>
                  </a:lnTo>
                  <a:lnTo>
                    <a:pt x="1099" y="748"/>
                  </a:lnTo>
                  <a:lnTo>
                    <a:pt x="992" y="718"/>
                  </a:lnTo>
                  <a:lnTo>
                    <a:pt x="887" y="687"/>
                  </a:lnTo>
                  <a:lnTo>
                    <a:pt x="781" y="656"/>
                  </a:lnTo>
                  <a:lnTo>
                    <a:pt x="676" y="623"/>
                  </a:lnTo>
                  <a:lnTo>
                    <a:pt x="633" y="609"/>
                  </a:lnTo>
                  <a:lnTo>
                    <a:pt x="590" y="595"/>
                  </a:lnTo>
                  <a:lnTo>
                    <a:pt x="548" y="578"/>
                  </a:lnTo>
                  <a:lnTo>
                    <a:pt x="507" y="561"/>
                  </a:lnTo>
                  <a:lnTo>
                    <a:pt x="466" y="544"/>
                  </a:lnTo>
                  <a:lnTo>
                    <a:pt x="426" y="525"/>
                  </a:lnTo>
                  <a:lnTo>
                    <a:pt x="385" y="505"/>
                  </a:lnTo>
                  <a:lnTo>
                    <a:pt x="345" y="485"/>
                  </a:lnTo>
                  <a:lnTo>
                    <a:pt x="306" y="465"/>
                  </a:lnTo>
                  <a:lnTo>
                    <a:pt x="266" y="443"/>
                  </a:lnTo>
                  <a:lnTo>
                    <a:pt x="227" y="421"/>
                  </a:lnTo>
                  <a:lnTo>
                    <a:pt x="188" y="398"/>
                  </a:lnTo>
                  <a:lnTo>
                    <a:pt x="110" y="350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6B4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25"/>
            <p:cNvSpPr>
              <a:spLocks/>
            </p:cNvSpPr>
            <p:nvPr/>
          </p:nvSpPr>
          <p:spPr bwMode="auto">
            <a:xfrm>
              <a:off x="2167" y="3308"/>
              <a:ext cx="314" cy="51"/>
            </a:xfrm>
            <a:custGeom>
              <a:avLst/>
              <a:gdLst>
                <a:gd name="T0" fmla="*/ 0 w 5334"/>
                <a:gd name="T1" fmla="*/ 0 h 872"/>
                <a:gd name="T2" fmla="*/ 0 w 5334"/>
                <a:gd name="T3" fmla="*/ 0 h 872"/>
                <a:gd name="T4" fmla="*/ 0 w 5334"/>
                <a:gd name="T5" fmla="*/ 0 h 872"/>
                <a:gd name="T6" fmla="*/ 0 w 5334"/>
                <a:gd name="T7" fmla="*/ 0 h 872"/>
                <a:gd name="T8" fmla="*/ 0 w 5334"/>
                <a:gd name="T9" fmla="*/ 0 h 872"/>
                <a:gd name="T10" fmla="*/ 0 w 5334"/>
                <a:gd name="T11" fmla="*/ 0 h 872"/>
                <a:gd name="T12" fmla="*/ 0 w 5334"/>
                <a:gd name="T13" fmla="*/ 0 h 872"/>
                <a:gd name="T14" fmla="*/ 0 w 5334"/>
                <a:gd name="T15" fmla="*/ 0 h 872"/>
                <a:gd name="T16" fmla="*/ 0 w 5334"/>
                <a:gd name="T17" fmla="*/ 0 h 872"/>
                <a:gd name="T18" fmla="*/ 1 w 5334"/>
                <a:gd name="T19" fmla="*/ 0 h 872"/>
                <a:gd name="T20" fmla="*/ 1 w 5334"/>
                <a:gd name="T21" fmla="*/ 0 h 872"/>
                <a:gd name="T22" fmla="*/ 1 w 5334"/>
                <a:gd name="T23" fmla="*/ 0 h 872"/>
                <a:gd name="T24" fmla="*/ 1 w 5334"/>
                <a:gd name="T25" fmla="*/ 0 h 872"/>
                <a:gd name="T26" fmla="*/ 1 w 5334"/>
                <a:gd name="T27" fmla="*/ 0 h 872"/>
                <a:gd name="T28" fmla="*/ 1 w 5334"/>
                <a:gd name="T29" fmla="*/ 0 h 872"/>
                <a:gd name="T30" fmla="*/ 1 w 5334"/>
                <a:gd name="T31" fmla="*/ 0 h 872"/>
                <a:gd name="T32" fmla="*/ 1 w 5334"/>
                <a:gd name="T33" fmla="*/ 0 h 872"/>
                <a:gd name="T34" fmla="*/ 1 w 5334"/>
                <a:gd name="T35" fmla="*/ 0 h 872"/>
                <a:gd name="T36" fmla="*/ 1 w 5334"/>
                <a:gd name="T37" fmla="*/ 0 h 872"/>
                <a:gd name="T38" fmla="*/ 1 w 5334"/>
                <a:gd name="T39" fmla="*/ 0 h 872"/>
                <a:gd name="T40" fmla="*/ 1 w 5334"/>
                <a:gd name="T41" fmla="*/ 0 h 872"/>
                <a:gd name="T42" fmla="*/ 1 w 5334"/>
                <a:gd name="T43" fmla="*/ 0 h 872"/>
                <a:gd name="T44" fmla="*/ 1 w 5334"/>
                <a:gd name="T45" fmla="*/ 0 h 872"/>
                <a:gd name="T46" fmla="*/ 1 w 5334"/>
                <a:gd name="T47" fmla="*/ 0 h 872"/>
                <a:gd name="T48" fmla="*/ 1 w 5334"/>
                <a:gd name="T49" fmla="*/ 0 h 872"/>
                <a:gd name="T50" fmla="*/ 1 w 5334"/>
                <a:gd name="T51" fmla="*/ 0 h 872"/>
                <a:gd name="T52" fmla="*/ 1 w 5334"/>
                <a:gd name="T53" fmla="*/ 0 h 872"/>
                <a:gd name="T54" fmla="*/ 1 w 5334"/>
                <a:gd name="T55" fmla="*/ 0 h 872"/>
                <a:gd name="T56" fmla="*/ 1 w 5334"/>
                <a:gd name="T57" fmla="*/ 0 h 872"/>
                <a:gd name="T58" fmla="*/ 1 w 5334"/>
                <a:gd name="T59" fmla="*/ 0 h 872"/>
                <a:gd name="T60" fmla="*/ 1 w 5334"/>
                <a:gd name="T61" fmla="*/ 0 h 872"/>
                <a:gd name="T62" fmla="*/ 1 w 5334"/>
                <a:gd name="T63" fmla="*/ 0 h 872"/>
                <a:gd name="T64" fmla="*/ 1 w 5334"/>
                <a:gd name="T65" fmla="*/ 0 h 872"/>
                <a:gd name="T66" fmla="*/ 1 w 5334"/>
                <a:gd name="T67" fmla="*/ 0 h 872"/>
                <a:gd name="T68" fmla="*/ 1 w 5334"/>
                <a:gd name="T69" fmla="*/ 0 h 872"/>
                <a:gd name="T70" fmla="*/ 1 w 5334"/>
                <a:gd name="T71" fmla="*/ 0 h 872"/>
                <a:gd name="T72" fmla="*/ 1 w 5334"/>
                <a:gd name="T73" fmla="*/ 0 h 872"/>
                <a:gd name="T74" fmla="*/ 1 w 5334"/>
                <a:gd name="T75" fmla="*/ 0 h 872"/>
                <a:gd name="T76" fmla="*/ 0 w 5334"/>
                <a:gd name="T77" fmla="*/ 0 h 872"/>
                <a:gd name="T78" fmla="*/ 0 w 5334"/>
                <a:gd name="T79" fmla="*/ 0 h 872"/>
                <a:gd name="T80" fmla="*/ 0 w 5334"/>
                <a:gd name="T81" fmla="*/ 0 h 872"/>
                <a:gd name="T82" fmla="*/ 0 w 5334"/>
                <a:gd name="T83" fmla="*/ 0 h 872"/>
                <a:gd name="T84" fmla="*/ 0 w 5334"/>
                <a:gd name="T85" fmla="*/ 0 h 872"/>
                <a:gd name="T86" fmla="*/ 0 w 5334"/>
                <a:gd name="T87" fmla="*/ 0 h 872"/>
                <a:gd name="T88" fmla="*/ 0 w 5334"/>
                <a:gd name="T89" fmla="*/ 0 h 872"/>
                <a:gd name="T90" fmla="*/ 0 w 5334"/>
                <a:gd name="T91" fmla="*/ 0 h 872"/>
                <a:gd name="T92" fmla="*/ 0 w 5334"/>
                <a:gd name="T93" fmla="*/ 0 h 872"/>
                <a:gd name="T94" fmla="*/ 0 w 5334"/>
                <a:gd name="T95" fmla="*/ 0 h 872"/>
                <a:gd name="T96" fmla="*/ 0 w 5334"/>
                <a:gd name="T97" fmla="*/ 0 h 872"/>
                <a:gd name="T98" fmla="*/ 0 w 5334"/>
                <a:gd name="T99" fmla="*/ 0 h 872"/>
                <a:gd name="T100" fmla="*/ 0 w 5334"/>
                <a:gd name="T101" fmla="*/ 0 h 872"/>
                <a:gd name="T102" fmla="*/ 0 w 5334"/>
                <a:gd name="T103" fmla="*/ 0 h 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34"/>
                <a:gd name="T157" fmla="*/ 0 h 872"/>
                <a:gd name="T158" fmla="*/ 5334 w 5334"/>
                <a:gd name="T159" fmla="*/ 872 h 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34" h="872">
                  <a:moveTo>
                    <a:pt x="25" y="4"/>
                  </a:moveTo>
                  <a:lnTo>
                    <a:pt x="68" y="21"/>
                  </a:lnTo>
                  <a:lnTo>
                    <a:pt x="111" y="38"/>
                  </a:lnTo>
                  <a:lnTo>
                    <a:pt x="154" y="57"/>
                  </a:lnTo>
                  <a:lnTo>
                    <a:pt x="196" y="77"/>
                  </a:lnTo>
                  <a:lnTo>
                    <a:pt x="281" y="119"/>
                  </a:lnTo>
                  <a:lnTo>
                    <a:pt x="364" y="163"/>
                  </a:lnTo>
                  <a:lnTo>
                    <a:pt x="405" y="185"/>
                  </a:lnTo>
                  <a:lnTo>
                    <a:pt x="447" y="207"/>
                  </a:lnTo>
                  <a:lnTo>
                    <a:pt x="489" y="228"/>
                  </a:lnTo>
                  <a:lnTo>
                    <a:pt x="530" y="247"/>
                  </a:lnTo>
                  <a:lnTo>
                    <a:pt x="572" y="265"/>
                  </a:lnTo>
                  <a:lnTo>
                    <a:pt x="613" y="283"/>
                  </a:lnTo>
                  <a:lnTo>
                    <a:pt x="655" y="297"/>
                  </a:lnTo>
                  <a:lnTo>
                    <a:pt x="697" y="311"/>
                  </a:lnTo>
                  <a:lnTo>
                    <a:pt x="770" y="333"/>
                  </a:lnTo>
                  <a:lnTo>
                    <a:pt x="844" y="354"/>
                  </a:lnTo>
                  <a:lnTo>
                    <a:pt x="919" y="376"/>
                  </a:lnTo>
                  <a:lnTo>
                    <a:pt x="994" y="398"/>
                  </a:lnTo>
                  <a:lnTo>
                    <a:pt x="1069" y="420"/>
                  </a:lnTo>
                  <a:lnTo>
                    <a:pt x="1145" y="442"/>
                  </a:lnTo>
                  <a:lnTo>
                    <a:pt x="1221" y="463"/>
                  </a:lnTo>
                  <a:lnTo>
                    <a:pt x="1297" y="482"/>
                  </a:lnTo>
                  <a:lnTo>
                    <a:pt x="1373" y="502"/>
                  </a:lnTo>
                  <a:lnTo>
                    <a:pt x="1450" y="521"/>
                  </a:lnTo>
                  <a:lnTo>
                    <a:pt x="1526" y="540"/>
                  </a:lnTo>
                  <a:lnTo>
                    <a:pt x="1603" y="556"/>
                  </a:lnTo>
                  <a:lnTo>
                    <a:pt x="1680" y="572"/>
                  </a:lnTo>
                  <a:lnTo>
                    <a:pt x="1756" y="586"/>
                  </a:lnTo>
                  <a:lnTo>
                    <a:pt x="1833" y="600"/>
                  </a:lnTo>
                  <a:lnTo>
                    <a:pt x="1909" y="611"/>
                  </a:lnTo>
                  <a:lnTo>
                    <a:pt x="1984" y="622"/>
                  </a:lnTo>
                  <a:lnTo>
                    <a:pt x="2059" y="630"/>
                  </a:lnTo>
                  <a:lnTo>
                    <a:pt x="2135" y="639"/>
                  </a:lnTo>
                  <a:lnTo>
                    <a:pt x="2210" y="647"/>
                  </a:lnTo>
                  <a:lnTo>
                    <a:pt x="2286" y="654"/>
                  </a:lnTo>
                  <a:lnTo>
                    <a:pt x="2361" y="659"/>
                  </a:lnTo>
                  <a:lnTo>
                    <a:pt x="2437" y="664"/>
                  </a:lnTo>
                  <a:lnTo>
                    <a:pt x="2513" y="670"/>
                  </a:lnTo>
                  <a:lnTo>
                    <a:pt x="2589" y="673"/>
                  </a:lnTo>
                  <a:lnTo>
                    <a:pt x="2665" y="676"/>
                  </a:lnTo>
                  <a:lnTo>
                    <a:pt x="2741" y="678"/>
                  </a:lnTo>
                  <a:lnTo>
                    <a:pt x="2817" y="679"/>
                  </a:lnTo>
                  <a:lnTo>
                    <a:pt x="2893" y="680"/>
                  </a:lnTo>
                  <a:lnTo>
                    <a:pt x="2969" y="680"/>
                  </a:lnTo>
                  <a:lnTo>
                    <a:pt x="3046" y="679"/>
                  </a:lnTo>
                  <a:lnTo>
                    <a:pt x="3121" y="678"/>
                  </a:lnTo>
                  <a:lnTo>
                    <a:pt x="3216" y="675"/>
                  </a:lnTo>
                  <a:lnTo>
                    <a:pt x="3311" y="670"/>
                  </a:lnTo>
                  <a:lnTo>
                    <a:pt x="3405" y="663"/>
                  </a:lnTo>
                  <a:lnTo>
                    <a:pt x="3500" y="655"/>
                  </a:lnTo>
                  <a:lnTo>
                    <a:pt x="3595" y="645"/>
                  </a:lnTo>
                  <a:lnTo>
                    <a:pt x="3688" y="634"/>
                  </a:lnTo>
                  <a:lnTo>
                    <a:pt x="3783" y="623"/>
                  </a:lnTo>
                  <a:lnTo>
                    <a:pt x="3878" y="610"/>
                  </a:lnTo>
                  <a:lnTo>
                    <a:pt x="3972" y="597"/>
                  </a:lnTo>
                  <a:lnTo>
                    <a:pt x="4066" y="583"/>
                  </a:lnTo>
                  <a:lnTo>
                    <a:pt x="4161" y="569"/>
                  </a:lnTo>
                  <a:lnTo>
                    <a:pt x="4255" y="555"/>
                  </a:lnTo>
                  <a:lnTo>
                    <a:pt x="4349" y="541"/>
                  </a:lnTo>
                  <a:lnTo>
                    <a:pt x="4444" y="527"/>
                  </a:lnTo>
                  <a:lnTo>
                    <a:pt x="4538" y="514"/>
                  </a:lnTo>
                  <a:lnTo>
                    <a:pt x="4633" y="501"/>
                  </a:lnTo>
                  <a:lnTo>
                    <a:pt x="4703" y="491"/>
                  </a:lnTo>
                  <a:lnTo>
                    <a:pt x="4770" y="481"/>
                  </a:lnTo>
                  <a:lnTo>
                    <a:pt x="4835" y="470"/>
                  </a:lnTo>
                  <a:lnTo>
                    <a:pt x="4898" y="457"/>
                  </a:lnTo>
                  <a:lnTo>
                    <a:pt x="4929" y="451"/>
                  </a:lnTo>
                  <a:lnTo>
                    <a:pt x="4961" y="443"/>
                  </a:lnTo>
                  <a:lnTo>
                    <a:pt x="4992" y="435"/>
                  </a:lnTo>
                  <a:lnTo>
                    <a:pt x="5023" y="425"/>
                  </a:lnTo>
                  <a:lnTo>
                    <a:pt x="5055" y="416"/>
                  </a:lnTo>
                  <a:lnTo>
                    <a:pt x="5088" y="404"/>
                  </a:lnTo>
                  <a:lnTo>
                    <a:pt x="5121" y="392"/>
                  </a:lnTo>
                  <a:lnTo>
                    <a:pt x="5155" y="379"/>
                  </a:lnTo>
                  <a:lnTo>
                    <a:pt x="5177" y="370"/>
                  </a:lnTo>
                  <a:lnTo>
                    <a:pt x="5199" y="360"/>
                  </a:lnTo>
                  <a:lnTo>
                    <a:pt x="5221" y="348"/>
                  </a:lnTo>
                  <a:lnTo>
                    <a:pt x="5240" y="335"/>
                  </a:lnTo>
                  <a:lnTo>
                    <a:pt x="5251" y="326"/>
                  </a:lnTo>
                  <a:lnTo>
                    <a:pt x="5260" y="318"/>
                  </a:lnTo>
                  <a:lnTo>
                    <a:pt x="5270" y="310"/>
                  </a:lnTo>
                  <a:lnTo>
                    <a:pt x="5279" y="299"/>
                  </a:lnTo>
                  <a:lnTo>
                    <a:pt x="5287" y="289"/>
                  </a:lnTo>
                  <a:lnTo>
                    <a:pt x="5297" y="276"/>
                  </a:lnTo>
                  <a:lnTo>
                    <a:pt x="5304" y="264"/>
                  </a:lnTo>
                  <a:lnTo>
                    <a:pt x="5312" y="250"/>
                  </a:lnTo>
                  <a:lnTo>
                    <a:pt x="5315" y="244"/>
                  </a:lnTo>
                  <a:lnTo>
                    <a:pt x="5318" y="239"/>
                  </a:lnTo>
                  <a:lnTo>
                    <a:pt x="5322" y="236"/>
                  </a:lnTo>
                  <a:lnTo>
                    <a:pt x="5325" y="234"/>
                  </a:lnTo>
                  <a:lnTo>
                    <a:pt x="5327" y="234"/>
                  </a:lnTo>
                  <a:lnTo>
                    <a:pt x="5329" y="235"/>
                  </a:lnTo>
                  <a:lnTo>
                    <a:pt x="5330" y="237"/>
                  </a:lnTo>
                  <a:lnTo>
                    <a:pt x="5332" y="240"/>
                  </a:lnTo>
                  <a:lnTo>
                    <a:pt x="5333" y="249"/>
                  </a:lnTo>
                  <a:lnTo>
                    <a:pt x="5334" y="262"/>
                  </a:lnTo>
                  <a:lnTo>
                    <a:pt x="5333" y="277"/>
                  </a:lnTo>
                  <a:lnTo>
                    <a:pt x="5332" y="295"/>
                  </a:lnTo>
                  <a:lnTo>
                    <a:pt x="5329" y="315"/>
                  </a:lnTo>
                  <a:lnTo>
                    <a:pt x="5326" y="336"/>
                  </a:lnTo>
                  <a:lnTo>
                    <a:pt x="5322" y="357"/>
                  </a:lnTo>
                  <a:lnTo>
                    <a:pt x="5315" y="377"/>
                  </a:lnTo>
                  <a:lnTo>
                    <a:pt x="5309" y="398"/>
                  </a:lnTo>
                  <a:lnTo>
                    <a:pt x="5302" y="417"/>
                  </a:lnTo>
                  <a:lnTo>
                    <a:pt x="5295" y="433"/>
                  </a:lnTo>
                  <a:lnTo>
                    <a:pt x="5285" y="448"/>
                  </a:lnTo>
                  <a:lnTo>
                    <a:pt x="5271" y="468"/>
                  </a:lnTo>
                  <a:lnTo>
                    <a:pt x="5257" y="485"/>
                  </a:lnTo>
                  <a:lnTo>
                    <a:pt x="5242" y="502"/>
                  </a:lnTo>
                  <a:lnTo>
                    <a:pt x="5227" y="518"/>
                  </a:lnTo>
                  <a:lnTo>
                    <a:pt x="5212" y="532"/>
                  </a:lnTo>
                  <a:lnTo>
                    <a:pt x="5197" y="545"/>
                  </a:lnTo>
                  <a:lnTo>
                    <a:pt x="5181" y="557"/>
                  </a:lnTo>
                  <a:lnTo>
                    <a:pt x="5165" y="568"/>
                  </a:lnTo>
                  <a:lnTo>
                    <a:pt x="5148" y="578"/>
                  </a:lnTo>
                  <a:lnTo>
                    <a:pt x="5130" y="586"/>
                  </a:lnTo>
                  <a:lnTo>
                    <a:pt x="5111" y="595"/>
                  </a:lnTo>
                  <a:lnTo>
                    <a:pt x="5093" y="603"/>
                  </a:lnTo>
                  <a:lnTo>
                    <a:pt x="5072" y="609"/>
                  </a:lnTo>
                  <a:lnTo>
                    <a:pt x="5051" y="617"/>
                  </a:lnTo>
                  <a:lnTo>
                    <a:pt x="5029" y="623"/>
                  </a:lnTo>
                  <a:lnTo>
                    <a:pt x="5005" y="628"/>
                  </a:lnTo>
                  <a:lnTo>
                    <a:pt x="4925" y="647"/>
                  </a:lnTo>
                  <a:lnTo>
                    <a:pt x="4844" y="665"/>
                  </a:lnTo>
                  <a:lnTo>
                    <a:pt x="4763" y="683"/>
                  </a:lnTo>
                  <a:lnTo>
                    <a:pt x="4682" y="701"/>
                  </a:lnTo>
                  <a:lnTo>
                    <a:pt x="4601" y="717"/>
                  </a:lnTo>
                  <a:lnTo>
                    <a:pt x="4519" y="733"/>
                  </a:lnTo>
                  <a:lnTo>
                    <a:pt x="4437" y="749"/>
                  </a:lnTo>
                  <a:lnTo>
                    <a:pt x="4355" y="762"/>
                  </a:lnTo>
                  <a:lnTo>
                    <a:pt x="4274" y="776"/>
                  </a:lnTo>
                  <a:lnTo>
                    <a:pt x="4192" y="788"/>
                  </a:lnTo>
                  <a:lnTo>
                    <a:pt x="4110" y="800"/>
                  </a:lnTo>
                  <a:lnTo>
                    <a:pt x="4029" y="809"/>
                  </a:lnTo>
                  <a:lnTo>
                    <a:pt x="3946" y="817"/>
                  </a:lnTo>
                  <a:lnTo>
                    <a:pt x="3864" y="825"/>
                  </a:lnTo>
                  <a:lnTo>
                    <a:pt x="3782" y="830"/>
                  </a:lnTo>
                  <a:lnTo>
                    <a:pt x="3700" y="834"/>
                  </a:lnTo>
                  <a:lnTo>
                    <a:pt x="3608" y="837"/>
                  </a:lnTo>
                  <a:lnTo>
                    <a:pt x="3517" y="841"/>
                  </a:lnTo>
                  <a:lnTo>
                    <a:pt x="3425" y="846"/>
                  </a:lnTo>
                  <a:lnTo>
                    <a:pt x="3335" y="851"/>
                  </a:lnTo>
                  <a:lnTo>
                    <a:pt x="3243" y="856"/>
                  </a:lnTo>
                  <a:lnTo>
                    <a:pt x="3153" y="860"/>
                  </a:lnTo>
                  <a:lnTo>
                    <a:pt x="3061" y="864"/>
                  </a:lnTo>
                  <a:lnTo>
                    <a:pt x="2971" y="867"/>
                  </a:lnTo>
                  <a:lnTo>
                    <a:pt x="2879" y="870"/>
                  </a:lnTo>
                  <a:lnTo>
                    <a:pt x="2789" y="871"/>
                  </a:lnTo>
                  <a:lnTo>
                    <a:pt x="2698" y="872"/>
                  </a:lnTo>
                  <a:lnTo>
                    <a:pt x="2608" y="871"/>
                  </a:lnTo>
                  <a:lnTo>
                    <a:pt x="2516" y="869"/>
                  </a:lnTo>
                  <a:lnTo>
                    <a:pt x="2426" y="865"/>
                  </a:lnTo>
                  <a:lnTo>
                    <a:pt x="2381" y="862"/>
                  </a:lnTo>
                  <a:lnTo>
                    <a:pt x="2335" y="859"/>
                  </a:lnTo>
                  <a:lnTo>
                    <a:pt x="2290" y="855"/>
                  </a:lnTo>
                  <a:lnTo>
                    <a:pt x="2245" y="851"/>
                  </a:lnTo>
                  <a:lnTo>
                    <a:pt x="2206" y="846"/>
                  </a:lnTo>
                  <a:lnTo>
                    <a:pt x="2169" y="841"/>
                  </a:lnTo>
                  <a:lnTo>
                    <a:pt x="2130" y="836"/>
                  </a:lnTo>
                  <a:lnTo>
                    <a:pt x="2092" y="830"/>
                  </a:lnTo>
                  <a:lnTo>
                    <a:pt x="2016" y="815"/>
                  </a:lnTo>
                  <a:lnTo>
                    <a:pt x="1940" y="800"/>
                  </a:lnTo>
                  <a:lnTo>
                    <a:pt x="1863" y="783"/>
                  </a:lnTo>
                  <a:lnTo>
                    <a:pt x="1787" y="764"/>
                  </a:lnTo>
                  <a:lnTo>
                    <a:pt x="1711" y="744"/>
                  </a:lnTo>
                  <a:lnTo>
                    <a:pt x="1634" y="724"/>
                  </a:lnTo>
                  <a:lnTo>
                    <a:pt x="1558" y="702"/>
                  </a:lnTo>
                  <a:lnTo>
                    <a:pt x="1482" y="680"/>
                  </a:lnTo>
                  <a:lnTo>
                    <a:pt x="1407" y="658"/>
                  </a:lnTo>
                  <a:lnTo>
                    <a:pt x="1331" y="637"/>
                  </a:lnTo>
                  <a:lnTo>
                    <a:pt x="1256" y="616"/>
                  </a:lnTo>
                  <a:lnTo>
                    <a:pt x="1181" y="596"/>
                  </a:lnTo>
                  <a:lnTo>
                    <a:pt x="1106" y="576"/>
                  </a:lnTo>
                  <a:lnTo>
                    <a:pt x="1033" y="557"/>
                  </a:lnTo>
                  <a:lnTo>
                    <a:pt x="986" y="546"/>
                  </a:lnTo>
                  <a:lnTo>
                    <a:pt x="939" y="533"/>
                  </a:lnTo>
                  <a:lnTo>
                    <a:pt x="893" y="520"/>
                  </a:lnTo>
                  <a:lnTo>
                    <a:pt x="847" y="505"/>
                  </a:lnTo>
                  <a:lnTo>
                    <a:pt x="802" y="491"/>
                  </a:lnTo>
                  <a:lnTo>
                    <a:pt x="756" y="474"/>
                  </a:lnTo>
                  <a:lnTo>
                    <a:pt x="711" y="457"/>
                  </a:lnTo>
                  <a:lnTo>
                    <a:pt x="666" y="440"/>
                  </a:lnTo>
                  <a:lnTo>
                    <a:pt x="622" y="422"/>
                  </a:lnTo>
                  <a:lnTo>
                    <a:pt x="578" y="402"/>
                  </a:lnTo>
                  <a:lnTo>
                    <a:pt x="534" y="383"/>
                  </a:lnTo>
                  <a:lnTo>
                    <a:pt x="492" y="362"/>
                  </a:lnTo>
                  <a:lnTo>
                    <a:pt x="449" y="340"/>
                  </a:lnTo>
                  <a:lnTo>
                    <a:pt x="406" y="318"/>
                  </a:lnTo>
                  <a:lnTo>
                    <a:pt x="365" y="295"/>
                  </a:lnTo>
                  <a:lnTo>
                    <a:pt x="323" y="271"/>
                  </a:lnTo>
                  <a:lnTo>
                    <a:pt x="301" y="258"/>
                  </a:lnTo>
                  <a:lnTo>
                    <a:pt x="275" y="240"/>
                  </a:lnTo>
                  <a:lnTo>
                    <a:pt x="247" y="220"/>
                  </a:lnTo>
                  <a:lnTo>
                    <a:pt x="216" y="198"/>
                  </a:lnTo>
                  <a:lnTo>
                    <a:pt x="185" y="174"/>
                  </a:lnTo>
                  <a:lnTo>
                    <a:pt x="153" y="150"/>
                  </a:lnTo>
                  <a:lnTo>
                    <a:pt x="121" y="125"/>
                  </a:lnTo>
                  <a:lnTo>
                    <a:pt x="91" y="100"/>
                  </a:lnTo>
                  <a:lnTo>
                    <a:pt x="64" y="77"/>
                  </a:lnTo>
                  <a:lnTo>
                    <a:pt x="41" y="55"/>
                  </a:lnTo>
                  <a:lnTo>
                    <a:pt x="21" y="36"/>
                  </a:lnTo>
                  <a:lnTo>
                    <a:pt x="8" y="21"/>
                  </a:lnTo>
                  <a:lnTo>
                    <a:pt x="4" y="14"/>
                  </a:lnTo>
                  <a:lnTo>
                    <a:pt x="1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BF8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26"/>
            <p:cNvSpPr>
              <a:spLocks/>
            </p:cNvSpPr>
            <p:nvPr/>
          </p:nvSpPr>
          <p:spPr bwMode="auto">
            <a:xfrm>
              <a:off x="2234" y="3540"/>
              <a:ext cx="19" cy="28"/>
            </a:xfrm>
            <a:custGeom>
              <a:avLst/>
              <a:gdLst>
                <a:gd name="T0" fmla="*/ 0 w 325"/>
                <a:gd name="T1" fmla="*/ 0 h 477"/>
                <a:gd name="T2" fmla="*/ 0 w 325"/>
                <a:gd name="T3" fmla="*/ 0 h 477"/>
                <a:gd name="T4" fmla="*/ 0 w 325"/>
                <a:gd name="T5" fmla="*/ 0 h 477"/>
                <a:gd name="T6" fmla="*/ 0 w 325"/>
                <a:gd name="T7" fmla="*/ 0 h 477"/>
                <a:gd name="T8" fmla="*/ 0 w 325"/>
                <a:gd name="T9" fmla="*/ 0 h 477"/>
                <a:gd name="T10" fmla="*/ 0 w 325"/>
                <a:gd name="T11" fmla="*/ 0 h 477"/>
                <a:gd name="T12" fmla="*/ 0 w 325"/>
                <a:gd name="T13" fmla="*/ 0 h 477"/>
                <a:gd name="T14" fmla="*/ 0 w 325"/>
                <a:gd name="T15" fmla="*/ 0 h 477"/>
                <a:gd name="T16" fmla="*/ 0 w 325"/>
                <a:gd name="T17" fmla="*/ 0 h 477"/>
                <a:gd name="T18" fmla="*/ 0 w 325"/>
                <a:gd name="T19" fmla="*/ 0 h 477"/>
                <a:gd name="T20" fmla="*/ 0 w 325"/>
                <a:gd name="T21" fmla="*/ 0 h 477"/>
                <a:gd name="T22" fmla="*/ 0 w 325"/>
                <a:gd name="T23" fmla="*/ 0 h 477"/>
                <a:gd name="T24" fmla="*/ 0 w 325"/>
                <a:gd name="T25" fmla="*/ 0 h 477"/>
                <a:gd name="T26" fmla="*/ 0 w 325"/>
                <a:gd name="T27" fmla="*/ 0 h 477"/>
                <a:gd name="T28" fmla="*/ 0 w 325"/>
                <a:gd name="T29" fmla="*/ 0 h 477"/>
                <a:gd name="T30" fmla="*/ 0 w 325"/>
                <a:gd name="T31" fmla="*/ 0 h 477"/>
                <a:gd name="T32" fmla="*/ 0 w 325"/>
                <a:gd name="T33" fmla="*/ 0 h 477"/>
                <a:gd name="T34" fmla="*/ 0 w 325"/>
                <a:gd name="T35" fmla="*/ 0 h 477"/>
                <a:gd name="T36" fmla="*/ 0 w 325"/>
                <a:gd name="T37" fmla="*/ 0 h 477"/>
                <a:gd name="T38" fmla="*/ 0 w 325"/>
                <a:gd name="T39" fmla="*/ 0 h 477"/>
                <a:gd name="T40" fmla="*/ 0 w 325"/>
                <a:gd name="T41" fmla="*/ 0 h 477"/>
                <a:gd name="T42" fmla="*/ 0 w 325"/>
                <a:gd name="T43" fmla="*/ 0 h 477"/>
                <a:gd name="T44" fmla="*/ 0 w 325"/>
                <a:gd name="T45" fmla="*/ 0 h 477"/>
                <a:gd name="T46" fmla="*/ 0 w 325"/>
                <a:gd name="T47" fmla="*/ 0 h 477"/>
                <a:gd name="T48" fmla="*/ 0 w 325"/>
                <a:gd name="T49" fmla="*/ 0 h 477"/>
                <a:gd name="T50" fmla="*/ 0 w 325"/>
                <a:gd name="T51" fmla="*/ 0 h 477"/>
                <a:gd name="T52" fmla="*/ 0 w 325"/>
                <a:gd name="T53" fmla="*/ 0 h 477"/>
                <a:gd name="T54" fmla="*/ 0 w 325"/>
                <a:gd name="T55" fmla="*/ 0 h 477"/>
                <a:gd name="T56" fmla="*/ 0 w 325"/>
                <a:gd name="T57" fmla="*/ 0 h 477"/>
                <a:gd name="T58" fmla="*/ 0 w 325"/>
                <a:gd name="T59" fmla="*/ 0 h 477"/>
                <a:gd name="T60" fmla="*/ 0 w 325"/>
                <a:gd name="T61" fmla="*/ 0 h 477"/>
                <a:gd name="T62" fmla="*/ 0 w 325"/>
                <a:gd name="T63" fmla="*/ 0 h 477"/>
                <a:gd name="T64" fmla="*/ 0 w 325"/>
                <a:gd name="T65" fmla="*/ 0 h 477"/>
                <a:gd name="T66" fmla="*/ 0 w 325"/>
                <a:gd name="T67" fmla="*/ 0 h 477"/>
                <a:gd name="T68" fmla="*/ 0 w 325"/>
                <a:gd name="T69" fmla="*/ 0 h 477"/>
                <a:gd name="T70" fmla="*/ 0 w 325"/>
                <a:gd name="T71" fmla="*/ 0 h 477"/>
                <a:gd name="T72" fmla="*/ 0 w 325"/>
                <a:gd name="T73" fmla="*/ 0 h 477"/>
                <a:gd name="T74" fmla="*/ 0 w 325"/>
                <a:gd name="T75" fmla="*/ 0 h 477"/>
                <a:gd name="T76" fmla="*/ 0 w 325"/>
                <a:gd name="T77" fmla="*/ 0 h 477"/>
                <a:gd name="T78" fmla="*/ 0 w 325"/>
                <a:gd name="T79" fmla="*/ 0 h 477"/>
                <a:gd name="T80" fmla="*/ 0 w 325"/>
                <a:gd name="T81" fmla="*/ 0 h 477"/>
                <a:gd name="T82" fmla="*/ 0 w 325"/>
                <a:gd name="T83" fmla="*/ 0 h 477"/>
                <a:gd name="T84" fmla="*/ 0 w 325"/>
                <a:gd name="T85" fmla="*/ 0 h 477"/>
                <a:gd name="T86" fmla="*/ 0 w 325"/>
                <a:gd name="T87" fmla="*/ 0 h 477"/>
                <a:gd name="T88" fmla="*/ 0 w 325"/>
                <a:gd name="T89" fmla="*/ 0 h 477"/>
                <a:gd name="T90" fmla="*/ 0 w 325"/>
                <a:gd name="T91" fmla="*/ 0 h 4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477"/>
                <a:gd name="T140" fmla="*/ 325 w 325"/>
                <a:gd name="T141" fmla="*/ 477 h 4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477">
                  <a:moveTo>
                    <a:pt x="323" y="279"/>
                  </a:moveTo>
                  <a:lnTo>
                    <a:pt x="324" y="290"/>
                  </a:lnTo>
                  <a:lnTo>
                    <a:pt x="325" y="301"/>
                  </a:lnTo>
                  <a:lnTo>
                    <a:pt x="324" y="311"/>
                  </a:lnTo>
                  <a:lnTo>
                    <a:pt x="322" y="323"/>
                  </a:lnTo>
                  <a:lnTo>
                    <a:pt x="320" y="333"/>
                  </a:lnTo>
                  <a:lnTo>
                    <a:pt x="316" y="344"/>
                  </a:lnTo>
                  <a:lnTo>
                    <a:pt x="312" y="354"/>
                  </a:lnTo>
                  <a:lnTo>
                    <a:pt x="308" y="364"/>
                  </a:lnTo>
                  <a:lnTo>
                    <a:pt x="302" y="375"/>
                  </a:lnTo>
                  <a:lnTo>
                    <a:pt x="295" y="385"/>
                  </a:lnTo>
                  <a:lnTo>
                    <a:pt x="289" y="395"/>
                  </a:lnTo>
                  <a:lnTo>
                    <a:pt x="282" y="404"/>
                  </a:lnTo>
                  <a:lnTo>
                    <a:pt x="273" y="412"/>
                  </a:lnTo>
                  <a:lnTo>
                    <a:pt x="266" y="421"/>
                  </a:lnTo>
                  <a:lnTo>
                    <a:pt x="257" y="429"/>
                  </a:lnTo>
                  <a:lnTo>
                    <a:pt x="248" y="436"/>
                  </a:lnTo>
                  <a:lnTo>
                    <a:pt x="239" y="444"/>
                  </a:lnTo>
                  <a:lnTo>
                    <a:pt x="231" y="450"/>
                  </a:lnTo>
                  <a:lnTo>
                    <a:pt x="221" y="456"/>
                  </a:lnTo>
                  <a:lnTo>
                    <a:pt x="212" y="461"/>
                  </a:lnTo>
                  <a:lnTo>
                    <a:pt x="202" y="465"/>
                  </a:lnTo>
                  <a:lnTo>
                    <a:pt x="192" y="470"/>
                  </a:lnTo>
                  <a:lnTo>
                    <a:pt x="183" y="473"/>
                  </a:lnTo>
                  <a:lnTo>
                    <a:pt x="174" y="475"/>
                  </a:lnTo>
                  <a:lnTo>
                    <a:pt x="165" y="476"/>
                  </a:lnTo>
                  <a:lnTo>
                    <a:pt x="156" y="477"/>
                  </a:lnTo>
                  <a:lnTo>
                    <a:pt x="148" y="477"/>
                  </a:lnTo>
                  <a:lnTo>
                    <a:pt x="139" y="476"/>
                  </a:lnTo>
                  <a:lnTo>
                    <a:pt x="131" y="474"/>
                  </a:lnTo>
                  <a:lnTo>
                    <a:pt x="124" y="470"/>
                  </a:lnTo>
                  <a:lnTo>
                    <a:pt x="116" y="465"/>
                  </a:lnTo>
                  <a:lnTo>
                    <a:pt x="110" y="460"/>
                  </a:lnTo>
                  <a:lnTo>
                    <a:pt x="102" y="453"/>
                  </a:lnTo>
                  <a:lnTo>
                    <a:pt x="93" y="444"/>
                  </a:lnTo>
                  <a:lnTo>
                    <a:pt x="86" y="433"/>
                  </a:lnTo>
                  <a:lnTo>
                    <a:pt x="79" y="423"/>
                  </a:lnTo>
                  <a:lnTo>
                    <a:pt x="71" y="410"/>
                  </a:lnTo>
                  <a:lnTo>
                    <a:pt x="64" y="398"/>
                  </a:lnTo>
                  <a:lnTo>
                    <a:pt x="57" y="384"/>
                  </a:lnTo>
                  <a:lnTo>
                    <a:pt x="50" y="370"/>
                  </a:lnTo>
                  <a:lnTo>
                    <a:pt x="37" y="339"/>
                  </a:lnTo>
                  <a:lnTo>
                    <a:pt x="27" y="307"/>
                  </a:lnTo>
                  <a:lnTo>
                    <a:pt x="18" y="274"/>
                  </a:lnTo>
                  <a:lnTo>
                    <a:pt x="9" y="241"/>
                  </a:lnTo>
                  <a:lnTo>
                    <a:pt x="6" y="224"/>
                  </a:lnTo>
                  <a:lnTo>
                    <a:pt x="4" y="206"/>
                  </a:lnTo>
                  <a:lnTo>
                    <a:pt x="2" y="190"/>
                  </a:lnTo>
                  <a:lnTo>
                    <a:pt x="1" y="173"/>
                  </a:lnTo>
                  <a:lnTo>
                    <a:pt x="0" y="157"/>
                  </a:lnTo>
                  <a:lnTo>
                    <a:pt x="0" y="142"/>
                  </a:lnTo>
                  <a:lnTo>
                    <a:pt x="1" y="126"/>
                  </a:lnTo>
                  <a:lnTo>
                    <a:pt x="2" y="112"/>
                  </a:lnTo>
                  <a:lnTo>
                    <a:pt x="4" y="97"/>
                  </a:lnTo>
                  <a:lnTo>
                    <a:pt x="7" y="84"/>
                  </a:lnTo>
                  <a:lnTo>
                    <a:pt x="10" y="71"/>
                  </a:lnTo>
                  <a:lnTo>
                    <a:pt x="15" y="59"/>
                  </a:lnTo>
                  <a:lnTo>
                    <a:pt x="21" y="48"/>
                  </a:lnTo>
                  <a:lnTo>
                    <a:pt x="27" y="38"/>
                  </a:lnTo>
                  <a:lnTo>
                    <a:pt x="34" y="30"/>
                  </a:lnTo>
                  <a:lnTo>
                    <a:pt x="41" y="21"/>
                  </a:lnTo>
                  <a:lnTo>
                    <a:pt x="51" y="14"/>
                  </a:lnTo>
                  <a:lnTo>
                    <a:pt x="61" y="9"/>
                  </a:lnTo>
                  <a:lnTo>
                    <a:pt x="72" y="5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3" y="0"/>
                  </a:lnTo>
                  <a:lnTo>
                    <a:pt x="113" y="1"/>
                  </a:lnTo>
                  <a:lnTo>
                    <a:pt x="125" y="4"/>
                  </a:lnTo>
                  <a:lnTo>
                    <a:pt x="135" y="7"/>
                  </a:lnTo>
                  <a:lnTo>
                    <a:pt x="147" y="11"/>
                  </a:lnTo>
                  <a:lnTo>
                    <a:pt x="157" y="17"/>
                  </a:lnTo>
                  <a:lnTo>
                    <a:pt x="168" y="23"/>
                  </a:lnTo>
                  <a:lnTo>
                    <a:pt x="179" y="31"/>
                  </a:lnTo>
                  <a:lnTo>
                    <a:pt x="190" y="39"/>
                  </a:lnTo>
                  <a:lnTo>
                    <a:pt x="201" y="48"/>
                  </a:lnTo>
                  <a:lnTo>
                    <a:pt x="211" y="59"/>
                  </a:lnTo>
                  <a:lnTo>
                    <a:pt x="221" y="69"/>
                  </a:lnTo>
                  <a:lnTo>
                    <a:pt x="231" y="80"/>
                  </a:lnTo>
                  <a:lnTo>
                    <a:pt x="240" y="92"/>
                  </a:lnTo>
                  <a:lnTo>
                    <a:pt x="250" y="104"/>
                  </a:lnTo>
                  <a:lnTo>
                    <a:pt x="259" y="118"/>
                  </a:lnTo>
                  <a:lnTo>
                    <a:pt x="267" y="131"/>
                  </a:lnTo>
                  <a:lnTo>
                    <a:pt x="276" y="145"/>
                  </a:lnTo>
                  <a:lnTo>
                    <a:pt x="283" y="160"/>
                  </a:lnTo>
                  <a:lnTo>
                    <a:pt x="290" y="174"/>
                  </a:lnTo>
                  <a:lnTo>
                    <a:pt x="297" y="189"/>
                  </a:lnTo>
                  <a:lnTo>
                    <a:pt x="304" y="203"/>
                  </a:lnTo>
                  <a:lnTo>
                    <a:pt x="309" y="219"/>
                  </a:lnTo>
                  <a:lnTo>
                    <a:pt x="313" y="233"/>
                  </a:lnTo>
                  <a:lnTo>
                    <a:pt x="317" y="249"/>
                  </a:lnTo>
                  <a:lnTo>
                    <a:pt x="321" y="264"/>
                  </a:lnTo>
                  <a:lnTo>
                    <a:pt x="323" y="27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Freeform 27"/>
            <p:cNvSpPr>
              <a:spLocks/>
            </p:cNvSpPr>
            <p:nvPr/>
          </p:nvSpPr>
          <p:spPr bwMode="auto">
            <a:xfrm>
              <a:off x="2241" y="3516"/>
              <a:ext cx="18" cy="27"/>
            </a:xfrm>
            <a:custGeom>
              <a:avLst/>
              <a:gdLst>
                <a:gd name="T0" fmla="*/ 0 w 303"/>
                <a:gd name="T1" fmla="*/ 0 h 465"/>
                <a:gd name="T2" fmla="*/ 0 w 303"/>
                <a:gd name="T3" fmla="*/ 0 h 465"/>
                <a:gd name="T4" fmla="*/ 0 w 303"/>
                <a:gd name="T5" fmla="*/ 0 h 465"/>
                <a:gd name="T6" fmla="*/ 0 w 303"/>
                <a:gd name="T7" fmla="*/ 0 h 465"/>
                <a:gd name="T8" fmla="*/ 0 w 303"/>
                <a:gd name="T9" fmla="*/ 0 h 465"/>
                <a:gd name="T10" fmla="*/ 0 w 303"/>
                <a:gd name="T11" fmla="*/ 0 h 465"/>
                <a:gd name="T12" fmla="*/ 0 w 303"/>
                <a:gd name="T13" fmla="*/ 0 h 465"/>
                <a:gd name="T14" fmla="*/ 0 w 303"/>
                <a:gd name="T15" fmla="*/ 0 h 465"/>
                <a:gd name="T16" fmla="*/ 0 w 303"/>
                <a:gd name="T17" fmla="*/ 0 h 465"/>
                <a:gd name="T18" fmla="*/ 0 w 303"/>
                <a:gd name="T19" fmla="*/ 0 h 465"/>
                <a:gd name="T20" fmla="*/ 0 w 303"/>
                <a:gd name="T21" fmla="*/ 0 h 465"/>
                <a:gd name="T22" fmla="*/ 0 w 303"/>
                <a:gd name="T23" fmla="*/ 0 h 465"/>
                <a:gd name="T24" fmla="*/ 0 w 303"/>
                <a:gd name="T25" fmla="*/ 0 h 465"/>
                <a:gd name="T26" fmla="*/ 0 w 303"/>
                <a:gd name="T27" fmla="*/ 0 h 465"/>
                <a:gd name="T28" fmla="*/ 0 w 303"/>
                <a:gd name="T29" fmla="*/ 0 h 465"/>
                <a:gd name="T30" fmla="*/ 0 w 303"/>
                <a:gd name="T31" fmla="*/ 0 h 465"/>
                <a:gd name="T32" fmla="*/ 0 w 303"/>
                <a:gd name="T33" fmla="*/ 0 h 465"/>
                <a:gd name="T34" fmla="*/ 0 w 303"/>
                <a:gd name="T35" fmla="*/ 0 h 465"/>
                <a:gd name="T36" fmla="*/ 0 w 303"/>
                <a:gd name="T37" fmla="*/ 0 h 465"/>
                <a:gd name="T38" fmla="*/ 0 w 303"/>
                <a:gd name="T39" fmla="*/ 0 h 465"/>
                <a:gd name="T40" fmla="*/ 0 w 303"/>
                <a:gd name="T41" fmla="*/ 0 h 465"/>
                <a:gd name="T42" fmla="*/ 0 w 303"/>
                <a:gd name="T43" fmla="*/ 0 h 465"/>
                <a:gd name="T44" fmla="*/ 0 w 303"/>
                <a:gd name="T45" fmla="*/ 0 h 465"/>
                <a:gd name="T46" fmla="*/ 0 w 303"/>
                <a:gd name="T47" fmla="*/ 0 h 465"/>
                <a:gd name="T48" fmla="*/ 0 w 303"/>
                <a:gd name="T49" fmla="*/ 0 h 465"/>
                <a:gd name="T50" fmla="*/ 0 w 303"/>
                <a:gd name="T51" fmla="*/ 0 h 465"/>
                <a:gd name="T52" fmla="*/ 0 w 303"/>
                <a:gd name="T53" fmla="*/ 0 h 465"/>
                <a:gd name="T54" fmla="*/ 0 w 303"/>
                <a:gd name="T55" fmla="*/ 0 h 465"/>
                <a:gd name="T56" fmla="*/ 0 w 303"/>
                <a:gd name="T57" fmla="*/ 0 h 465"/>
                <a:gd name="T58" fmla="*/ 0 w 303"/>
                <a:gd name="T59" fmla="*/ 0 h 465"/>
                <a:gd name="T60" fmla="*/ 0 w 303"/>
                <a:gd name="T61" fmla="*/ 0 h 465"/>
                <a:gd name="T62" fmla="*/ 0 w 303"/>
                <a:gd name="T63" fmla="*/ 0 h 465"/>
                <a:gd name="T64" fmla="*/ 0 w 303"/>
                <a:gd name="T65" fmla="*/ 0 h 465"/>
                <a:gd name="T66" fmla="*/ 0 w 303"/>
                <a:gd name="T67" fmla="*/ 0 h 465"/>
                <a:gd name="T68" fmla="*/ 0 w 303"/>
                <a:gd name="T69" fmla="*/ 0 h 465"/>
                <a:gd name="T70" fmla="*/ 0 w 303"/>
                <a:gd name="T71" fmla="*/ 0 h 465"/>
                <a:gd name="T72" fmla="*/ 0 w 303"/>
                <a:gd name="T73" fmla="*/ 0 h 465"/>
                <a:gd name="T74" fmla="*/ 0 w 303"/>
                <a:gd name="T75" fmla="*/ 0 h 465"/>
                <a:gd name="T76" fmla="*/ 0 w 303"/>
                <a:gd name="T77" fmla="*/ 0 h 465"/>
                <a:gd name="T78" fmla="*/ 0 w 303"/>
                <a:gd name="T79" fmla="*/ 0 h 465"/>
                <a:gd name="T80" fmla="*/ 0 w 303"/>
                <a:gd name="T81" fmla="*/ 0 h 465"/>
                <a:gd name="T82" fmla="*/ 0 w 303"/>
                <a:gd name="T83" fmla="*/ 0 h 465"/>
                <a:gd name="T84" fmla="*/ 0 w 303"/>
                <a:gd name="T85" fmla="*/ 0 h 465"/>
                <a:gd name="T86" fmla="*/ 0 w 303"/>
                <a:gd name="T87" fmla="*/ 0 h 4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3"/>
                <a:gd name="T133" fmla="*/ 0 h 465"/>
                <a:gd name="T134" fmla="*/ 303 w 303"/>
                <a:gd name="T135" fmla="*/ 465 h 4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3" h="465">
                  <a:moveTo>
                    <a:pt x="223" y="462"/>
                  </a:moveTo>
                  <a:lnTo>
                    <a:pt x="188" y="442"/>
                  </a:lnTo>
                  <a:lnTo>
                    <a:pt x="151" y="421"/>
                  </a:lnTo>
                  <a:lnTo>
                    <a:pt x="132" y="409"/>
                  </a:lnTo>
                  <a:lnTo>
                    <a:pt x="112" y="398"/>
                  </a:lnTo>
                  <a:lnTo>
                    <a:pt x="94" y="385"/>
                  </a:lnTo>
                  <a:lnTo>
                    <a:pt x="76" y="372"/>
                  </a:lnTo>
                  <a:lnTo>
                    <a:pt x="59" y="357"/>
                  </a:lnTo>
                  <a:lnTo>
                    <a:pt x="44" y="342"/>
                  </a:lnTo>
                  <a:lnTo>
                    <a:pt x="38" y="333"/>
                  </a:lnTo>
                  <a:lnTo>
                    <a:pt x="30" y="325"/>
                  </a:lnTo>
                  <a:lnTo>
                    <a:pt x="25" y="317"/>
                  </a:lnTo>
                  <a:lnTo>
                    <a:pt x="19" y="307"/>
                  </a:lnTo>
                  <a:lnTo>
                    <a:pt x="15" y="299"/>
                  </a:lnTo>
                  <a:lnTo>
                    <a:pt x="11" y="288"/>
                  </a:lnTo>
                  <a:lnTo>
                    <a:pt x="6" y="279"/>
                  </a:lnTo>
                  <a:lnTo>
                    <a:pt x="3" y="269"/>
                  </a:lnTo>
                  <a:lnTo>
                    <a:pt x="1" y="258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4"/>
                  </a:lnTo>
                  <a:lnTo>
                    <a:pt x="1" y="210"/>
                  </a:lnTo>
                  <a:lnTo>
                    <a:pt x="3" y="197"/>
                  </a:lnTo>
                  <a:lnTo>
                    <a:pt x="6" y="183"/>
                  </a:lnTo>
                  <a:lnTo>
                    <a:pt x="9" y="170"/>
                  </a:lnTo>
                  <a:lnTo>
                    <a:pt x="14" y="157"/>
                  </a:lnTo>
                  <a:lnTo>
                    <a:pt x="18" y="145"/>
                  </a:lnTo>
                  <a:lnTo>
                    <a:pt x="23" y="132"/>
                  </a:lnTo>
                  <a:lnTo>
                    <a:pt x="28" y="121"/>
                  </a:lnTo>
                  <a:lnTo>
                    <a:pt x="34" y="110"/>
                  </a:lnTo>
                  <a:lnTo>
                    <a:pt x="41" y="98"/>
                  </a:lnTo>
                  <a:lnTo>
                    <a:pt x="48" y="88"/>
                  </a:lnTo>
                  <a:lnTo>
                    <a:pt x="55" y="77"/>
                  </a:lnTo>
                  <a:lnTo>
                    <a:pt x="63" y="68"/>
                  </a:lnTo>
                  <a:lnTo>
                    <a:pt x="71" y="59"/>
                  </a:lnTo>
                  <a:lnTo>
                    <a:pt x="79" y="50"/>
                  </a:lnTo>
                  <a:lnTo>
                    <a:pt x="88" y="42"/>
                  </a:lnTo>
                  <a:lnTo>
                    <a:pt x="97" y="35"/>
                  </a:lnTo>
                  <a:lnTo>
                    <a:pt x="105" y="27"/>
                  </a:lnTo>
                  <a:lnTo>
                    <a:pt x="115" y="21"/>
                  </a:lnTo>
                  <a:lnTo>
                    <a:pt x="124" y="16"/>
                  </a:lnTo>
                  <a:lnTo>
                    <a:pt x="134" y="12"/>
                  </a:lnTo>
                  <a:lnTo>
                    <a:pt x="144" y="8"/>
                  </a:lnTo>
                  <a:lnTo>
                    <a:pt x="153" y="5"/>
                  </a:lnTo>
                  <a:lnTo>
                    <a:pt x="163" y="2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94" y="0"/>
                  </a:lnTo>
                  <a:lnTo>
                    <a:pt x="203" y="1"/>
                  </a:lnTo>
                  <a:lnTo>
                    <a:pt x="212" y="3"/>
                  </a:lnTo>
                  <a:lnTo>
                    <a:pt x="223" y="7"/>
                  </a:lnTo>
                  <a:lnTo>
                    <a:pt x="232" y="11"/>
                  </a:lnTo>
                  <a:lnTo>
                    <a:pt x="241" y="16"/>
                  </a:lnTo>
                  <a:lnTo>
                    <a:pt x="250" y="22"/>
                  </a:lnTo>
                  <a:lnTo>
                    <a:pt x="257" y="28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76" y="52"/>
                  </a:lnTo>
                  <a:lnTo>
                    <a:pt x="281" y="61"/>
                  </a:lnTo>
                  <a:lnTo>
                    <a:pt x="285" y="71"/>
                  </a:lnTo>
                  <a:lnTo>
                    <a:pt x="289" y="80"/>
                  </a:lnTo>
                  <a:lnTo>
                    <a:pt x="292" y="92"/>
                  </a:lnTo>
                  <a:lnTo>
                    <a:pt x="296" y="103"/>
                  </a:lnTo>
                  <a:lnTo>
                    <a:pt x="298" y="115"/>
                  </a:lnTo>
                  <a:lnTo>
                    <a:pt x="300" y="126"/>
                  </a:lnTo>
                  <a:lnTo>
                    <a:pt x="302" y="151"/>
                  </a:lnTo>
                  <a:lnTo>
                    <a:pt x="303" y="178"/>
                  </a:lnTo>
                  <a:lnTo>
                    <a:pt x="303" y="205"/>
                  </a:lnTo>
                  <a:lnTo>
                    <a:pt x="302" y="233"/>
                  </a:lnTo>
                  <a:lnTo>
                    <a:pt x="300" y="261"/>
                  </a:lnTo>
                  <a:lnTo>
                    <a:pt x="298" y="291"/>
                  </a:lnTo>
                  <a:lnTo>
                    <a:pt x="292" y="347"/>
                  </a:lnTo>
                  <a:lnTo>
                    <a:pt x="287" y="401"/>
                  </a:lnTo>
                  <a:lnTo>
                    <a:pt x="286" y="408"/>
                  </a:lnTo>
                  <a:lnTo>
                    <a:pt x="285" y="415"/>
                  </a:lnTo>
                  <a:lnTo>
                    <a:pt x="282" y="422"/>
                  </a:lnTo>
                  <a:lnTo>
                    <a:pt x="280" y="428"/>
                  </a:lnTo>
                  <a:lnTo>
                    <a:pt x="276" y="435"/>
                  </a:lnTo>
                  <a:lnTo>
                    <a:pt x="273" y="440"/>
                  </a:lnTo>
                  <a:lnTo>
                    <a:pt x="267" y="447"/>
                  </a:lnTo>
                  <a:lnTo>
                    <a:pt x="263" y="451"/>
                  </a:lnTo>
                  <a:lnTo>
                    <a:pt x="258" y="456"/>
                  </a:lnTo>
                  <a:lnTo>
                    <a:pt x="254" y="459"/>
                  </a:lnTo>
                  <a:lnTo>
                    <a:pt x="249" y="462"/>
                  </a:lnTo>
                  <a:lnTo>
                    <a:pt x="244" y="464"/>
                  </a:lnTo>
                  <a:lnTo>
                    <a:pt x="237" y="465"/>
                  </a:lnTo>
                  <a:lnTo>
                    <a:pt x="233" y="465"/>
                  </a:lnTo>
                  <a:lnTo>
                    <a:pt x="228" y="464"/>
                  </a:lnTo>
                  <a:lnTo>
                    <a:pt x="223" y="462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28"/>
            <p:cNvSpPr>
              <a:spLocks/>
            </p:cNvSpPr>
            <p:nvPr/>
          </p:nvSpPr>
          <p:spPr bwMode="auto">
            <a:xfrm>
              <a:off x="2262" y="3517"/>
              <a:ext cx="21" cy="26"/>
            </a:xfrm>
            <a:custGeom>
              <a:avLst/>
              <a:gdLst>
                <a:gd name="T0" fmla="*/ 0 w 360"/>
                <a:gd name="T1" fmla="*/ 0 h 429"/>
                <a:gd name="T2" fmla="*/ 0 w 360"/>
                <a:gd name="T3" fmla="*/ 0 h 429"/>
                <a:gd name="T4" fmla="*/ 0 w 360"/>
                <a:gd name="T5" fmla="*/ 0 h 429"/>
                <a:gd name="T6" fmla="*/ 0 w 360"/>
                <a:gd name="T7" fmla="*/ 0 h 429"/>
                <a:gd name="T8" fmla="*/ 0 w 360"/>
                <a:gd name="T9" fmla="*/ 0 h 429"/>
                <a:gd name="T10" fmla="*/ 0 w 360"/>
                <a:gd name="T11" fmla="*/ 0 h 429"/>
                <a:gd name="T12" fmla="*/ 0 w 360"/>
                <a:gd name="T13" fmla="*/ 0 h 429"/>
                <a:gd name="T14" fmla="*/ 0 w 360"/>
                <a:gd name="T15" fmla="*/ 0 h 429"/>
                <a:gd name="T16" fmla="*/ 0 w 360"/>
                <a:gd name="T17" fmla="*/ 0 h 429"/>
                <a:gd name="T18" fmla="*/ 0 w 360"/>
                <a:gd name="T19" fmla="*/ 0 h 429"/>
                <a:gd name="T20" fmla="*/ 0 w 360"/>
                <a:gd name="T21" fmla="*/ 0 h 429"/>
                <a:gd name="T22" fmla="*/ 0 w 360"/>
                <a:gd name="T23" fmla="*/ 0 h 429"/>
                <a:gd name="T24" fmla="*/ 0 w 360"/>
                <a:gd name="T25" fmla="*/ 0 h 429"/>
                <a:gd name="T26" fmla="*/ 0 w 360"/>
                <a:gd name="T27" fmla="*/ 0 h 429"/>
                <a:gd name="T28" fmla="*/ 0 w 360"/>
                <a:gd name="T29" fmla="*/ 0 h 429"/>
                <a:gd name="T30" fmla="*/ 0 w 360"/>
                <a:gd name="T31" fmla="*/ 0 h 429"/>
                <a:gd name="T32" fmla="*/ 0 w 360"/>
                <a:gd name="T33" fmla="*/ 0 h 429"/>
                <a:gd name="T34" fmla="*/ 0 w 360"/>
                <a:gd name="T35" fmla="*/ 0 h 429"/>
                <a:gd name="T36" fmla="*/ 0 w 360"/>
                <a:gd name="T37" fmla="*/ 0 h 429"/>
                <a:gd name="T38" fmla="*/ 0 w 360"/>
                <a:gd name="T39" fmla="*/ 0 h 429"/>
                <a:gd name="T40" fmla="*/ 0 w 360"/>
                <a:gd name="T41" fmla="*/ 0 h 429"/>
                <a:gd name="T42" fmla="*/ 0 w 360"/>
                <a:gd name="T43" fmla="*/ 0 h 429"/>
                <a:gd name="T44" fmla="*/ 0 w 360"/>
                <a:gd name="T45" fmla="*/ 0 h 429"/>
                <a:gd name="T46" fmla="*/ 0 w 360"/>
                <a:gd name="T47" fmla="*/ 0 h 429"/>
                <a:gd name="T48" fmla="*/ 0 w 360"/>
                <a:gd name="T49" fmla="*/ 0 h 429"/>
                <a:gd name="T50" fmla="*/ 0 w 360"/>
                <a:gd name="T51" fmla="*/ 0 h 429"/>
                <a:gd name="T52" fmla="*/ 0 w 360"/>
                <a:gd name="T53" fmla="*/ 0 h 429"/>
                <a:gd name="T54" fmla="*/ 0 w 360"/>
                <a:gd name="T55" fmla="*/ 0 h 429"/>
                <a:gd name="T56" fmla="*/ 0 w 360"/>
                <a:gd name="T57" fmla="*/ 0 h 429"/>
                <a:gd name="T58" fmla="*/ 0 w 360"/>
                <a:gd name="T59" fmla="*/ 0 h 429"/>
                <a:gd name="T60" fmla="*/ 0 w 360"/>
                <a:gd name="T61" fmla="*/ 0 h 429"/>
                <a:gd name="T62" fmla="*/ 0 w 360"/>
                <a:gd name="T63" fmla="*/ 0 h 429"/>
                <a:gd name="T64" fmla="*/ 0 w 360"/>
                <a:gd name="T65" fmla="*/ 0 h 429"/>
                <a:gd name="T66" fmla="*/ 0 w 360"/>
                <a:gd name="T67" fmla="*/ 0 h 429"/>
                <a:gd name="T68" fmla="*/ 0 w 360"/>
                <a:gd name="T69" fmla="*/ 0 h 429"/>
                <a:gd name="T70" fmla="*/ 0 w 360"/>
                <a:gd name="T71" fmla="*/ 0 h 429"/>
                <a:gd name="T72" fmla="*/ 0 w 360"/>
                <a:gd name="T73" fmla="*/ 0 h 429"/>
                <a:gd name="T74" fmla="*/ 0 w 360"/>
                <a:gd name="T75" fmla="*/ 0 h 429"/>
                <a:gd name="T76" fmla="*/ 0 w 360"/>
                <a:gd name="T77" fmla="*/ 0 h 429"/>
                <a:gd name="T78" fmla="*/ 0 w 360"/>
                <a:gd name="T79" fmla="*/ 0 h 429"/>
                <a:gd name="T80" fmla="*/ 0 w 360"/>
                <a:gd name="T81" fmla="*/ 0 h 429"/>
                <a:gd name="T82" fmla="*/ 0 w 360"/>
                <a:gd name="T83" fmla="*/ 0 h 429"/>
                <a:gd name="T84" fmla="*/ 0 w 360"/>
                <a:gd name="T85" fmla="*/ 0 h 4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429"/>
                <a:gd name="T131" fmla="*/ 360 w 360"/>
                <a:gd name="T132" fmla="*/ 429 h 4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429">
                  <a:moveTo>
                    <a:pt x="33" y="365"/>
                  </a:moveTo>
                  <a:lnTo>
                    <a:pt x="28" y="342"/>
                  </a:lnTo>
                  <a:lnTo>
                    <a:pt x="22" y="317"/>
                  </a:lnTo>
                  <a:lnTo>
                    <a:pt x="17" y="290"/>
                  </a:lnTo>
                  <a:lnTo>
                    <a:pt x="12" y="262"/>
                  </a:lnTo>
                  <a:lnTo>
                    <a:pt x="8" y="233"/>
                  </a:lnTo>
                  <a:lnTo>
                    <a:pt x="4" y="204"/>
                  </a:lnTo>
                  <a:lnTo>
                    <a:pt x="2" y="176"/>
                  </a:lnTo>
                  <a:lnTo>
                    <a:pt x="0" y="148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3" y="85"/>
                  </a:lnTo>
                  <a:lnTo>
                    <a:pt x="5" y="73"/>
                  </a:lnTo>
                  <a:lnTo>
                    <a:pt x="7" y="63"/>
                  </a:lnTo>
                  <a:lnTo>
                    <a:pt x="9" y="52"/>
                  </a:lnTo>
                  <a:lnTo>
                    <a:pt x="12" y="43"/>
                  </a:lnTo>
                  <a:lnTo>
                    <a:pt x="17" y="35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31" y="15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62" y="2"/>
                  </a:lnTo>
                  <a:lnTo>
                    <a:pt x="74" y="0"/>
                  </a:lnTo>
                  <a:lnTo>
                    <a:pt x="85" y="0"/>
                  </a:lnTo>
                  <a:lnTo>
                    <a:pt x="97" y="2"/>
                  </a:lnTo>
                  <a:lnTo>
                    <a:pt x="108" y="3"/>
                  </a:lnTo>
                  <a:lnTo>
                    <a:pt x="120" y="6"/>
                  </a:lnTo>
                  <a:lnTo>
                    <a:pt x="131" y="9"/>
                  </a:lnTo>
                  <a:lnTo>
                    <a:pt x="142" y="13"/>
                  </a:lnTo>
                  <a:lnTo>
                    <a:pt x="154" y="18"/>
                  </a:lnTo>
                  <a:lnTo>
                    <a:pt x="165" y="23"/>
                  </a:lnTo>
                  <a:lnTo>
                    <a:pt x="177" y="31"/>
                  </a:lnTo>
                  <a:lnTo>
                    <a:pt x="188" y="37"/>
                  </a:lnTo>
                  <a:lnTo>
                    <a:pt x="200" y="45"/>
                  </a:lnTo>
                  <a:lnTo>
                    <a:pt x="211" y="54"/>
                  </a:lnTo>
                  <a:lnTo>
                    <a:pt x="222" y="63"/>
                  </a:lnTo>
                  <a:lnTo>
                    <a:pt x="233" y="72"/>
                  </a:lnTo>
                  <a:lnTo>
                    <a:pt x="254" y="94"/>
                  </a:lnTo>
                  <a:lnTo>
                    <a:pt x="274" y="117"/>
                  </a:lnTo>
                  <a:lnTo>
                    <a:pt x="292" y="142"/>
                  </a:lnTo>
                  <a:lnTo>
                    <a:pt x="309" y="168"/>
                  </a:lnTo>
                  <a:lnTo>
                    <a:pt x="316" y="181"/>
                  </a:lnTo>
                  <a:lnTo>
                    <a:pt x="323" y="195"/>
                  </a:lnTo>
                  <a:lnTo>
                    <a:pt x="331" y="210"/>
                  </a:lnTo>
                  <a:lnTo>
                    <a:pt x="337" y="224"/>
                  </a:lnTo>
                  <a:lnTo>
                    <a:pt x="343" y="239"/>
                  </a:lnTo>
                  <a:lnTo>
                    <a:pt x="348" y="253"/>
                  </a:lnTo>
                  <a:lnTo>
                    <a:pt x="353" y="268"/>
                  </a:lnTo>
                  <a:lnTo>
                    <a:pt x="357" y="283"/>
                  </a:lnTo>
                  <a:lnTo>
                    <a:pt x="359" y="293"/>
                  </a:lnTo>
                  <a:lnTo>
                    <a:pt x="360" y="301"/>
                  </a:lnTo>
                  <a:lnTo>
                    <a:pt x="360" y="310"/>
                  </a:lnTo>
                  <a:lnTo>
                    <a:pt x="359" y="318"/>
                  </a:lnTo>
                  <a:lnTo>
                    <a:pt x="357" y="326"/>
                  </a:lnTo>
                  <a:lnTo>
                    <a:pt x="355" y="333"/>
                  </a:lnTo>
                  <a:lnTo>
                    <a:pt x="352" y="340"/>
                  </a:lnTo>
                  <a:lnTo>
                    <a:pt x="347" y="347"/>
                  </a:lnTo>
                  <a:lnTo>
                    <a:pt x="342" y="353"/>
                  </a:lnTo>
                  <a:lnTo>
                    <a:pt x="337" y="358"/>
                  </a:lnTo>
                  <a:lnTo>
                    <a:pt x="331" y="364"/>
                  </a:lnTo>
                  <a:lnTo>
                    <a:pt x="325" y="369"/>
                  </a:lnTo>
                  <a:lnTo>
                    <a:pt x="310" y="378"/>
                  </a:lnTo>
                  <a:lnTo>
                    <a:pt x="294" y="386"/>
                  </a:lnTo>
                  <a:lnTo>
                    <a:pt x="278" y="394"/>
                  </a:lnTo>
                  <a:lnTo>
                    <a:pt x="260" y="400"/>
                  </a:lnTo>
                  <a:lnTo>
                    <a:pt x="241" y="405"/>
                  </a:lnTo>
                  <a:lnTo>
                    <a:pt x="224" y="410"/>
                  </a:lnTo>
                  <a:lnTo>
                    <a:pt x="188" y="419"/>
                  </a:lnTo>
                  <a:lnTo>
                    <a:pt x="157" y="426"/>
                  </a:lnTo>
                  <a:lnTo>
                    <a:pt x="149" y="428"/>
                  </a:lnTo>
                  <a:lnTo>
                    <a:pt x="140" y="429"/>
                  </a:lnTo>
                  <a:lnTo>
                    <a:pt x="131" y="429"/>
                  </a:lnTo>
                  <a:lnTo>
                    <a:pt x="122" y="429"/>
                  </a:lnTo>
                  <a:lnTo>
                    <a:pt x="112" y="428"/>
                  </a:lnTo>
                  <a:lnTo>
                    <a:pt x="103" y="426"/>
                  </a:lnTo>
                  <a:lnTo>
                    <a:pt x="94" y="424"/>
                  </a:lnTo>
                  <a:lnTo>
                    <a:pt x="84" y="421"/>
                  </a:lnTo>
                  <a:lnTo>
                    <a:pt x="76" y="417"/>
                  </a:lnTo>
                  <a:lnTo>
                    <a:pt x="68" y="412"/>
                  </a:lnTo>
                  <a:lnTo>
                    <a:pt x="59" y="406"/>
                  </a:lnTo>
                  <a:lnTo>
                    <a:pt x="53" y="400"/>
                  </a:lnTo>
                  <a:lnTo>
                    <a:pt x="47" y="393"/>
                  </a:lnTo>
                  <a:lnTo>
                    <a:pt x="41" y="384"/>
                  </a:lnTo>
                  <a:lnTo>
                    <a:pt x="36" y="375"/>
                  </a:lnTo>
                  <a:lnTo>
                    <a:pt x="33" y="365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29"/>
            <p:cNvSpPr>
              <a:spLocks/>
            </p:cNvSpPr>
            <p:nvPr/>
          </p:nvSpPr>
          <p:spPr bwMode="auto">
            <a:xfrm>
              <a:off x="2254" y="3544"/>
              <a:ext cx="17" cy="22"/>
            </a:xfrm>
            <a:custGeom>
              <a:avLst/>
              <a:gdLst>
                <a:gd name="T0" fmla="*/ 0 w 283"/>
                <a:gd name="T1" fmla="*/ 0 h 367"/>
                <a:gd name="T2" fmla="*/ 0 w 283"/>
                <a:gd name="T3" fmla="*/ 0 h 367"/>
                <a:gd name="T4" fmla="*/ 0 w 283"/>
                <a:gd name="T5" fmla="*/ 0 h 367"/>
                <a:gd name="T6" fmla="*/ 0 w 283"/>
                <a:gd name="T7" fmla="*/ 0 h 367"/>
                <a:gd name="T8" fmla="*/ 0 w 283"/>
                <a:gd name="T9" fmla="*/ 0 h 367"/>
                <a:gd name="T10" fmla="*/ 0 w 283"/>
                <a:gd name="T11" fmla="*/ 0 h 367"/>
                <a:gd name="T12" fmla="*/ 0 w 283"/>
                <a:gd name="T13" fmla="*/ 0 h 367"/>
                <a:gd name="T14" fmla="*/ 0 w 283"/>
                <a:gd name="T15" fmla="*/ 0 h 367"/>
                <a:gd name="T16" fmla="*/ 0 w 283"/>
                <a:gd name="T17" fmla="*/ 0 h 367"/>
                <a:gd name="T18" fmla="*/ 0 w 283"/>
                <a:gd name="T19" fmla="*/ 0 h 367"/>
                <a:gd name="T20" fmla="*/ 0 w 283"/>
                <a:gd name="T21" fmla="*/ 0 h 367"/>
                <a:gd name="T22" fmla="*/ 0 w 283"/>
                <a:gd name="T23" fmla="*/ 0 h 367"/>
                <a:gd name="T24" fmla="*/ 0 w 283"/>
                <a:gd name="T25" fmla="*/ 0 h 367"/>
                <a:gd name="T26" fmla="*/ 0 w 283"/>
                <a:gd name="T27" fmla="*/ 0 h 367"/>
                <a:gd name="T28" fmla="*/ 0 w 283"/>
                <a:gd name="T29" fmla="*/ 0 h 367"/>
                <a:gd name="T30" fmla="*/ 0 w 283"/>
                <a:gd name="T31" fmla="*/ 0 h 367"/>
                <a:gd name="T32" fmla="*/ 0 w 283"/>
                <a:gd name="T33" fmla="*/ 0 h 367"/>
                <a:gd name="T34" fmla="*/ 0 w 283"/>
                <a:gd name="T35" fmla="*/ 0 h 367"/>
                <a:gd name="T36" fmla="*/ 0 w 283"/>
                <a:gd name="T37" fmla="*/ 0 h 367"/>
                <a:gd name="T38" fmla="*/ 0 w 283"/>
                <a:gd name="T39" fmla="*/ 0 h 367"/>
                <a:gd name="T40" fmla="*/ 0 w 283"/>
                <a:gd name="T41" fmla="*/ 0 h 367"/>
                <a:gd name="T42" fmla="*/ 0 w 283"/>
                <a:gd name="T43" fmla="*/ 0 h 367"/>
                <a:gd name="T44" fmla="*/ 0 w 283"/>
                <a:gd name="T45" fmla="*/ 0 h 367"/>
                <a:gd name="T46" fmla="*/ 0 w 283"/>
                <a:gd name="T47" fmla="*/ 0 h 367"/>
                <a:gd name="T48" fmla="*/ 0 w 283"/>
                <a:gd name="T49" fmla="*/ 0 h 367"/>
                <a:gd name="T50" fmla="*/ 0 w 283"/>
                <a:gd name="T51" fmla="*/ 0 h 367"/>
                <a:gd name="T52" fmla="*/ 0 w 283"/>
                <a:gd name="T53" fmla="*/ 0 h 367"/>
                <a:gd name="T54" fmla="*/ 0 w 283"/>
                <a:gd name="T55" fmla="*/ 0 h 367"/>
                <a:gd name="T56" fmla="*/ 0 w 283"/>
                <a:gd name="T57" fmla="*/ 0 h 367"/>
                <a:gd name="T58" fmla="*/ 0 w 283"/>
                <a:gd name="T59" fmla="*/ 0 h 367"/>
                <a:gd name="T60" fmla="*/ 0 w 283"/>
                <a:gd name="T61" fmla="*/ 0 h 367"/>
                <a:gd name="T62" fmla="*/ 0 w 283"/>
                <a:gd name="T63" fmla="*/ 0 h 367"/>
                <a:gd name="T64" fmla="*/ 0 w 283"/>
                <a:gd name="T65" fmla="*/ 0 h 367"/>
                <a:gd name="T66" fmla="*/ 0 w 283"/>
                <a:gd name="T67" fmla="*/ 0 h 367"/>
                <a:gd name="T68" fmla="*/ 0 w 283"/>
                <a:gd name="T69" fmla="*/ 0 h 367"/>
                <a:gd name="T70" fmla="*/ 0 w 283"/>
                <a:gd name="T71" fmla="*/ 0 h 367"/>
                <a:gd name="T72" fmla="*/ 0 w 283"/>
                <a:gd name="T73" fmla="*/ 0 h 367"/>
                <a:gd name="T74" fmla="*/ 0 w 283"/>
                <a:gd name="T75" fmla="*/ 0 h 3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3"/>
                <a:gd name="T115" fmla="*/ 0 h 367"/>
                <a:gd name="T116" fmla="*/ 283 w 283"/>
                <a:gd name="T117" fmla="*/ 367 h 3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3" h="367">
                  <a:moveTo>
                    <a:pt x="218" y="351"/>
                  </a:moveTo>
                  <a:lnTo>
                    <a:pt x="209" y="357"/>
                  </a:lnTo>
                  <a:lnTo>
                    <a:pt x="200" y="361"/>
                  </a:lnTo>
                  <a:lnTo>
                    <a:pt x="189" y="364"/>
                  </a:lnTo>
                  <a:lnTo>
                    <a:pt x="178" y="366"/>
                  </a:lnTo>
                  <a:lnTo>
                    <a:pt x="166" y="367"/>
                  </a:lnTo>
                  <a:lnTo>
                    <a:pt x="156" y="366"/>
                  </a:lnTo>
                  <a:lnTo>
                    <a:pt x="145" y="364"/>
                  </a:lnTo>
                  <a:lnTo>
                    <a:pt x="133" y="361"/>
                  </a:lnTo>
                  <a:lnTo>
                    <a:pt x="122" y="357"/>
                  </a:lnTo>
                  <a:lnTo>
                    <a:pt x="110" y="352"/>
                  </a:lnTo>
                  <a:lnTo>
                    <a:pt x="99" y="346"/>
                  </a:lnTo>
                  <a:lnTo>
                    <a:pt x="88" y="338"/>
                  </a:lnTo>
                  <a:lnTo>
                    <a:pt x="79" y="330"/>
                  </a:lnTo>
                  <a:lnTo>
                    <a:pt x="69" y="322"/>
                  </a:lnTo>
                  <a:lnTo>
                    <a:pt x="60" y="311"/>
                  </a:lnTo>
                  <a:lnTo>
                    <a:pt x="52" y="301"/>
                  </a:lnTo>
                  <a:lnTo>
                    <a:pt x="45" y="289"/>
                  </a:lnTo>
                  <a:lnTo>
                    <a:pt x="37" y="276"/>
                  </a:lnTo>
                  <a:lnTo>
                    <a:pt x="30" y="262"/>
                  </a:lnTo>
                  <a:lnTo>
                    <a:pt x="24" y="248"/>
                  </a:lnTo>
                  <a:lnTo>
                    <a:pt x="19" y="232"/>
                  </a:lnTo>
                  <a:lnTo>
                    <a:pt x="13" y="217"/>
                  </a:lnTo>
                  <a:lnTo>
                    <a:pt x="9" y="200"/>
                  </a:lnTo>
                  <a:lnTo>
                    <a:pt x="5" y="183"/>
                  </a:lnTo>
                  <a:lnTo>
                    <a:pt x="3" y="167"/>
                  </a:lnTo>
                  <a:lnTo>
                    <a:pt x="1" y="150"/>
                  </a:lnTo>
                  <a:lnTo>
                    <a:pt x="0" y="133"/>
                  </a:lnTo>
                  <a:lnTo>
                    <a:pt x="0" y="117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5" y="70"/>
                  </a:lnTo>
                  <a:lnTo>
                    <a:pt x="8" y="55"/>
                  </a:lnTo>
                  <a:lnTo>
                    <a:pt x="12" y="45"/>
                  </a:lnTo>
                  <a:lnTo>
                    <a:pt x="18" y="36"/>
                  </a:lnTo>
                  <a:lnTo>
                    <a:pt x="24" y="27"/>
                  </a:lnTo>
                  <a:lnTo>
                    <a:pt x="30" y="21"/>
                  </a:lnTo>
                  <a:lnTo>
                    <a:pt x="38" y="15"/>
                  </a:lnTo>
                  <a:lnTo>
                    <a:pt x="47" y="11"/>
                  </a:lnTo>
                  <a:lnTo>
                    <a:pt x="56" y="6"/>
                  </a:lnTo>
                  <a:lnTo>
                    <a:pt x="66" y="3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25" y="2"/>
                  </a:lnTo>
                  <a:lnTo>
                    <a:pt x="142" y="6"/>
                  </a:lnTo>
                  <a:lnTo>
                    <a:pt x="162" y="13"/>
                  </a:lnTo>
                  <a:lnTo>
                    <a:pt x="183" y="22"/>
                  </a:lnTo>
                  <a:lnTo>
                    <a:pt x="193" y="27"/>
                  </a:lnTo>
                  <a:lnTo>
                    <a:pt x="204" y="32"/>
                  </a:lnTo>
                  <a:lnTo>
                    <a:pt x="214" y="40"/>
                  </a:lnTo>
                  <a:lnTo>
                    <a:pt x="224" y="47"/>
                  </a:lnTo>
                  <a:lnTo>
                    <a:pt x="233" y="54"/>
                  </a:lnTo>
                  <a:lnTo>
                    <a:pt x="241" y="63"/>
                  </a:lnTo>
                  <a:lnTo>
                    <a:pt x="250" y="72"/>
                  </a:lnTo>
                  <a:lnTo>
                    <a:pt x="257" y="82"/>
                  </a:lnTo>
                  <a:lnTo>
                    <a:pt x="263" y="93"/>
                  </a:lnTo>
                  <a:lnTo>
                    <a:pt x="269" y="104"/>
                  </a:lnTo>
                  <a:lnTo>
                    <a:pt x="274" y="117"/>
                  </a:lnTo>
                  <a:lnTo>
                    <a:pt x="278" y="129"/>
                  </a:lnTo>
                  <a:lnTo>
                    <a:pt x="280" y="145"/>
                  </a:lnTo>
                  <a:lnTo>
                    <a:pt x="282" y="159"/>
                  </a:lnTo>
                  <a:lnTo>
                    <a:pt x="283" y="176"/>
                  </a:lnTo>
                  <a:lnTo>
                    <a:pt x="282" y="192"/>
                  </a:lnTo>
                  <a:lnTo>
                    <a:pt x="281" y="208"/>
                  </a:lnTo>
                  <a:lnTo>
                    <a:pt x="279" y="224"/>
                  </a:lnTo>
                  <a:lnTo>
                    <a:pt x="277" y="239"/>
                  </a:lnTo>
                  <a:lnTo>
                    <a:pt x="273" y="255"/>
                  </a:lnTo>
                  <a:lnTo>
                    <a:pt x="268" y="271"/>
                  </a:lnTo>
                  <a:lnTo>
                    <a:pt x="263" y="285"/>
                  </a:lnTo>
                  <a:lnTo>
                    <a:pt x="258" y="299"/>
                  </a:lnTo>
                  <a:lnTo>
                    <a:pt x="251" y="311"/>
                  </a:lnTo>
                  <a:lnTo>
                    <a:pt x="243" y="323"/>
                  </a:lnTo>
                  <a:lnTo>
                    <a:pt x="236" y="334"/>
                  </a:lnTo>
                  <a:lnTo>
                    <a:pt x="228" y="342"/>
                  </a:lnTo>
                  <a:lnTo>
                    <a:pt x="218" y="351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30"/>
            <p:cNvSpPr>
              <a:spLocks/>
            </p:cNvSpPr>
            <p:nvPr/>
          </p:nvSpPr>
          <p:spPr bwMode="auto">
            <a:xfrm>
              <a:off x="2273" y="3545"/>
              <a:ext cx="18" cy="26"/>
            </a:xfrm>
            <a:custGeom>
              <a:avLst/>
              <a:gdLst>
                <a:gd name="T0" fmla="*/ 0 w 319"/>
                <a:gd name="T1" fmla="*/ 0 h 451"/>
                <a:gd name="T2" fmla="*/ 0 w 319"/>
                <a:gd name="T3" fmla="*/ 0 h 451"/>
                <a:gd name="T4" fmla="*/ 0 w 319"/>
                <a:gd name="T5" fmla="*/ 0 h 451"/>
                <a:gd name="T6" fmla="*/ 0 w 319"/>
                <a:gd name="T7" fmla="*/ 0 h 451"/>
                <a:gd name="T8" fmla="*/ 0 w 319"/>
                <a:gd name="T9" fmla="*/ 0 h 451"/>
                <a:gd name="T10" fmla="*/ 0 w 319"/>
                <a:gd name="T11" fmla="*/ 0 h 451"/>
                <a:gd name="T12" fmla="*/ 0 w 319"/>
                <a:gd name="T13" fmla="*/ 0 h 451"/>
                <a:gd name="T14" fmla="*/ 0 w 319"/>
                <a:gd name="T15" fmla="*/ 0 h 451"/>
                <a:gd name="T16" fmla="*/ 0 w 319"/>
                <a:gd name="T17" fmla="*/ 0 h 451"/>
                <a:gd name="T18" fmla="*/ 0 w 319"/>
                <a:gd name="T19" fmla="*/ 0 h 451"/>
                <a:gd name="T20" fmla="*/ 0 w 319"/>
                <a:gd name="T21" fmla="*/ 0 h 451"/>
                <a:gd name="T22" fmla="*/ 0 w 319"/>
                <a:gd name="T23" fmla="*/ 0 h 451"/>
                <a:gd name="T24" fmla="*/ 0 w 319"/>
                <a:gd name="T25" fmla="*/ 0 h 451"/>
                <a:gd name="T26" fmla="*/ 0 w 319"/>
                <a:gd name="T27" fmla="*/ 0 h 451"/>
                <a:gd name="T28" fmla="*/ 0 w 319"/>
                <a:gd name="T29" fmla="*/ 0 h 451"/>
                <a:gd name="T30" fmla="*/ 0 w 319"/>
                <a:gd name="T31" fmla="*/ 0 h 451"/>
                <a:gd name="T32" fmla="*/ 0 w 319"/>
                <a:gd name="T33" fmla="*/ 0 h 451"/>
                <a:gd name="T34" fmla="*/ 0 w 319"/>
                <a:gd name="T35" fmla="*/ 0 h 451"/>
                <a:gd name="T36" fmla="*/ 0 w 319"/>
                <a:gd name="T37" fmla="*/ 0 h 451"/>
                <a:gd name="T38" fmla="*/ 0 w 319"/>
                <a:gd name="T39" fmla="*/ 0 h 451"/>
                <a:gd name="T40" fmla="*/ 0 w 319"/>
                <a:gd name="T41" fmla="*/ 0 h 451"/>
                <a:gd name="T42" fmla="*/ 0 w 319"/>
                <a:gd name="T43" fmla="*/ 0 h 451"/>
                <a:gd name="T44" fmla="*/ 0 w 319"/>
                <a:gd name="T45" fmla="*/ 0 h 451"/>
                <a:gd name="T46" fmla="*/ 0 w 319"/>
                <a:gd name="T47" fmla="*/ 0 h 451"/>
                <a:gd name="T48" fmla="*/ 0 w 319"/>
                <a:gd name="T49" fmla="*/ 0 h 451"/>
                <a:gd name="T50" fmla="*/ 0 w 319"/>
                <a:gd name="T51" fmla="*/ 0 h 451"/>
                <a:gd name="T52" fmla="*/ 0 w 319"/>
                <a:gd name="T53" fmla="*/ 0 h 451"/>
                <a:gd name="T54" fmla="*/ 0 w 319"/>
                <a:gd name="T55" fmla="*/ 0 h 451"/>
                <a:gd name="T56" fmla="*/ 0 w 319"/>
                <a:gd name="T57" fmla="*/ 0 h 451"/>
                <a:gd name="T58" fmla="*/ 0 w 319"/>
                <a:gd name="T59" fmla="*/ 0 h 451"/>
                <a:gd name="T60" fmla="*/ 0 w 319"/>
                <a:gd name="T61" fmla="*/ 0 h 451"/>
                <a:gd name="T62" fmla="*/ 0 w 319"/>
                <a:gd name="T63" fmla="*/ 0 h 451"/>
                <a:gd name="T64" fmla="*/ 0 w 319"/>
                <a:gd name="T65" fmla="*/ 0 h 451"/>
                <a:gd name="T66" fmla="*/ 0 w 319"/>
                <a:gd name="T67" fmla="*/ 0 h 451"/>
                <a:gd name="T68" fmla="*/ 0 w 319"/>
                <a:gd name="T69" fmla="*/ 0 h 451"/>
                <a:gd name="T70" fmla="*/ 0 w 319"/>
                <a:gd name="T71" fmla="*/ 0 h 451"/>
                <a:gd name="T72" fmla="*/ 0 w 319"/>
                <a:gd name="T73" fmla="*/ 0 h 451"/>
                <a:gd name="T74" fmla="*/ 0 w 319"/>
                <a:gd name="T75" fmla="*/ 0 h 451"/>
                <a:gd name="T76" fmla="*/ 0 w 319"/>
                <a:gd name="T77" fmla="*/ 0 h 451"/>
                <a:gd name="T78" fmla="*/ 0 w 319"/>
                <a:gd name="T79" fmla="*/ 0 h 4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451"/>
                <a:gd name="T122" fmla="*/ 319 w 319"/>
                <a:gd name="T123" fmla="*/ 451 h 4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451">
                  <a:moveTo>
                    <a:pt x="23" y="161"/>
                  </a:moveTo>
                  <a:lnTo>
                    <a:pt x="41" y="131"/>
                  </a:lnTo>
                  <a:lnTo>
                    <a:pt x="60" y="98"/>
                  </a:lnTo>
                  <a:lnTo>
                    <a:pt x="71" y="83"/>
                  </a:lnTo>
                  <a:lnTo>
                    <a:pt x="82" y="67"/>
                  </a:lnTo>
                  <a:lnTo>
                    <a:pt x="94" y="52"/>
                  </a:lnTo>
                  <a:lnTo>
                    <a:pt x="105" y="39"/>
                  </a:lnTo>
                  <a:lnTo>
                    <a:pt x="117" y="26"/>
                  </a:lnTo>
                  <a:lnTo>
                    <a:pt x="129" y="16"/>
                  </a:lnTo>
                  <a:lnTo>
                    <a:pt x="134" y="12"/>
                  </a:lnTo>
                  <a:lnTo>
                    <a:pt x="141" y="9"/>
                  </a:lnTo>
                  <a:lnTo>
                    <a:pt x="147" y="6"/>
                  </a:lnTo>
                  <a:lnTo>
                    <a:pt x="153" y="3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6" y="2"/>
                  </a:lnTo>
                  <a:lnTo>
                    <a:pt x="182" y="3"/>
                  </a:lnTo>
                  <a:lnTo>
                    <a:pt x="188" y="6"/>
                  </a:lnTo>
                  <a:lnTo>
                    <a:pt x="194" y="9"/>
                  </a:lnTo>
                  <a:lnTo>
                    <a:pt x="200" y="14"/>
                  </a:lnTo>
                  <a:lnTo>
                    <a:pt x="217" y="31"/>
                  </a:lnTo>
                  <a:lnTo>
                    <a:pt x="233" y="50"/>
                  </a:lnTo>
                  <a:lnTo>
                    <a:pt x="248" y="71"/>
                  </a:lnTo>
                  <a:lnTo>
                    <a:pt x="262" y="95"/>
                  </a:lnTo>
                  <a:lnTo>
                    <a:pt x="275" y="119"/>
                  </a:lnTo>
                  <a:lnTo>
                    <a:pt x="287" y="145"/>
                  </a:lnTo>
                  <a:lnTo>
                    <a:pt x="297" y="172"/>
                  </a:lnTo>
                  <a:lnTo>
                    <a:pt x="305" y="199"/>
                  </a:lnTo>
                  <a:lnTo>
                    <a:pt x="312" y="227"/>
                  </a:lnTo>
                  <a:lnTo>
                    <a:pt x="316" y="255"/>
                  </a:lnTo>
                  <a:lnTo>
                    <a:pt x="317" y="269"/>
                  </a:lnTo>
                  <a:lnTo>
                    <a:pt x="318" y="282"/>
                  </a:lnTo>
                  <a:lnTo>
                    <a:pt x="319" y="296"/>
                  </a:lnTo>
                  <a:lnTo>
                    <a:pt x="318" y="309"/>
                  </a:lnTo>
                  <a:lnTo>
                    <a:pt x="317" y="323"/>
                  </a:lnTo>
                  <a:lnTo>
                    <a:pt x="316" y="335"/>
                  </a:lnTo>
                  <a:lnTo>
                    <a:pt x="314" y="349"/>
                  </a:lnTo>
                  <a:lnTo>
                    <a:pt x="311" y="361"/>
                  </a:lnTo>
                  <a:lnTo>
                    <a:pt x="307" y="373"/>
                  </a:lnTo>
                  <a:lnTo>
                    <a:pt x="303" y="384"/>
                  </a:lnTo>
                  <a:lnTo>
                    <a:pt x="298" y="396"/>
                  </a:lnTo>
                  <a:lnTo>
                    <a:pt x="292" y="407"/>
                  </a:lnTo>
                  <a:lnTo>
                    <a:pt x="285" y="417"/>
                  </a:lnTo>
                  <a:lnTo>
                    <a:pt x="279" y="426"/>
                  </a:lnTo>
                  <a:lnTo>
                    <a:pt x="272" y="433"/>
                  </a:lnTo>
                  <a:lnTo>
                    <a:pt x="265" y="438"/>
                  </a:lnTo>
                  <a:lnTo>
                    <a:pt x="258" y="444"/>
                  </a:lnTo>
                  <a:lnTo>
                    <a:pt x="250" y="447"/>
                  </a:lnTo>
                  <a:lnTo>
                    <a:pt x="243" y="449"/>
                  </a:lnTo>
                  <a:lnTo>
                    <a:pt x="235" y="450"/>
                  </a:lnTo>
                  <a:lnTo>
                    <a:pt x="227" y="451"/>
                  </a:lnTo>
                  <a:lnTo>
                    <a:pt x="219" y="450"/>
                  </a:lnTo>
                  <a:lnTo>
                    <a:pt x="210" y="448"/>
                  </a:lnTo>
                  <a:lnTo>
                    <a:pt x="202" y="446"/>
                  </a:lnTo>
                  <a:lnTo>
                    <a:pt x="194" y="443"/>
                  </a:lnTo>
                  <a:lnTo>
                    <a:pt x="185" y="438"/>
                  </a:lnTo>
                  <a:lnTo>
                    <a:pt x="177" y="433"/>
                  </a:lnTo>
                  <a:lnTo>
                    <a:pt x="168" y="428"/>
                  </a:lnTo>
                  <a:lnTo>
                    <a:pt x="150" y="416"/>
                  </a:lnTo>
                  <a:lnTo>
                    <a:pt x="132" y="401"/>
                  </a:lnTo>
                  <a:lnTo>
                    <a:pt x="115" y="385"/>
                  </a:lnTo>
                  <a:lnTo>
                    <a:pt x="96" y="369"/>
                  </a:lnTo>
                  <a:lnTo>
                    <a:pt x="60" y="333"/>
                  </a:lnTo>
                  <a:lnTo>
                    <a:pt x="25" y="300"/>
                  </a:lnTo>
                  <a:lnTo>
                    <a:pt x="19" y="294"/>
                  </a:lnTo>
                  <a:lnTo>
                    <a:pt x="14" y="287"/>
                  </a:lnTo>
                  <a:lnTo>
                    <a:pt x="8" y="278"/>
                  </a:lnTo>
                  <a:lnTo>
                    <a:pt x="5" y="271"/>
                  </a:lnTo>
                  <a:lnTo>
                    <a:pt x="3" y="262"/>
                  </a:lnTo>
                  <a:lnTo>
                    <a:pt x="1" y="253"/>
                  </a:lnTo>
                  <a:lnTo>
                    <a:pt x="0" y="244"/>
                  </a:lnTo>
                  <a:lnTo>
                    <a:pt x="0" y="235"/>
                  </a:lnTo>
                  <a:lnTo>
                    <a:pt x="1" y="225"/>
                  </a:lnTo>
                  <a:lnTo>
                    <a:pt x="2" y="216"/>
                  </a:lnTo>
                  <a:lnTo>
                    <a:pt x="4" y="206"/>
                  </a:lnTo>
                  <a:lnTo>
                    <a:pt x="6" y="196"/>
                  </a:lnTo>
                  <a:lnTo>
                    <a:pt x="9" y="188"/>
                  </a:lnTo>
                  <a:lnTo>
                    <a:pt x="14" y="178"/>
                  </a:lnTo>
                  <a:lnTo>
                    <a:pt x="18" y="169"/>
                  </a:lnTo>
                  <a:lnTo>
                    <a:pt x="23" y="161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31"/>
            <p:cNvSpPr>
              <a:spLocks/>
            </p:cNvSpPr>
            <p:nvPr/>
          </p:nvSpPr>
          <p:spPr bwMode="auto">
            <a:xfrm>
              <a:off x="2247" y="3568"/>
              <a:ext cx="17" cy="24"/>
            </a:xfrm>
            <a:custGeom>
              <a:avLst/>
              <a:gdLst>
                <a:gd name="T0" fmla="*/ 0 w 298"/>
                <a:gd name="T1" fmla="*/ 0 h 414"/>
                <a:gd name="T2" fmla="*/ 0 w 298"/>
                <a:gd name="T3" fmla="*/ 0 h 414"/>
                <a:gd name="T4" fmla="*/ 0 w 298"/>
                <a:gd name="T5" fmla="*/ 0 h 414"/>
                <a:gd name="T6" fmla="*/ 0 w 298"/>
                <a:gd name="T7" fmla="*/ 0 h 414"/>
                <a:gd name="T8" fmla="*/ 0 w 298"/>
                <a:gd name="T9" fmla="*/ 0 h 414"/>
                <a:gd name="T10" fmla="*/ 0 w 298"/>
                <a:gd name="T11" fmla="*/ 0 h 414"/>
                <a:gd name="T12" fmla="*/ 0 w 298"/>
                <a:gd name="T13" fmla="*/ 0 h 414"/>
                <a:gd name="T14" fmla="*/ 0 w 298"/>
                <a:gd name="T15" fmla="*/ 0 h 414"/>
                <a:gd name="T16" fmla="*/ 0 w 298"/>
                <a:gd name="T17" fmla="*/ 0 h 414"/>
                <a:gd name="T18" fmla="*/ 0 w 298"/>
                <a:gd name="T19" fmla="*/ 0 h 414"/>
                <a:gd name="T20" fmla="*/ 0 w 298"/>
                <a:gd name="T21" fmla="*/ 0 h 414"/>
                <a:gd name="T22" fmla="*/ 0 w 298"/>
                <a:gd name="T23" fmla="*/ 0 h 414"/>
                <a:gd name="T24" fmla="*/ 0 w 298"/>
                <a:gd name="T25" fmla="*/ 0 h 414"/>
                <a:gd name="T26" fmla="*/ 0 w 298"/>
                <a:gd name="T27" fmla="*/ 0 h 414"/>
                <a:gd name="T28" fmla="*/ 0 w 298"/>
                <a:gd name="T29" fmla="*/ 0 h 414"/>
                <a:gd name="T30" fmla="*/ 0 w 298"/>
                <a:gd name="T31" fmla="*/ 0 h 414"/>
                <a:gd name="T32" fmla="*/ 0 w 298"/>
                <a:gd name="T33" fmla="*/ 0 h 414"/>
                <a:gd name="T34" fmla="*/ 0 w 298"/>
                <a:gd name="T35" fmla="*/ 0 h 414"/>
                <a:gd name="T36" fmla="*/ 0 w 298"/>
                <a:gd name="T37" fmla="*/ 0 h 414"/>
                <a:gd name="T38" fmla="*/ 0 w 298"/>
                <a:gd name="T39" fmla="*/ 0 h 414"/>
                <a:gd name="T40" fmla="*/ 0 w 298"/>
                <a:gd name="T41" fmla="*/ 0 h 414"/>
                <a:gd name="T42" fmla="*/ 0 w 298"/>
                <a:gd name="T43" fmla="*/ 0 h 414"/>
                <a:gd name="T44" fmla="*/ 0 w 298"/>
                <a:gd name="T45" fmla="*/ 0 h 414"/>
                <a:gd name="T46" fmla="*/ 0 w 298"/>
                <a:gd name="T47" fmla="*/ 0 h 414"/>
                <a:gd name="T48" fmla="*/ 0 w 298"/>
                <a:gd name="T49" fmla="*/ 0 h 414"/>
                <a:gd name="T50" fmla="*/ 0 w 298"/>
                <a:gd name="T51" fmla="*/ 0 h 414"/>
                <a:gd name="T52" fmla="*/ 0 w 298"/>
                <a:gd name="T53" fmla="*/ 0 h 414"/>
                <a:gd name="T54" fmla="*/ 0 w 298"/>
                <a:gd name="T55" fmla="*/ 0 h 414"/>
                <a:gd name="T56" fmla="*/ 0 w 298"/>
                <a:gd name="T57" fmla="*/ 0 h 414"/>
                <a:gd name="T58" fmla="*/ 0 w 298"/>
                <a:gd name="T59" fmla="*/ 0 h 414"/>
                <a:gd name="T60" fmla="*/ 0 w 298"/>
                <a:gd name="T61" fmla="*/ 0 h 414"/>
                <a:gd name="T62" fmla="*/ 0 w 298"/>
                <a:gd name="T63" fmla="*/ 0 h 414"/>
                <a:gd name="T64" fmla="*/ 0 w 298"/>
                <a:gd name="T65" fmla="*/ 0 h 414"/>
                <a:gd name="T66" fmla="*/ 0 w 298"/>
                <a:gd name="T67" fmla="*/ 0 h 414"/>
                <a:gd name="T68" fmla="*/ 0 w 298"/>
                <a:gd name="T69" fmla="*/ 0 h 414"/>
                <a:gd name="T70" fmla="*/ 0 w 298"/>
                <a:gd name="T71" fmla="*/ 0 h 414"/>
                <a:gd name="T72" fmla="*/ 0 w 298"/>
                <a:gd name="T73" fmla="*/ 0 h 414"/>
                <a:gd name="T74" fmla="*/ 0 w 298"/>
                <a:gd name="T75" fmla="*/ 0 h 414"/>
                <a:gd name="T76" fmla="*/ 0 w 298"/>
                <a:gd name="T77" fmla="*/ 0 h 414"/>
                <a:gd name="T78" fmla="*/ 0 w 298"/>
                <a:gd name="T79" fmla="*/ 0 h 414"/>
                <a:gd name="T80" fmla="*/ 0 w 298"/>
                <a:gd name="T81" fmla="*/ 0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8"/>
                <a:gd name="T124" fmla="*/ 0 h 414"/>
                <a:gd name="T125" fmla="*/ 298 w 298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8" h="414">
                  <a:moveTo>
                    <a:pt x="161" y="2"/>
                  </a:moveTo>
                  <a:lnTo>
                    <a:pt x="168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8" y="3"/>
                  </a:lnTo>
                  <a:lnTo>
                    <a:pt x="196" y="6"/>
                  </a:lnTo>
                  <a:lnTo>
                    <a:pt x="203" y="10"/>
                  </a:lnTo>
                  <a:lnTo>
                    <a:pt x="210" y="16"/>
                  </a:lnTo>
                  <a:lnTo>
                    <a:pt x="217" y="23"/>
                  </a:lnTo>
                  <a:lnTo>
                    <a:pt x="225" y="30"/>
                  </a:lnTo>
                  <a:lnTo>
                    <a:pt x="232" y="38"/>
                  </a:lnTo>
                  <a:lnTo>
                    <a:pt x="238" y="46"/>
                  </a:lnTo>
                  <a:lnTo>
                    <a:pt x="243" y="55"/>
                  </a:lnTo>
                  <a:lnTo>
                    <a:pt x="249" y="64"/>
                  </a:lnTo>
                  <a:lnTo>
                    <a:pt x="253" y="73"/>
                  </a:lnTo>
                  <a:lnTo>
                    <a:pt x="257" y="83"/>
                  </a:lnTo>
                  <a:lnTo>
                    <a:pt x="259" y="92"/>
                  </a:lnTo>
                  <a:lnTo>
                    <a:pt x="269" y="134"/>
                  </a:lnTo>
                  <a:lnTo>
                    <a:pt x="281" y="180"/>
                  </a:lnTo>
                  <a:lnTo>
                    <a:pt x="285" y="204"/>
                  </a:lnTo>
                  <a:lnTo>
                    <a:pt x="289" y="227"/>
                  </a:lnTo>
                  <a:lnTo>
                    <a:pt x="293" y="251"/>
                  </a:lnTo>
                  <a:lnTo>
                    <a:pt x="297" y="274"/>
                  </a:lnTo>
                  <a:lnTo>
                    <a:pt x="298" y="297"/>
                  </a:lnTo>
                  <a:lnTo>
                    <a:pt x="298" y="318"/>
                  </a:lnTo>
                  <a:lnTo>
                    <a:pt x="297" y="338"/>
                  </a:lnTo>
                  <a:lnTo>
                    <a:pt x="294" y="356"/>
                  </a:lnTo>
                  <a:lnTo>
                    <a:pt x="292" y="365"/>
                  </a:lnTo>
                  <a:lnTo>
                    <a:pt x="289" y="372"/>
                  </a:lnTo>
                  <a:lnTo>
                    <a:pt x="286" y="379"/>
                  </a:lnTo>
                  <a:lnTo>
                    <a:pt x="282" y="386"/>
                  </a:lnTo>
                  <a:lnTo>
                    <a:pt x="278" y="392"/>
                  </a:lnTo>
                  <a:lnTo>
                    <a:pt x="274" y="397"/>
                  </a:lnTo>
                  <a:lnTo>
                    <a:pt x="267" y="401"/>
                  </a:lnTo>
                  <a:lnTo>
                    <a:pt x="261" y="404"/>
                  </a:lnTo>
                  <a:lnTo>
                    <a:pt x="254" y="408"/>
                  </a:lnTo>
                  <a:lnTo>
                    <a:pt x="246" y="411"/>
                  </a:lnTo>
                  <a:lnTo>
                    <a:pt x="237" y="413"/>
                  </a:lnTo>
                  <a:lnTo>
                    <a:pt x="228" y="414"/>
                  </a:lnTo>
                  <a:lnTo>
                    <a:pt x="220" y="414"/>
                  </a:lnTo>
                  <a:lnTo>
                    <a:pt x="210" y="413"/>
                  </a:lnTo>
                  <a:lnTo>
                    <a:pt x="201" y="412"/>
                  </a:lnTo>
                  <a:lnTo>
                    <a:pt x="191" y="409"/>
                  </a:lnTo>
                  <a:lnTo>
                    <a:pt x="181" y="407"/>
                  </a:lnTo>
                  <a:lnTo>
                    <a:pt x="172" y="403"/>
                  </a:lnTo>
                  <a:lnTo>
                    <a:pt x="162" y="400"/>
                  </a:lnTo>
                  <a:lnTo>
                    <a:pt x="152" y="395"/>
                  </a:lnTo>
                  <a:lnTo>
                    <a:pt x="132" y="385"/>
                  </a:lnTo>
                  <a:lnTo>
                    <a:pt x="113" y="372"/>
                  </a:lnTo>
                  <a:lnTo>
                    <a:pt x="95" y="357"/>
                  </a:lnTo>
                  <a:lnTo>
                    <a:pt x="78" y="341"/>
                  </a:lnTo>
                  <a:lnTo>
                    <a:pt x="61" y="323"/>
                  </a:lnTo>
                  <a:lnTo>
                    <a:pt x="46" y="303"/>
                  </a:lnTo>
                  <a:lnTo>
                    <a:pt x="40" y="293"/>
                  </a:lnTo>
                  <a:lnTo>
                    <a:pt x="32" y="283"/>
                  </a:lnTo>
                  <a:lnTo>
                    <a:pt x="26" y="272"/>
                  </a:lnTo>
                  <a:lnTo>
                    <a:pt x="21" y="262"/>
                  </a:lnTo>
                  <a:lnTo>
                    <a:pt x="16" y="250"/>
                  </a:lnTo>
                  <a:lnTo>
                    <a:pt x="12" y="239"/>
                  </a:lnTo>
                  <a:lnTo>
                    <a:pt x="7" y="228"/>
                  </a:lnTo>
                  <a:lnTo>
                    <a:pt x="4" y="216"/>
                  </a:lnTo>
                  <a:lnTo>
                    <a:pt x="2" y="207"/>
                  </a:lnTo>
                  <a:lnTo>
                    <a:pt x="1" y="197"/>
                  </a:lnTo>
                  <a:lnTo>
                    <a:pt x="0" y="188"/>
                  </a:lnTo>
                  <a:lnTo>
                    <a:pt x="1" y="179"/>
                  </a:lnTo>
                  <a:lnTo>
                    <a:pt x="1" y="169"/>
                  </a:lnTo>
                  <a:lnTo>
                    <a:pt x="3" y="160"/>
                  </a:lnTo>
                  <a:lnTo>
                    <a:pt x="5" y="152"/>
                  </a:lnTo>
                  <a:lnTo>
                    <a:pt x="7" y="143"/>
                  </a:lnTo>
                  <a:lnTo>
                    <a:pt x="10" y="135"/>
                  </a:lnTo>
                  <a:lnTo>
                    <a:pt x="15" y="127"/>
                  </a:lnTo>
                  <a:lnTo>
                    <a:pt x="19" y="119"/>
                  </a:lnTo>
                  <a:lnTo>
                    <a:pt x="23" y="111"/>
                  </a:lnTo>
                  <a:lnTo>
                    <a:pt x="34" y="96"/>
                  </a:lnTo>
                  <a:lnTo>
                    <a:pt x="46" y="83"/>
                  </a:lnTo>
                  <a:lnTo>
                    <a:pt x="59" y="69"/>
                  </a:lnTo>
                  <a:lnTo>
                    <a:pt x="73" y="57"/>
                  </a:lnTo>
                  <a:lnTo>
                    <a:pt x="87" y="45"/>
                  </a:lnTo>
                  <a:lnTo>
                    <a:pt x="102" y="35"/>
                  </a:lnTo>
                  <a:lnTo>
                    <a:pt x="118" y="26"/>
                  </a:lnTo>
                  <a:lnTo>
                    <a:pt x="132" y="17"/>
                  </a:lnTo>
                  <a:lnTo>
                    <a:pt x="147" y="9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32"/>
            <p:cNvSpPr>
              <a:spLocks/>
            </p:cNvSpPr>
            <p:nvPr/>
          </p:nvSpPr>
          <p:spPr bwMode="auto">
            <a:xfrm>
              <a:off x="2267" y="3567"/>
              <a:ext cx="16" cy="24"/>
            </a:xfrm>
            <a:custGeom>
              <a:avLst/>
              <a:gdLst>
                <a:gd name="T0" fmla="*/ 0 w 278"/>
                <a:gd name="T1" fmla="*/ 0 h 416"/>
                <a:gd name="T2" fmla="*/ 0 w 278"/>
                <a:gd name="T3" fmla="*/ 0 h 416"/>
                <a:gd name="T4" fmla="*/ 0 w 278"/>
                <a:gd name="T5" fmla="*/ 0 h 416"/>
                <a:gd name="T6" fmla="*/ 0 w 278"/>
                <a:gd name="T7" fmla="*/ 0 h 416"/>
                <a:gd name="T8" fmla="*/ 0 w 278"/>
                <a:gd name="T9" fmla="*/ 0 h 416"/>
                <a:gd name="T10" fmla="*/ 0 w 278"/>
                <a:gd name="T11" fmla="*/ 0 h 416"/>
                <a:gd name="T12" fmla="*/ 0 w 278"/>
                <a:gd name="T13" fmla="*/ 0 h 416"/>
                <a:gd name="T14" fmla="*/ 0 w 278"/>
                <a:gd name="T15" fmla="*/ 0 h 416"/>
                <a:gd name="T16" fmla="*/ 0 w 278"/>
                <a:gd name="T17" fmla="*/ 0 h 416"/>
                <a:gd name="T18" fmla="*/ 0 w 278"/>
                <a:gd name="T19" fmla="*/ 0 h 416"/>
                <a:gd name="T20" fmla="*/ 0 w 278"/>
                <a:gd name="T21" fmla="*/ 0 h 416"/>
                <a:gd name="T22" fmla="*/ 0 w 278"/>
                <a:gd name="T23" fmla="*/ 0 h 416"/>
                <a:gd name="T24" fmla="*/ 0 w 278"/>
                <a:gd name="T25" fmla="*/ 0 h 416"/>
                <a:gd name="T26" fmla="*/ 0 w 278"/>
                <a:gd name="T27" fmla="*/ 0 h 416"/>
                <a:gd name="T28" fmla="*/ 0 w 278"/>
                <a:gd name="T29" fmla="*/ 0 h 416"/>
                <a:gd name="T30" fmla="*/ 0 w 278"/>
                <a:gd name="T31" fmla="*/ 0 h 416"/>
                <a:gd name="T32" fmla="*/ 0 w 278"/>
                <a:gd name="T33" fmla="*/ 0 h 416"/>
                <a:gd name="T34" fmla="*/ 0 w 278"/>
                <a:gd name="T35" fmla="*/ 0 h 416"/>
                <a:gd name="T36" fmla="*/ 0 w 278"/>
                <a:gd name="T37" fmla="*/ 0 h 416"/>
                <a:gd name="T38" fmla="*/ 0 w 278"/>
                <a:gd name="T39" fmla="*/ 0 h 416"/>
                <a:gd name="T40" fmla="*/ 0 w 278"/>
                <a:gd name="T41" fmla="*/ 0 h 416"/>
                <a:gd name="T42" fmla="*/ 0 w 278"/>
                <a:gd name="T43" fmla="*/ 0 h 416"/>
                <a:gd name="T44" fmla="*/ 0 w 278"/>
                <a:gd name="T45" fmla="*/ 0 h 416"/>
                <a:gd name="T46" fmla="*/ 0 w 278"/>
                <a:gd name="T47" fmla="*/ 0 h 416"/>
                <a:gd name="T48" fmla="*/ 0 w 278"/>
                <a:gd name="T49" fmla="*/ 0 h 416"/>
                <a:gd name="T50" fmla="*/ 0 w 278"/>
                <a:gd name="T51" fmla="*/ 0 h 416"/>
                <a:gd name="T52" fmla="*/ 0 w 278"/>
                <a:gd name="T53" fmla="*/ 0 h 416"/>
                <a:gd name="T54" fmla="*/ 0 w 278"/>
                <a:gd name="T55" fmla="*/ 0 h 416"/>
                <a:gd name="T56" fmla="*/ 0 w 278"/>
                <a:gd name="T57" fmla="*/ 0 h 416"/>
                <a:gd name="T58" fmla="*/ 0 w 278"/>
                <a:gd name="T59" fmla="*/ 0 h 416"/>
                <a:gd name="T60" fmla="*/ 0 w 278"/>
                <a:gd name="T61" fmla="*/ 0 h 416"/>
                <a:gd name="T62" fmla="*/ 0 w 278"/>
                <a:gd name="T63" fmla="*/ 0 h 416"/>
                <a:gd name="T64" fmla="*/ 0 w 278"/>
                <a:gd name="T65" fmla="*/ 0 h 416"/>
                <a:gd name="T66" fmla="*/ 0 w 278"/>
                <a:gd name="T67" fmla="*/ 0 h 416"/>
                <a:gd name="T68" fmla="*/ 0 w 278"/>
                <a:gd name="T69" fmla="*/ 0 h 416"/>
                <a:gd name="T70" fmla="*/ 0 w 278"/>
                <a:gd name="T71" fmla="*/ 0 h 416"/>
                <a:gd name="T72" fmla="*/ 0 w 278"/>
                <a:gd name="T73" fmla="*/ 0 h 416"/>
                <a:gd name="T74" fmla="*/ 0 w 278"/>
                <a:gd name="T75" fmla="*/ 0 h 416"/>
                <a:gd name="T76" fmla="*/ 0 w 278"/>
                <a:gd name="T77" fmla="*/ 0 h 4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8"/>
                <a:gd name="T118" fmla="*/ 0 h 416"/>
                <a:gd name="T119" fmla="*/ 278 w 278"/>
                <a:gd name="T120" fmla="*/ 416 h 4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8" h="416">
                  <a:moveTo>
                    <a:pt x="0" y="96"/>
                  </a:moveTo>
                  <a:lnTo>
                    <a:pt x="1" y="125"/>
                  </a:lnTo>
                  <a:lnTo>
                    <a:pt x="2" y="156"/>
                  </a:lnTo>
                  <a:lnTo>
                    <a:pt x="3" y="188"/>
                  </a:lnTo>
                  <a:lnTo>
                    <a:pt x="4" y="221"/>
                  </a:lnTo>
                  <a:lnTo>
                    <a:pt x="5" y="237"/>
                  </a:lnTo>
                  <a:lnTo>
                    <a:pt x="8" y="254"/>
                  </a:lnTo>
                  <a:lnTo>
                    <a:pt x="10" y="269"/>
                  </a:lnTo>
                  <a:lnTo>
                    <a:pt x="12" y="285"/>
                  </a:lnTo>
                  <a:lnTo>
                    <a:pt x="16" y="300"/>
                  </a:lnTo>
                  <a:lnTo>
                    <a:pt x="20" y="314"/>
                  </a:lnTo>
                  <a:lnTo>
                    <a:pt x="24" y="327"/>
                  </a:lnTo>
                  <a:lnTo>
                    <a:pt x="30" y="341"/>
                  </a:lnTo>
                  <a:lnTo>
                    <a:pt x="37" y="352"/>
                  </a:lnTo>
                  <a:lnTo>
                    <a:pt x="45" y="363"/>
                  </a:lnTo>
                  <a:lnTo>
                    <a:pt x="53" y="373"/>
                  </a:lnTo>
                  <a:lnTo>
                    <a:pt x="62" y="382"/>
                  </a:lnTo>
                  <a:lnTo>
                    <a:pt x="72" y="390"/>
                  </a:lnTo>
                  <a:lnTo>
                    <a:pt x="82" y="397"/>
                  </a:lnTo>
                  <a:lnTo>
                    <a:pt x="93" y="403"/>
                  </a:lnTo>
                  <a:lnTo>
                    <a:pt x="104" y="409"/>
                  </a:lnTo>
                  <a:lnTo>
                    <a:pt x="115" y="413"/>
                  </a:lnTo>
                  <a:lnTo>
                    <a:pt x="126" y="415"/>
                  </a:lnTo>
                  <a:lnTo>
                    <a:pt x="138" y="416"/>
                  </a:lnTo>
                  <a:lnTo>
                    <a:pt x="148" y="416"/>
                  </a:lnTo>
                  <a:lnTo>
                    <a:pt x="159" y="415"/>
                  </a:lnTo>
                  <a:lnTo>
                    <a:pt x="169" y="413"/>
                  </a:lnTo>
                  <a:lnTo>
                    <a:pt x="179" y="408"/>
                  </a:lnTo>
                  <a:lnTo>
                    <a:pt x="188" y="402"/>
                  </a:lnTo>
                  <a:lnTo>
                    <a:pt x="198" y="393"/>
                  </a:lnTo>
                  <a:lnTo>
                    <a:pt x="208" y="383"/>
                  </a:lnTo>
                  <a:lnTo>
                    <a:pt x="219" y="369"/>
                  </a:lnTo>
                  <a:lnTo>
                    <a:pt x="228" y="355"/>
                  </a:lnTo>
                  <a:lnTo>
                    <a:pt x="237" y="339"/>
                  </a:lnTo>
                  <a:lnTo>
                    <a:pt x="247" y="322"/>
                  </a:lnTo>
                  <a:lnTo>
                    <a:pt x="255" y="305"/>
                  </a:lnTo>
                  <a:lnTo>
                    <a:pt x="262" y="286"/>
                  </a:lnTo>
                  <a:lnTo>
                    <a:pt x="268" y="267"/>
                  </a:lnTo>
                  <a:lnTo>
                    <a:pt x="273" y="248"/>
                  </a:lnTo>
                  <a:lnTo>
                    <a:pt x="276" y="230"/>
                  </a:lnTo>
                  <a:lnTo>
                    <a:pt x="278" y="211"/>
                  </a:lnTo>
                  <a:lnTo>
                    <a:pt x="278" y="193"/>
                  </a:lnTo>
                  <a:lnTo>
                    <a:pt x="277" y="178"/>
                  </a:lnTo>
                  <a:lnTo>
                    <a:pt x="275" y="169"/>
                  </a:lnTo>
                  <a:lnTo>
                    <a:pt x="273" y="162"/>
                  </a:lnTo>
                  <a:lnTo>
                    <a:pt x="271" y="155"/>
                  </a:lnTo>
                  <a:lnTo>
                    <a:pt x="268" y="148"/>
                  </a:lnTo>
                  <a:lnTo>
                    <a:pt x="260" y="135"/>
                  </a:lnTo>
                  <a:lnTo>
                    <a:pt x="252" y="124"/>
                  </a:lnTo>
                  <a:lnTo>
                    <a:pt x="243" y="111"/>
                  </a:lnTo>
                  <a:lnTo>
                    <a:pt x="232" y="100"/>
                  </a:lnTo>
                  <a:lnTo>
                    <a:pt x="222" y="88"/>
                  </a:lnTo>
                  <a:lnTo>
                    <a:pt x="210" y="78"/>
                  </a:lnTo>
                  <a:lnTo>
                    <a:pt x="198" y="67"/>
                  </a:lnTo>
                  <a:lnTo>
                    <a:pt x="184" y="57"/>
                  </a:lnTo>
                  <a:lnTo>
                    <a:pt x="172" y="48"/>
                  </a:lnTo>
                  <a:lnTo>
                    <a:pt x="158" y="38"/>
                  </a:lnTo>
                  <a:lnTo>
                    <a:pt x="145" y="30"/>
                  </a:lnTo>
                  <a:lnTo>
                    <a:pt x="131" y="23"/>
                  </a:lnTo>
                  <a:lnTo>
                    <a:pt x="118" y="15"/>
                  </a:lnTo>
                  <a:lnTo>
                    <a:pt x="104" y="10"/>
                  </a:lnTo>
                  <a:lnTo>
                    <a:pt x="91" y="4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3" y="6"/>
                  </a:lnTo>
                  <a:lnTo>
                    <a:pt x="47" y="10"/>
                  </a:lnTo>
                  <a:lnTo>
                    <a:pt x="41" y="16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2" y="37"/>
                  </a:lnTo>
                  <a:lnTo>
                    <a:pt x="16" y="46"/>
                  </a:lnTo>
                  <a:lnTo>
                    <a:pt x="12" y="54"/>
                  </a:lnTo>
                  <a:lnTo>
                    <a:pt x="8" y="63"/>
                  </a:lnTo>
                  <a:lnTo>
                    <a:pt x="3" y="72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33"/>
            <p:cNvSpPr>
              <a:spLocks/>
            </p:cNvSpPr>
            <p:nvPr/>
          </p:nvSpPr>
          <p:spPr bwMode="auto">
            <a:xfrm>
              <a:off x="2304" y="3461"/>
              <a:ext cx="20" cy="27"/>
            </a:xfrm>
            <a:custGeom>
              <a:avLst/>
              <a:gdLst>
                <a:gd name="T0" fmla="*/ 0 w 329"/>
                <a:gd name="T1" fmla="*/ 0 h 458"/>
                <a:gd name="T2" fmla="*/ 0 w 329"/>
                <a:gd name="T3" fmla="*/ 0 h 458"/>
                <a:gd name="T4" fmla="*/ 0 w 329"/>
                <a:gd name="T5" fmla="*/ 0 h 458"/>
                <a:gd name="T6" fmla="*/ 0 w 329"/>
                <a:gd name="T7" fmla="*/ 0 h 458"/>
                <a:gd name="T8" fmla="*/ 0 w 329"/>
                <a:gd name="T9" fmla="*/ 0 h 458"/>
                <a:gd name="T10" fmla="*/ 0 w 329"/>
                <a:gd name="T11" fmla="*/ 0 h 458"/>
                <a:gd name="T12" fmla="*/ 0 w 329"/>
                <a:gd name="T13" fmla="*/ 0 h 458"/>
                <a:gd name="T14" fmla="*/ 0 w 329"/>
                <a:gd name="T15" fmla="*/ 0 h 458"/>
                <a:gd name="T16" fmla="*/ 0 w 329"/>
                <a:gd name="T17" fmla="*/ 0 h 458"/>
                <a:gd name="T18" fmla="*/ 0 w 329"/>
                <a:gd name="T19" fmla="*/ 0 h 458"/>
                <a:gd name="T20" fmla="*/ 0 w 329"/>
                <a:gd name="T21" fmla="*/ 0 h 458"/>
                <a:gd name="T22" fmla="*/ 0 w 329"/>
                <a:gd name="T23" fmla="*/ 0 h 458"/>
                <a:gd name="T24" fmla="*/ 0 w 329"/>
                <a:gd name="T25" fmla="*/ 0 h 458"/>
                <a:gd name="T26" fmla="*/ 0 w 329"/>
                <a:gd name="T27" fmla="*/ 0 h 458"/>
                <a:gd name="T28" fmla="*/ 0 w 329"/>
                <a:gd name="T29" fmla="*/ 0 h 458"/>
                <a:gd name="T30" fmla="*/ 0 w 329"/>
                <a:gd name="T31" fmla="*/ 0 h 458"/>
                <a:gd name="T32" fmla="*/ 0 w 329"/>
                <a:gd name="T33" fmla="*/ 0 h 458"/>
                <a:gd name="T34" fmla="*/ 0 w 329"/>
                <a:gd name="T35" fmla="*/ 0 h 458"/>
                <a:gd name="T36" fmla="*/ 0 w 329"/>
                <a:gd name="T37" fmla="*/ 0 h 458"/>
                <a:gd name="T38" fmla="*/ 0 w 329"/>
                <a:gd name="T39" fmla="*/ 0 h 458"/>
                <a:gd name="T40" fmla="*/ 0 w 329"/>
                <a:gd name="T41" fmla="*/ 0 h 458"/>
                <a:gd name="T42" fmla="*/ 0 w 329"/>
                <a:gd name="T43" fmla="*/ 0 h 458"/>
                <a:gd name="T44" fmla="*/ 0 w 329"/>
                <a:gd name="T45" fmla="*/ 0 h 458"/>
                <a:gd name="T46" fmla="*/ 0 w 329"/>
                <a:gd name="T47" fmla="*/ 0 h 458"/>
                <a:gd name="T48" fmla="*/ 0 w 329"/>
                <a:gd name="T49" fmla="*/ 0 h 458"/>
                <a:gd name="T50" fmla="*/ 0 w 329"/>
                <a:gd name="T51" fmla="*/ 0 h 458"/>
                <a:gd name="T52" fmla="*/ 0 w 329"/>
                <a:gd name="T53" fmla="*/ 0 h 458"/>
                <a:gd name="T54" fmla="*/ 0 w 329"/>
                <a:gd name="T55" fmla="*/ 0 h 458"/>
                <a:gd name="T56" fmla="*/ 0 w 329"/>
                <a:gd name="T57" fmla="*/ 0 h 458"/>
                <a:gd name="T58" fmla="*/ 0 w 329"/>
                <a:gd name="T59" fmla="*/ 0 h 458"/>
                <a:gd name="T60" fmla="*/ 0 w 329"/>
                <a:gd name="T61" fmla="*/ 0 h 458"/>
                <a:gd name="T62" fmla="*/ 0 w 329"/>
                <a:gd name="T63" fmla="*/ 0 h 458"/>
                <a:gd name="T64" fmla="*/ 0 w 329"/>
                <a:gd name="T65" fmla="*/ 0 h 458"/>
                <a:gd name="T66" fmla="*/ 0 w 329"/>
                <a:gd name="T67" fmla="*/ 0 h 458"/>
                <a:gd name="T68" fmla="*/ 0 w 329"/>
                <a:gd name="T69" fmla="*/ 0 h 458"/>
                <a:gd name="T70" fmla="*/ 0 w 329"/>
                <a:gd name="T71" fmla="*/ 0 h 458"/>
                <a:gd name="T72" fmla="*/ 0 w 329"/>
                <a:gd name="T73" fmla="*/ 0 h 458"/>
                <a:gd name="T74" fmla="*/ 0 w 329"/>
                <a:gd name="T75" fmla="*/ 0 h 458"/>
                <a:gd name="T76" fmla="*/ 0 w 329"/>
                <a:gd name="T77" fmla="*/ 0 h 458"/>
                <a:gd name="T78" fmla="*/ 0 w 329"/>
                <a:gd name="T79" fmla="*/ 0 h 458"/>
                <a:gd name="T80" fmla="*/ 0 w 329"/>
                <a:gd name="T81" fmla="*/ 0 h 458"/>
                <a:gd name="T82" fmla="*/ 0 w 329"/>
                <a:gd name="T83" fmla="*/ 0 h 458"/>
                <a:gd name="T84" fmla="*/ 0 w 329"/>
                <a:gd name="T85" fmla="*/ 0 h 458"/>
                <a:gd name="T86" fmla="*/ 0 w 329"/>
                <a:gd name="T87" fmla="*/ 0 h 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458"/>
                <a:gd name="T134" fmla="*/ 329 w 329"/>
                <a:gd name="T135" fmla="*/ 458 h 4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458">
                  <a:moveTo>
                    <a:pt x="13" y="323"/>
                  </a:moveTo>
                  <a:lnTo>
                    <a:pt x="9" y="313"/>
                  </a:lnTo>
                  <a:lnTo>
                    <a:pt x="6" y="303"/>
                  </a:lnTo>
                  <a:lnTo>
                    <a:pt x="3" y="291"/>
                  </a:lnTo>
                  <a:lnTo>
                    <a:pt x="1" y="280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43"/>
                  </a:lnTo>
                  <a:lnTo>
                    <a:pt x="0" y="230"/>
                  </a:lnTo>
                  <a:lnTo>
                    <a:pt x="3" y="202"/>
                  </a:lnTo>
                  <a:lnTo>
                    <a:pt x="8" y="175"/>
                  </a:lnTo>
                  <a:lnTo>
                    <a:pt x="15" y="148"/>
                  </a:lnTo>
                  <a:lnTo>
                    <a:pt x="25" y="121"/>
                  </a:lnTo>
                  <a:lnTo>
                    <a:pt x="35" y="95"/>
                  </a:lnTo>
                  <a:lnTo>
                    <a:pt x="47" y="72"/>
                  </a:lnTo>
                  <a:lnTo>
                    <a:pt x="53" y="61"/>
                  </a:lnTo>
                  <a:lnTo>
                    <a:pt x="59" y="50"/>
                  </a:lnTo>
                  <a:lnTo>
                    <a:pt x="65" y="41"/>
                  </a:lnTo>
                  <a:lnTo>
                    <a:pt x="73" y="32"/>
                  </a:lnTo>
                  <a:lnTo>
                    <a:pt x="79" y="24"/>
                  </a:lnTo>
                  <a:lnTo>
                    <a:pt x="86" y="18"/>
                  </a:lnTo>
                  <a:lnTo>
                    <a:pt x="93" y="12"/>
                  </a:lnTo>
                  <a:lnTo>
                    <a:pt x="101" y="7"/>
                  </a:lnTo>
                  <a:lnTo>
                    <a:pt x="107" y="3"/>
                  </a:lnTo>
                  <a:lnTo>
                    <a:pt x="114" y="1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7" y="2"/>
                  </a:lnTo>
                  <a:lnTo>
                    <a:pt x="147" y="5"/>
                  </a:lnTo>
                  <a:lnTo>
                    <a:pt x="156" y="10"/>
                  </a:lnTo>
                  <a:lnTo>
                    <a:pt x="165" y="15"/>
                  </a:lnTo>
                  <a:lnTo>
                    <a:pt x="175" y="21"/>
                  </a:lnTo>
                  <a:lnTo>
                    <a:pt x="184" y="28"/>
                  </a:lnTo>
                  <a:lnTo>
                    <a:pt x="194" y="37"/>
                  </a:lnTo>
                  <a:lnTo>
                    <a:pt x="204" y="46"/>
                  </a:lnTo>
                  <a:lnTo>
                    <a:pt x="213" y="55"/>
                  </a:lnTo>
                  <a:lnTo>
                    <a:pt x="224" y="66"/>
                  </a:lnTo>
                  <a:lnTo>
                    <a:pt x="233" y="77"/>
                  </a:lnTo>
                  <a:lnTo>
                    <a:pt x="242" y="89"/>
                  </a:lnTo>
                  <a:lnTo>
                    <a:pt x="260" y="114"/>
                  </a:lnTo>
                  <a:lnTo>
                    <a:pt x="277" y="141"/>
                  </a:lnTo>
                  <a:lnTo>
                    <a:pt x="284" y="154"/>
                  </a:lnTo>
                  <a:lnTo>
                    <a:pt x="291" y="169"/>
                  </a:lnTo>
                  <a:lnTo>
                    <a:pt x="298" y="183"/>
                  </a:lnTo>
                  <a:lnTo>
                    <a:pt x="305" y="198"/>
                  </a:lnTo>
                  <a:lnTo>
                    <a:pt x="310" y="212"/>
                  </a:lnTo>
                  <a:lnTo>
                    <a:pt x="315" y="228"/>
                  </a:lnTo>
                  <a:lnTo>
                    <a:pt x="319" y="243"/>
                  </a:lnTo>
                  <a:lnTo>
                    <a:pt x="322" y="258"/>
                  </a:lnTo>
                  <a:lnTo>
                    <a:pt x="325" y="273"/>
                  </a:lnTo>
                  <a:lnTo>
                    <a:pt x="328" y="287"/>
                  </a:lnTo>
                  <a:lnTo>
                    <a:pt x="329" y="302"/>
                  </a:lnTo>
                  <a:lnTo>
                    <a:pt x="329" y="316"/>
                  </a:lnTo>
                  <a:lnTo>
                    <a:pt x="328" y="331"/>
                  </a:lnTo>
                  <a:lnTo>
                    <a:pt x="327" y="344"/>
                  </a:lnTo>
                  <a:lnTo>
                    <a:pt x="323" y="358"/>
                  </a:lnTo>
                  <a:lnTo>
                    <a:pt x="319" y="372"/>
                  </a:lnTo>
                  <a:lnTo>
                    <a:pt x="314" y="385"/>
                  </a:lnTo>
                  <a:lnTo>
                    <a:pt x="308" y="397"/>
                  </a:lnTo>
                  <a:lnTo>
                    <a:pt x="300" y="408"/>
                  </a:lnTo>
                  <a:lnTo>
                    <a:pt x="293" y="417"/>
                  </a:lnTo>
                  <a:lnTo>
                    <a:pt x="286" y="427"/>
                  </a:lnTo>
                  <a:lnTo>
                    <a:pt x="278" y="434"/>
                  </a:lnTo>
                  <a:lnTo>
                    <a:pt x="268" y="440"/>
                  </a:lnTo>
                  <a:lnTo>
                    <a:pt x="259" y="445"/>
                  </a:lnTo>
                  <a:lnTo>
                    <a:pt x="250" y="451"/>
                  </a:lnTo>
                  <a:lnTo>
                    <a:pt x="239" y="454"/>
                  </a:lnTo>
                  <a:lnTo>
                    <a:pt x="229" y="456"/>
                  </a:lnTo>
                  <a:lnTo>
                    <a:pt x="217" y="458"/>
                  </a:lnTo>
                  <a:lnTo>
                    <a:pt x="207" y="458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1" y="451"/>
                  </a:lnTo>
                  <a:lnTo>
                    <a:pt x="150" y="447"/>
                  </a:lnTo>
                  <a:lnTo>
                    <a:pt x="138" y="442"/>
                  </a:lnTo>
                  <a:lnTo>
                    <a:pt x="127" y="437"/>
                  </a:lnTo>
                  <a:lnTo>
                    <a:pt x="116" y="431"/>
                  </a:lnTo>
                  <a:lnTo>
                    <a:pt x="105" y="425"/>
                  </a:lnTo>
                  <a:lnTo>
                    <a:pt x="95" y="416"/>
                  </a:lnTo>
                  <a:lnTo>
                    <a:pt x="83" y="409"/>
                  </a:lnTo>
                  <a:lnTo>
                    <a:pt x="74" y="400"/>
                  </a:lnTo>
                  <a:lnTo>
                    <a:pt x="63" y="390"/>
                  </a:lnTo>
                  <a:lnTo>
                    <a:pt x="54" y="380"/>
                  </a:lnTo>
                  <a:lnTo>
                    <a:pt x="45" y="369"/>
                  </a:lnTo>
                  <a:lnTo>
                    <a:pt x="36" y="359"/>
                  </a:lnTo>
                  <a:lnTo>
                    <a:pt x="28" y="348"/>
                  </a:lnTo>
                  <a:lnTo>
                    <a:pt x="21" y="335"/>
                  </a:lnTo>
                  <a:lnTo>
                    <a:pt x="13" y="323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34"/>
            <p:cNvSpPr>
              <a:spLocks/>
            </p:cNvSpPr>
            <p:nvPr/>
          </p:nvSpPr>
          <p:spPr bwMode="auto">
            <a:xfrm>
              <a:off x="2307" y="3492"/>
              <a:ext cx="17" cy="27"/>
            </a:xfrm>
            <a:custGeom>
              <a:avLst/>
              <a:gdLst>
                <a:gd name="T0" fmla="*/ 0 w 297"/>
                <a:gd name="T1" fmla="*/ 0 h 453"/>
                <a:gd name="T2" fmla="*/ 0 w 297"/>
                <a:gd name="T3" fmla="*/ 0 h 453"/>
                <a:gd name="T4" fmla="*/ 0 w 297"/>
                <a:gd name="T5" fmla="*/ 0 h 453"/>
                <a:gd name="T6" fmla="*/ 0 w 297"/>
                <a:gd name="T7" fmla="*/ 0 h 453"/>
                <a:gd name="T8" fmla="*/ 0 w 297"/>
                <a:gd name="T9" fmla="*/ 0 h 453"/>
                <a:gd name="T10" fmla="*/ 0 w 297"/>
                <a:gd name="T11" fmla="*/ 0 h 453"/>
                <a:gd name="T12" fmla="*/ 0 w 297"/>
                <a:gd name="T13" fmla="*/ 0 h 453"/>
                <a:gd name="T14" fmla="*/ 0 w 297"/>
                <a:gd name="T15" fmla="*/ 0 h 453"/>
                <a:gd name="T16" fmla="*/ 0 w 297"/>
                <a:gd name="T17" fmla="*/ 0 h 453"/>
                <a:gd name="T18" fmla="*/ 0 w 297"/>
                <a:gd name="T19" fmla="*/ 0 h 453"/>
                <a:gd name="T20" fmla="*/ 0 w 297"/>
                <a:gd name="T21" fmla="*/ 0 h 453"/>
                <a:gd name="T22" fmla="*/ 0 w 297"/>
                <a:gd name="T23" fmla="*/ 0 h 453"/>
                <a:gd name="T24" fmla="*/ 0 w 297"/>
                <a:gd name="T25" fmla="*/ 0 h 453"/>
                <a:gd name="T26" fmla="*/ 0 w 297"/>
                <a:gd name="T27" fmla="*/ 0 h 453"/>
                <a:gd name="T28" fmla="*/ 0 w 297"/>
                <a:gd name="T29" fmla="*/ 0 h 453"/>
                <a:gd name="T30" fmla="*/ 0 w 297"/>
                <a:gd name="T31" fmla="*/ 0 h 453"/>
                <a:gd name="T32" fmla="*/ 0 w 297"/>
                <a:gd name="T33" fmla="*/ 0 h 453"/>
                <a:gd name="T34" fmla="*/ 0 w 297"/>
                <a:gd name="T35" fmla="*/ 0 h 453"/>
                <a:gd name="T36" fmla="*/ 0 w 297"/>
                <a:gd name="T37" fmla="*/ 0 h 453"/>
                <a:gd name="T38" fmla="*/ 0 w 297"/>
                <a:gd name="T39" fmla="*/ 0 h 453"/>
                <a:gd name="T40" fmla="*/ 0 w 297"/>
                <a:gd name="T41" fmla="*/ 0 h 453"/>
                <a:gd name="T42" fmla="*/ 0 w 297"/>
                <a:gd name="T43" fmla="*/ 0 h 453"/>
                <a:gd name="T44" fmla="*/ 0 w 297"/>
                <a:gd name="T45" fmla="*/ 0 h 453"/>
                <a:gd name="T46" fmla="*/ 0 w 297"/>
                <a:gd name="T47" fmla="*/ 0 h 453"/>
                <a:gd name="T48" fmla="*/ 0 w 297"/>
                <a:gd name="T49" fmla="*/ 0 h 453"/>
                <a:gd name="T50" fmla="*/ 0 w 297"/>
                <a:gd name="T51" fmla="*/ 0 h 453"/>
                <a:gd name="T52" fmla="*/ 0 w 297"/>
                <a:gd name="T53" fmla="*/ 0 h 453"/>
                <a:gd name="T54" fmla="*/ 0 w 297"/>
                <a:gd name="T55" fmla="*/ 0 h 453"/>
                <a:gd name="T56" fmla="*/ 0 w 297"/>
                <a:gd name="T57" fmla="*/ 0 h 453"/>
                <a:gd name="T58" fmla="*/ 0 w 297"/>
                <a:gd name="T59" fmla="*/ 0 h 453"/>
                <a:gd name="T60" fmla="*/ 0 w 297"/>
                <a:gd name="T61" fmla="*/ 0 h 453"/>
                <a:gd name="T62" fmla="*/ 0 w 297"/>
                <a:gd name="T63" fmla="*/ 0 h 453"/>
                <a:gd name="T64" fmla="*/ 0 w 297"/>
                <a:gd name="T65" fmla="*/ 0 h 453"/>
                <a:gd name="T66" fmla="*/ 0 w 297"/>
                <a:gd name="T67" fmla="*/ 0 h 453"/>
                <a:gd name="T68" fmla="*/ 0 w 297"/>
                <a:gd name="T69" fmla="*/ 0 h 453"/>
                <a:gd name="T70" fmla="*/ 0 w 297"/>
                <a:gd name="T71" fmla="*/ 0 h 453"/>
                <a:gd name="T72" fmla="*/ 0 w 297"/>
                <a:gd name="T73" fmla="*/ 0 h 453"/>
                <a:gd name="T74" fmla="*/ 0 w 297"/>
                <a:gd name="T75" fmla="*/ 0 h 453"/>
                <a:gd name="T76" fmla="*/ 0 w 297"/>
                <a:gd name="T77" fmla="*/ 0 h 453"/>
                <a:gd name="T78" fmla="*/ 0 w 297"/>
                <a:gd name="T79" fmla="*/ 0 h 453"/>
                <a:gd name="T80" fmla="*/ 0 w 297"/>
                <a:gd name="T81" fmla="*/ 0 h 4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453"/>
                <a:gd name="T125" fmla="*/ 297 w 297"/>
                <a:gd name="T126" fmla="*/ 453 h 4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453">
                  <a:moveTo>
                    <a:pt x="35" y="15"/>
                  </a:moveTo>
                  <a:lnTo>
                    <a:pt x="68" y="10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0"/>
                  </a:lnTo>
                  <a:lnTo>
                    <a:pt x="181" y="0"/>
                  </a:lnTo>
                  <a:lnTo>
                    <a:pt x="198" y="2"/>
                  </a:lnTo>
                  <a:lnTo>
                    <a:pt x="215" y="6"/>
                  </a:lnTo>
                  <a:lnTo>
                    <a:pt x="223" y="8"/>
                  </a:lnTo>
                  <a:lnTo>
                    <a:pt x="230" y="12"/>
                  </a:lnTo>
                  <a:lnTo>
                    <a:pt x="239" y="15"/>
                  </a:lnTo>
                  <a:lnTo>
                    <a:pt x="246" y="21"/>
                  </a:lnTo>
                  <a:lnTo>
                    <a:pt x="252" y="26"/>
                  </a:lnTo>
                  <a:lnTo>
                    <a:pt x="259" y="32"/>
                  </a:lnTo>
                  <a:lnTo>
                    <a:pt x="265" y="39"/>
                  </a:lnTo>
                  <a:lnTo>
                    <a:pt x="270" y="47"/>
                  </a:lnTo>
                  <a:lnTo>
                    <a:pt x="275" y="55"/>
                  </a:lnTo>
                  <a:lnTo>
                    <a:pt x="279" y="64"/>
                  </a:lnTo>
                  <a:lnTo>
                    <a:pt x="284" y="75"/>
                  </a:lnTo>
                  <a:lnTo>
                    <a:pt x="287" y="86"/>
                  </a:lnTo>
                  <a:lnTo>
                    <a:pt x="290" y="101"/>
                  </a:lnTo>
                  <a:lnTo>
                    <a:pt x="293" y="115"/>
                  </a:lnTo>
                  <a:lnTo>
                    <a:pt x="295" y="130"/>
                  </a:lnTo>
                  <a:lnTo>
                    <a:pt x="296" y="144"/>
                  </a:lnTo>
                  <a:lnTo>
                    <a:pt x="297" y="159"/>
                  </a:lnTo>
                  <a:lnTo>
                    <a:pt x="297" y="175"/>
                  </a:lnTo>
                  <a:lnTo>
                    <a:pt x="297" y="190"/>
                  </a:lnTo>
                  <a:lnTo>
                    <a:pt x="296" y="205"/>
                  </a:lnTo>
                  <a:lnTo>
                    <a:pt x="294" y="235"/>
                  </a:lnTo>
                  <a:lnTo>
                    <a:pt x="289" y="265"/>
                  </a:lnTo>
                  <a:lnTo>
                    <a:pt x="283" y="293"/>
                  </a:lnTo>
                  <a:lnTo>
                    <a:pt x="274" y="321"/>
                  </a:lnTo>
                  <a:lnTo>
                    <a:pt x="269" y="335"/>
                  </a:lnTo>
                  <a:lnTo>
                    <a:pt x="264" y="347"/>
                  </a:lnTo>
                  <a:lnTo>
                    <a:pt x="259" y="360"/>
                  </a:lnTo>
                  <a:lnTo>
                    <a:pt x="252" y="371"/>
                  </a:lnTo>
                  <a:lnTo>
                    <a:pt x="246" y="383"/>
                  </a:lnTo>
                  <a:lnTo>
                    <a:pt x="240" y="393"/>
                  </a:lnTo>
                  <a:lnTo>
                    <a:pt x="233" y="402"/>
                  </a:lnTo>
                  <a:lnTo>
                    <a:pt x="225" y="412"/>
                  </a:lnTo>
                  <a:lnTo>
                    <a:pt x="218" y="420"/>
                  </a:lnTo>
                  <a:lnTo>
                    <a:pt x="211" y="427"/>
                  </a:lnTo>
                  <a:lnTo>
                    <a:pt x="202" y="435"/>
                  </a:lnTo>
                  <a:lnTo>
                    <a:pt x="194" y="440"/>
                  </a:lnTo>
                  <a:lnTo>
                    <a:pt x="186" y="445"/>
                  </a:lnTo>
                  <a:lnTo>
                    <a:pt x="177" y="448"/>
                  </a:lnTo>
                  <a:lnTo>
                    <a:pt x="168" y="451"/>
                  </a:lnTo>
                  <a:lnTo>
                    <a:pt x="159" y="452"/>
                  </a:lnTo>
                  <a:lnTo>
                    <a:pt x="150" y="453"/>
                  </a:lnTo>
                  <a:lnTo>
                    <a:pt x="142" y="452"/>
                  </a:lnTo>
                  <a:lnTo>
                    <a:pt x="135" y="450"/>
                  </a:lnTo>
                  <a:lnTo>
                    <a:pt x="128" y="447"/>
                  </a:lnTo>
                  <a:lnTo>
                    <a:pt x="120" y="443"/>
                  </a:lnTo>
                  <a:lnTo>
                    <a:pt x="113" y="438"/>
                  </a:lnTo>
                  <a:lnTo>
                    <a:pt x="107" y="431"/>
                  </a:lnTo>
                  <a:lnTo>
                    <a:pt x="100" y="424"/>
                  </a:lnTo>
                  <a:lnTo>
                    <a:pt x="94" y="417"/>
                  </a:lnTo>
                  <a:lnTo>
                    <a:pt x="89" y="408"/>
                  </a:lnTo>
                  <a:lnTo>
                    <a:pt x="84" y="398"/>
                  </a:lnTo>
                  <a:lnTo>
                    <a:pt x="79" y="388"/>
                  </a:lnTo>
                  <a:lnTo>
                    <a:pt x="68" y="366"/>
                  </a:lnTo>
                  <a:lnTo>
                    <a:pt x="60" y="342"/>
                  </a:lnTo>
                  <a:lnTo>
                    <a:pt x="52" y="316"/>
                  </a:lnTo>
                  <a:lnTo>
                    <a:pt x="43" y="288"/>
                  </a:lnTo>
                  <a:lnTo>
                    <a:pt x="36" y="260"/>
                  </a:lnTo>
                  <a:lnTo>
                    <a:pt x="29" y="231"/>
                  </a:lnTo>
                  <a:lnTo>
                    <a:pt x="15" y="174"/>
                  </a:lnTo>
                  <a:lnTo>
                    <a:pt x="3" y="118"/>
                  </a:lnTo>
                  <a:lnTo>
                    <a:pt x="1" y="111"/>
                  </a:lnTo>
                  <a:lnTo>
                    <a:pt x="1" y="104"/>
                  </a:lnTo>
                  <a:lnTo>
                    <a:pt x="0" y="96"/>
                  </a:lnTo>
                  <a:lnTo>
                    <a:pt x="1" y="87"/>
                  </a:lnTo>
                  <a:lnTo>
                    <a:pt x="2" y="71"/>
                  </a:lnTo>
                  <a:lnTo>
                    <a:pt x="6" y="54"/>
                  </a:lnTo>
                  <a:lnTo>
                    <a:pt x="8" y="47"/>
                  </a:lnTo>
                  <a:lnTo>
                    <a:pt x="11" y="39"/>
                  </a:lnTo>
                  <a:lnTo>
                    <a:pt x="14" y="33"/>
                  </a:lnTo>
                  <a:lnTo>
                    <a:pt x="18" y="28"/>
                  </a:lnTo>
                  <a:lnTo>
                    <a:pt x="21" y="23"/>
                  </a:lnTo>
                  <a:lnTo>
                    <a:pt x="26" y="20"/>
                  </a:lnTo>
                  <a:lnTo>
                    <a:pt x="30" y="16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35"/>
            <p:cNvSpPr>
              <a:spLocks/>
            </p:cNvSpPr>
            <p:nvPr/>
          </p:nvSpPr>
          <p:spPr bwMode="auto">
            <a:xfrm>
              <a:off x="2288" y="3502"/>
              <a:ext cx="21" cy="26"/>
            </a:xfrm>
            <a:custGeom>
              <a:avLst/>
              <a:gdLst>
                <a:gd name="T0" fmla="*/ 0 w 363"/>
                <a:gd name="T1" fmla="*/ 0 h 442"/>
                <a:gd name="T2" fmla="*/ 0 w 363"/>
                <a:gd name="T3" fmla="*/ 0 h 442"/>
                <a:gd name="T4" fmla="*/ 0 w 363"/>
                <a:gd name="T5" fmla="*/ 0 h 442"/>
                <a:gd name="T6" fmla="*/ 0 w 363"/>
                <a:gd name="T7" fmla="*/ 0 h 442"/>
                <a:gd name="T8" fmla="*/ 0 w 363"/>
                <a:gd name="T9" fmla="*/ 0 h 442"/>
                <a:gd name="T10" fmla="*/ 0 w 363"/>
                <a:gd name="T11" fmla="*/ 0 h 442"/>
                <a:gd name="T12" fmla="*/ 0 w 363"/>
                <a:gd name="T13" fmla="*/ 0 h 442"/>
                <a:gd name="T14" fmla="*/ 0 w 363"/>
                <a:gd name="T15" fmla="*/ 0 h 442"/>
                <a:gd name="T16" fmla="*/ 0 w 363"/>
                <a:gd name="T17" fmla="*/ 0 h 442"/>
                <a:gd name="T18" fmla="*/ 0 w 363"/>
                <a:gd name="T19" fmla="*/ 0 h 442"/>
                <a:gd name="T20" fmla="*/ 0 w 363"/>
                <a:gd name="T21" fmla="*/ 0 h 442"/>
                <a:gd name="T22" fmla="*/ 0 w 363"/>
                <a:gd name="T23" fmla="*/ 0 h 442"/>
                <a:gd name="T24" fmla="*/ 0 w 363"/>
                <a:gd name="T25" fmla="*/ 0 h 442"/>
                <a:gd name="T26" fmla="*/ 0 w 363"/>
                <a:gd name="T27" fmla="*/ 0 h 442"/>
                <a:gd name="T28" fmla="*/ 0 w 363"/>
                <a:gd name="T29" fmla="*/ 0 h 442"/>
                <a:gd name="T30" fmla="*/ 0 w 363"/>
                <a:gd name="T31" fmla="*/ 0 h 442"/>
                <a:gd name="T32" fmla="*/ 0 w 363"/>
                <a:gd name="T33" fmla="*/ 0 h 442"/>
                <a:gd name="T34" fmla="*/ 0 w 363"/>
                <a:gd name="T35" fmla="*/ 0 h 442"/>
                <a:gd name="T36" fmla="*/ 0 w 363"/>
                <a:gd name="T37" fmla="*/ 0 h 442"/>
                <a:gd name="T38" fmla="*/ 0 w 363"/>
                <a:gd name="T39" fmla="*/ 0 h 442"/>
                <a:gd name="T40" fmla="*/ 0 w 363"/>
                <a:gd name="T41" fmla="*/ 0 h 442"/>
                <a:gd name="T42" fmla="*/ 0 w 363"/>
                <a:gd name="T43" fmla="*/ 0 h 442"/>
                <a:gd name="T44" fmla="*/ 0 w 363"/>
                <a:gd name="T45" fmla="*/ 0 h 442"/>
                <a:gd name="T46" fmla="*/ 0 w 363"/>
                <a:gd name="T47" fmla="*/ 0 h 442"/>
                <a:gd name="T48" fmla="*/ 0 w 363"/>
                <a:gd name="T49" fmla="*/ 0 h 442"/>
                <a:gd name="T50" fmla="*/ 0 w 363"/>
                <a:gd name="T51" fmla="*/ 0 h 442"/>
                <a:gd name="T52" fmla="*/ 0 w 363"/>
                <a:gd name="T53" fmla="*/ 0 h 442"/>
                <a:gd name="T54" fmla="*/ 0 w 363"/>
                <a:gd name="T55" fmla="*/ 0 h 442"/>
                <a:gd name="T56" fmla="*/ 0 w 363"/>
                <a:gd name="T57" fmla="*/ 0 h 442"/>
                <a:gd name="T58" fmla="*/ 0 w 363"/>
                <a:gd name="T59" fmla="*/ 0 h 442"/>
                <a:gd name="T60" fmla="*/ 0 w 363"/>
                <a:gd name="T61" fmla="*/ 0 h 442"/>
                <a:gd name="T62" fmla="*/ 0 w 363"/>
                <a:gd name="T63" fmla="*/ 0 h 442"/>
                <a:gd name="T64" fmla="*/ 0 w 363"/>
                <a:gd name="T65" fmla="*/ 0 h 442"/>
                <a:gd name="T66" fmla="*/ 0 w 363"/>
                <a:gd name="T67" fmla="*/ 0 h 442"/>
                <a:gd name="T68" fmla="*/ 0 w 363"/>
                <a:gd name="T69" fmla="*/ 0 h 442"/>
                <a:gd name="T70" fmla="*/ 0 w 363"/>
                <a:gd name="T71" fmla="*/ 0 h 442"/>
                <a:gd name="T72" fmla="*/ 0 w 363"/>
                <a:gd name="T73" fmla="*/ 0 h 442"/>
                <a:gd name="T74" fmla="*/ 0 w 363"/>
                <a:gd name="T75" fmla="*/ 0 h 442"/>
                <a:gd name="T76" fmla="*/ 0 w 363"/>
                <a:gd name="T77" fmla="*/ 0 h 442"/>
                <a:gd name="T78" fmla="*/ 0 w 363"/>
                <a:gd name="T79" fmla="*/ 0 h 442"/>
                <a:gd name="T80" fmla="*/ 0 w 363"/>
                <a:gd name="T81" fmla="*/ 0 h 442"/>
                <a:gd name="T82" fmla="*/ 0 w 363"/>
                <a:gd name="T83" fmla="*/ 0 h 442"/>
                <a:gd name="T84" fmla="*/ 0 w 363"/>
                <a:gd name="T85" fmla="*/ 0 h 4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3"/>
                <a:gd name="T130" fmla="*/ 0 h 442"/>
                <a:gd name="T131" fmla="*/ 363 w 363"/>
                <a:gd name="T132" fmla="*/ 442 h 4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3" h="442">
                  <a:moveTo>
                    <a:pt x="248" y="21"/>
                  </a:moveTo>
                  <a:lnTo>
                    <a:pt x="259" y="39"/>
                  </a:lnTo>
                  <a:lnTo>
                    <a:pt x="270" y="60"/>
                  </a:lnTo>
                  <a:lnTo>
                    <a:pt x="283" y="81"/>
                  </a:lnTo>
                  <a:lnTo>
                    <a:pt x="295" y="104"/>
                  </a:lnTo>
                  <a:lnTo>
                    <a:pt x="308" y="129"/>
                  </a:lnTo>
                  <a:lnTo>
                    <a:pt x="319" y="154"/>
                  </a:lnTo>
                  <a:lnTo>
                    <a:pt x="331" y="179"/>
                  </a:lnTo>
                  <a:lnTo>
                    <a:pt x="340" y="204"/>
                  </a:lnTo>
                  <a:lnTo>
                    <a:pt x="348" y="230"/>
                  </a:lnTo>
                  <a:lnTo>
                    <a:pt x="356" y="254"/>
                  </a:lnTo>
                  <a:lnTo>
                    <a:pt x="360" y="278"/>
                  </a:lnTo>
                  <a:lnTo>
                    <a:pt x="363" y="301"/>
                  </a:lnTo>
                  <a:lnTo>
                    <a:pt x="363" y="313"/>
                  </a:lnTo>
                  <a:lnTo>
                    <a:pt x="363" y="323"/>
                  </a:lnTo>
                  <a:lnTo>
                    <a:pt x="362" y="334"/>
                  </a:lnTo>
                  <a:lnTo>
                    <a:pt x="360" y="343"/>
                  </a:lnTo>
                  <a:lnTo>
                    <a:pt x="357" y="352"/>
                  </a:lnTo>
                  <a:lnTo>
                    <a:pt x="354" y="362"/>
                  </a:lnTo>
                  <a:lnTo>
                    <a:pt x="350" y="370"/>
                  </a:lnTo>
                  <a:lnTo>
                    <a:pt x="344" y="377"/>
                  </a:lnTo>
                  <a:lnTo>
                    <a:pt x="336" y="387"/>
                  </a:lnTo>
                  <a:lnTo>
                    <a:pt x="328" y="396"/>
                  </a:lnTo>
                  <a:lnTo>
                    <a:pt x="319" y="404"/>
                  </a:lnTo>
                  <a:lnTo>
                    <a:pt x="310" y="412"/>
                  </a:lnTo>
                  <a:lnTo>
                    <a:pt x="300" y="418"/>
                  </a:lnTo>
                  <a:lnTo>
                    <a:pt x="290" y="423"/>
                  </a:lnTo>
                  <a:lnTo>
                    <a:pt x="280" y="428"/>
                  </a:lnTo>
                  <a:lnTo>
                    <a:pt x="269" y="432"/>
                  </a:lnTo>
                  <a:lnTo>
                    <a:pt x="258" y="435"/>
                  </a:lnTo>
                  <a:lnTo>
                    <a:pt x="248" y="438"/>
                  </a:lnTo>
                  <a:lnTo>
                    <a:pt x="236" y="440"/>
                  </a:lnTo>
                  <a:lnTo>
                    <a:pt x="225" y="441"/>
                  </a:lnTo>
                  <a:lnTo>
                    <a:pt x="213" y="442"/>
                  </a:lnTo>
                  <a:lnTo>
                    <a:pt x="202" y="441"/>
                  </a:lnTo>
                  <a:lnTo>
                    <a:pt x="190" y="440"/>
                  </a:lnTo>
                  <a:lnTo>
                    <a:pt x="179" y="438"/>
                  </a:lnTo>
                  <a:lnTo>
                    <a:pt x="166" y="435"/>
                  </a:lnTo>
                  <a:lnTo>
                    <a:pt x="155" y="432"/>
                  </a:lnTo>
                  <a:lnTo>
                    <a:pt x="144" y="429"/>
                  </a:lnTo>
                  <a:lnTo>
                    <a:pt x="132" y="424"/>
                  </a:lnTo>
                  <a:lnTo>
                    <a:pt x="121" y="420"/>
                  </a:lnTo>
                  <a:lnTo>
                    <a:pt x="110" y="414"/>
                  </a:lnTo>
                  <a:lnTo>
                    <a:pt x="99" y="407"/>
                  </a:lnTo>
                  <a:lnTo>
                    <a:pt x="88" y="400"/>
                  </a:lnTo>
                  <a:lnTo>
                    <a:pt x="78" y="393"/>
                  </a:lnTo>
                  <a:lnTo>
                    <a:pt x="68" y="385"/>
                  </a:lnTo>
                  <a:lnTo>
                    <a:pt x="57" y="376"/>
                  </a:lnTo>
                  <a:lnTo>
                    <a:pt x="48" y="367"/>
                  </a:lnTo>
                  <a:lnTo>
                    <a:pt x="38" y="357"/>
                  </a:lnTo>
                  <a:lnTo>
                    <a:pt x="30" y="347"/>
                  </a:lnTo>
                  <a:lnTo>
                    <a:pt x="22" y="336"/>
                  </a:lnTo>
                  <a:lnTo>
                    <a:pt x="14" y="324"/>
                  </a:lnTo>
                  <a:lnTo>
                    <a:pt x="9" y="317"/>
                  </a:lnTo>
                  <a:lnTo>
                    <a:pt x="5" y="309"/>
                  </a:lnTo>
                  <a:lnTo>
                    <a:pt x="3" y="301"/>
                  </a:lnTo>
                  <a:lnTo>
                    <a:pt x="1" y="293"/>
                  </a:lnTo>
                  <a:lnTo>
                    <a:pt x="0" y="284"/>
                  </a:lnTo>
                  <a:lnTo>
                    <a:pt x="0" y="275"/>
                  </a:lnTo>
                  <a:lnTo>
                    <a:pt x="1" y="266"/>
                  </a:lnTo>
                  <a:lnTo>
                    <a:pt x="2" y="258"/>
                  </a:lnTo>
                  <a:lnTo>
                    <a:pt x="6" y="239"/>
                  </a:lnTo>
                  <a:lnTo>
                    <a:pt x="12" y="220"/>
                  </a:lnTo>
                  <a:lnTo>
                    <a:pt x="21" y="201"/>
                  </a:lnTo>
                  <a:lnTo>
                    <a:pt x="31" y="183"/>
                  </a:lnTo>
                  <a:lnTo>
                    <a:pt x="43" y="164"/>
                  </a:lnTo>
                  <a:lnTo>
                    <a:pt x="55" y="145"/>
                  </a:lnTo>
                  <a:lnTo>
                    <a:pt x="68" y="128"/>
                  </a:lnTo>
                  <a:lnTo>
                    <a:pt x="81" y="110"/>
                  </a:lnTo>
                  <a:lnTo>
                    <a:pt x="106" y="78"/>
                  </a:lnTo>
                  <a:lnTo>
                    <a:pt x="129" y="49"/>
                  </a:lnTo>
                  <a:lnTo>
                    <a:pt x="135" y="42"/>
                  </a:lnTo>
                  <a:lnTo>
                    <a:pt x="141" y="35"/>
                  </a:lnTo>
                  <a:lnTo>
                    <a:pt x="149" y="28"/>
                  </a:lnTo>
                  <a:lnTo>
                    <a:pt x="156" y="21"/>
                  </a:lnTo>
                  <a:lnTo>
                    <a:pt x="163" y="16"/>
                  </a:lnTo>
                  <a:lnTo>
                    <a:pt x="172" y="11"/>
                  </a:lnTo>
                  <a:lnTo>
                    <a:pt x="180" y="7"/>
                  </a:lnTo>
                  <a:lnTo>
                    <a:pt x="188" y="4"/>
                  </a:lnTo>
                  <a:lnTo>
                    <a:pt x="197" y="2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4"/>
                  </a:lnTo>
                  <a:lnTo>
                    <a:pt x="235" y="8"/>
                  </a:lnTo>
                  <a:lnTo>
                    <a:pt x="241" y="14"/>
                  </a:lnTo>
                  <a:lnTo>
                    <a:pt x="248" y="21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36"/>
            <p:cNvSpPr>
              <a:spLocks/>
            </p:cNvSpPr>
            <p:nvPr/>
          </p:nvSpPr>
          <p:spPr bwMode="auto">
            <a:xfrm>
              <a:off x="2290" y="3476"/>
              <a:ext cx="17" cy="22"/>
            </a:xfrm>
            <a:custGeom>
              <a:avLst/>
              <a:gdLst>
                <a:gd name="T0" fmla="*/ 0 w 274"/>
                <a:gd name="T1" fmla="*/ 0 h 371"/>
                <a:gd name="T2" fmla="*/ 0 w 274"/>
                <a:gd name="T3" fmla="*/ 0 h 371"/>
                <a:gd name="T4" fmla="*/ 0 w 274"/>
                <a:gd name="T5" fmla="*/ 0 h 371"/>
                <a:gd name="T6" fmla="*/ 0 w 274"/>
                <a:gd name="T7" fmla="*/ 0 h 371"/>
                <a:gd name="T8" fmla="*/ 0 w 274"/>
                <a:gd name="T9" fmla="*/ 0 h 371"/>
                <a:gd name="T10" fmla="*/ 0 w 274"/>
                <a:gd name="T11" fmla="*/ 0 h 371"/>
                <a:gd name="T12" fmla="*/ 0 w 274"/>
                <a:gd name="T13" fmla="*/ 0 h 371"/>
                <a:gd name="T14" fmla="*/ 0 w 274"/>
                <a:gd name="T15" fmla="*/ 0 h 371"/>
                <a:gd name="T16" fmla="*/ 0 w 274"/>
                <a:gd name="T17" fmla="*/ 0 h 371"/>
                <a:gd name="T18" fmla="*/ 0 w 274"/>
                <a:gd name="T19" fmla="*/ 0 h 371"/>
                <a:gd name="T20" fmla="*/ 0 w 274"/>
                <a:gd name="T21" fmla="*/ 0 h 371"/>
                <a:gd name="T22" fmla="*/ 0 w 274"/>
                <a:gd name="T23" fmla="*/ 0 h 371"/>
                <a:gd name="T24" fmla="*/ 0 w 274"/>
                <a:gd name="T25" fmla="*/ 0 h 371"/>
                <a:gd name="T26" fmla="*/ 0 w 274"/>
                <a:gd name="T27" fmla="*/ 0 h 371"/>
                <a:gd name="T28" fmla="*/ 0 w 274"/>
                <a:gd name="T29" fmla="*/ 0 h 371"/>
                <a:gd name="T30" fmla="*/ 0 w 274"/>
                <a:gd name="T31" fmla="*/ 0 h 371"/>
                <a:gd name="T32" fmla="*/ 0 w 274"/>
                <a:gd name="T33" fmla="*/ 0 h 371"/>
                <a:gd name="T34" fmla="*/ 0 w 274"/>
                <a:gd name="T35" fmla="*/ 0 h 371"/>
                <a:gd name="T36" fmla="*/ 0 w 274"/>
                <a:gd name="T37" fmla="*/ 0 h 371"/>
                <a:gd name="T38" fmla="*/ 0 w 274"/>
                <a:gd name="T39" fmla="*/ 0 h 371"/>
                <a:gd name="T40" fmla="*/ 0 w 274"/>
                <a:gd name="T41" fmla="*/ 0 h 371"/>
                <a:gd name="T42" fmla="*/ 0 w 274"/>
                <a:gd name="T43" fmla="*/ 0 h 371"/>
                <a:gd name="T44" fmla="*/ 0 w 274"/>
                <a:gd name="T45" fmla="*/ 0 h 371"/>
                <a:gd name="T46" fmla="*/ 0 w 274"/>
                <a:gd name="T47" fmla="*/ 0 h 371"/>
                <a:gd name="T48" fmla="*/ 0 w 274"/>
                <a:gd name="T49" fmla="*/ 0 h 371"/>
                <a:gd name="T50" fmla="*/ 0 w 274"/>
                <a:gd name="T51" fmla="*/ 0 h 371"/>
                <a:gd name="T52" fmla="*/ 0 w 274"/>
                <a:gd name="T53" fmla="*/ 0 h 371"/>
                <a:gd name="T54" fmla="*/ 0 w 274"/>
                <a:gd name="T55" fmla="*/ 0 h 371"/>
                <a:gd name="T56" fmla="*/ 0 w 274"/>
                <a:gd name="T57" fmla="*/ 0 h 371"/>
                <a:gd name="T58" fmla="*/ 0 w 274"/>
                <a:gd name="T59" fmla="*/ 0 h 371"/>
                <a:gd name="T60" fmla="*/ 0 w 274"/>
                <a:gd name="T61" fmla="*/ 0 h 371"/>
                <a:gd name="T62" fmla="*/ 0 w 274"/>
                <a:gd name="T63" fmla="*/ 0 h 371"/>
                <a:gd name="T64" fmla="*/ 0 w 274"/>
                <a:gd name="T65" fmla="*/ 0 h 371"/>
                <a:gd name="T66" fmla="*/ 0 w 274"/>
                <a:gd name="T67" fmla="*/ 0 h 371"/>
                <a:gd name="T68" fmla="*/ 0 w 274"/>
                <a:gd name="T69" fmla="*/ 0 h 371"/>
                <a:gd name="T70" fmla="*/ 0 w 274"/>
                <a:gd name="T71" fmla="*/ 0 h 371"/>
                <a:gd name="T72" fmla="*/ 0 w 274"/>
                <a:gd name="T73" fmla="*/ 0 h 371"/>
                <a:gd name="T74" fmla="*/ 0 w 274"/>
                <a:gd name="T75" fmla="*/ 0 h 3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4"/>
                <a:gd name="T115" fmla="*/ 0 h 371"/>
                <a:gd name="T116" fmla="*/ 274 w 274"/>
                <a:gd name="T117" fmla="*/ 371 h 3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4" h="371">
                  <a:moveTo>
                    <a:pt x="14" y="79"/>
                  </a:moveTo>
                  <a:lnTo>
                    <a:pt x="21" y="66"/>
                  </a:lnTo>
                  <a:lnTo>
                    <a:pt x="27" y="55"/>
                  </a:lnTo>
                  <a:lnTo>
                    <a:pt x="34" y="44"/>
                  </a:lnTo>
                  <a:lnTo>
                    <a:pt x="42" y="35"/>
                  </a:lnTo>
                  <a:lnTo>
                    <a:pt x="51" y="27"/>
                  </a:lnTo>
                  <a:lnTo>
                    <a:pt x="60" y="19"/>
                  </a:lnTo>
                  <a:lnTo>
                    <a:pt x="70" y="13"/>
                  </a:lnTo>
                  <a:lnTo>
                    <a:pt x="80" y="8"/>
                  </a:lnTo>
                  <a:lnTo>
                    <a:pt x="90" y="5"/>
                  </a:lnTo>
                  <a:lnTo>
                    <a:pt x="101" y="2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33" y="0"/>
                  </a:lnTo>
                  <a:lnTo>
                    <a:pt x="143" y="2"/>
                  </a:lnTo>
                  <a:lnTo>
                    <a:pt x="154" y="5"/>
                  </a:lnTo>
                  <a:lnTo>
                    <a:pt x="163" y="9"/>
                  </a:lnTo>
                  <a:lnTo>
                    <a:pt x="174" y="15"/>
                  </a:lnTo>
                  <a:lnTo>
                    <a:pt x="183" y="22"/>
                  </a:lnTo>
                  <a:lnTo>
                    <a:pt x="192" y="31"/>
                  </a:lnTo>
                  <a:lnTo>
                    <a:pt x="203" y="40"/>
                  </a:lnTo>
                  <a:lnTo>
                    <a:pt x="211" y="51"/>
                  </a:lnTo>
                  <a:lnTo>
                    <a:pt x="220" y="63"/>
                  </a:lnTo>
                  <a:lnTo>
                    <a:pt x="229" y="75"/>
                  </a:lnTo>
                  <a:lnTo>
                    <a:pt x="237" y="88"/>
                  </a:lnTo>
                  <a:lnTo>
                    <a:pt x="244" y="103"/>
                  </a:lnTo>
                  <a:lnTo>
                    <a:pt x="252" y="117"/>
                  </a:lnTo>
                  <a:lnTo>
                    <a:pt x="257" y="133"/>
                  </a:lnTo>
                  <a:lnTo>
                    <a:pt x="263" y="147"/>
                  </a:lnTo>
                  <a:lnTo>
                    <a:pt x="267" y="164"/>
                  </a:lnTo>
                  <a:lnTo>
                    <a:pt x="270" y="180"/>
                  </a:lnTo>
                  <a:lnTo>
                    <a:pt x="273" y="196"/>
                  </a:lnTo>
                  <a:lnTo>
                    <a:pt x="274" y="213"/>
                  </a:lnTo>
                  <a:lnTo>
                    <a:pt x="274" y="225"/>
                  </a:lnTo>
                  <a:lnTo>
                    <a:pt x="273" y="238"/>
                  </a:lnTo>
                  <a:lnTo>
                    <a:pt x="271" y="249"/>
                  </a:lnTo>
                  <a:lnTo>
                    <a:pt x="267" y="261"/>
                  </a:lnTo>
                  <a:lnTo>
                    <a:pt x="263" y="272"/>
                  </a:lnTo>
                  <a:lnTo>
                    <a:pt x="258" y="282"/>
                  </a:lnTo>
                  <a:lnTo>
                    <a:pt x="252" y="292"/>
                  </a:lnTo>
                  <a:lnTo>
                    <a:pt x="245" y="301"/>
                  </a:lnTo>
                  <a:lnTo>
                    <a:pt x="238" y="310"/>
                  </a:lnTo>
                  <a:lnTo>
                    <a:pt x="231" y="318"/>
                  </a:lnTo>
                  <a:lnTo>
                    <a:pt x="222" y="325"/>
                  </a:lnTo>
                  <a:lnTo>
                    <a:pt x="215" y="332"/>
                  </a:lnTo>
                  <a:lnTo>
                    <a:pt x="199" y="344"/>
                  </a:lnTo>
                  <a:lnTo>
                    <a:pt x="183" y="352"/>
                  </a:lnTo>
                  <a:lnTo>
                    <a:pt x="164" y="361"/>
                  </a:lnTo>
                  <a:lnTo>
                    <a:pt x="145" y="367"/>
                  </a:lnTo>
                  <a:lnTo>
                    <a:pt x="135" y="369"/>
                  </a:lnTo>
                  <a:lnTo>
                    <a:pt x="126" y="370"/>
                  </a:lnTo>
                  <a:lnTo>
                    <a:pt x="115" y="371"/>
                  </a:lnTo>
                  <a:lnTo>
                    <a:pt x="106" y="371"/>
                  </a:lnTo>
                  <a:lnTo>
                    <a:pt x="96" y="370"/>
                  </a:lnTo>
                  <a:lnTo>
                    <a:pt x="86" y="368"/>
                  </a:lnTo>
                  <a:lnTo>
                    <a:pt x="77" y="365"/>
                  </a:lnTo>
                  <a:lnTo>
                    <a:pt x="67" y="361"/>
                  </a:lnTo>
                  <a:lnTo>
                    <a:pt x="59" y="354"/>
                  </a:lnTo>
                  <a:lnTo>
                    <a:pt x="51" y="348"/>
                  </a:lnTo>
                  <a:lnTo>
                    <a:pt x="44" y="340"/>
                  </a:lnTo>
                  <a:lnTo>
                    <a:pt x="37" y="329"/>
                  </a:lnTo>
                  <a:lnTo>
                    <a:pt x="30" y="317"/>
                  </a:lnTo>
                  <a:lnTo>
                    <a:pt x="24" y="303"/>
                  </a:lnTo>
                  <a:lnTo>
                    <a:pt x="19" y="289"/>
                  </a:lnTo>
                  <a:lnTo>
                    <a:pt x="13" y="274"/>
                  </a:lnTo>
                  <a:lnTo>
                    <a:pt x="9" y="258"/>
                  </a:lnTo>
                  <a:lnTo>
                    <a:pt x="6" y="241"/>
                  </a:lnTo>
                  <a:lnTo>
                    <a:pt x="3" y="224"/>
                  </a:lnTo>
                  <a:lnTo>
                    <a:pt x="1" y="207"/>
                  </a:lnTo>
                  <a:lnTo>
                    <a:pt x="0" y="189"/>
                  </a:lnTo>
                  <a:lnTo>
                    <a:pt x="0" y="172"/>
                  </a:lnTo>
                  <a:lnTo>
                    <a:pt x="0" y="155"/>
                  </a:lnTo>
                  <a:lnTo>
                    <a:pt x="1" y="138"/>
                  </a:lnTo>
                  <a:lnTo>
                    <a:pt x="3" y="122"/>
                  </a:lnTo>
                  <a:lnTo>
                    <a:pt x="6" y="107"/>
                  </a:lnTo>
                  <a:lnTo>
                    <a:pt x="10" y="92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37"/>
            <p:cNvSpPr>
              <a:spLocks/>
            </p:cNvSpPr>
            <p:nvPr/>
          </p:nvSpPr>
          <p:spPr bwMode="auto">
            <a:xfrm>
              <a:off x="2272" y="3487"/>
              <a:ext cx="17" cy="25"/>
            </a:xfrm>
            <a:custGeom>
              <a:avLst/>
              <a:gdLst>
                <a:gd name="T0" fmla="*/ 0 w 295"/>
                <a:gd name="T1" fmla="*/ 0 h 417"/>
                <a:gd name="T2" fmla="*/ 0 w 295"/>
                <a:gd name="T3" fmla="*/ 0 h 417"/>
                <a:gd name="T4" fmla="*/ 0 w 295"/>
                <a:gd name="T5" fmla="*/ 0 h 417"/>
                <a:gd name="T6" fmla="*/ 0 w 295"/>
                <a:gd name="T7" fmla="*/ 0 h 417"/>
                <a:gd name="T8" fmla="*/ 0 w 295"/>
                <a:gd name="T9" fmla="*/ 0 h 417"/>
                <a:gd name="T10" fmla="*/ 0 w 295"/>
                <a:gd name="T11" fmla="*/ 0 h 417"/>
                <a:gd name="T12" fmla="*/ 0 w 295"/>
                <a:gd name="T13" fmla="*/ 0 h 417"/>
                <a:gd name="T14" fmla="*/ 0 w 295"/>
                <a:gd name="T15" fmla="*/ 0 h 417"/>
                <a:gd name="T16" fmla="*/ 0 w 295"/>
                <a:gd name="T17" fmla="*/ 0 h 417"/>
                <a:gd name="T18" fmla="*/ 0 w 295"/>
                <a:gd name="T19" fmla="*/ 0 h 417"/>
                <a:gd name="T20" fmla="*/ 0 w 295"/>
                <a:gd name="T21" fmla="*/ 0 h 417"/>
                <a:gd name="T22" fmla="*/ 0 w 295"/>
                <a:gd name="T23" fmla="*/ 0 h 417"/>
                <a:gd name="T24" fmla="*/ 0 w 295"/>
                <a:gd name="T25" fmla="*/ 0 h 417"/>
                <a:gd name="T26" fmla="*/ 0 w 295"/>
                <a:gd name="T27" fmla="*/ 0 h 417"/>
                <a:gd name="T28" fmla="*/ 0 w 295"/>
                <a:gd name="T29" fmla="*/ 0 h 417"/>
                <a:gd name="T30" fmla="*/ 0 w 295"/>
                <a:gd name="T31" fmla="*/ 0 h 417"/>
                <a:gd name="T32" fmla="*/ 0 w 295"/>
                <a:gd name="T33" fmla="*/ 0 h 417"/>
                <a:gd name="T34" fmla="*/ 0 w 295"/>
                <a:gd name="T35" fmla="*/ 0 h 417"/>
                <a:gd name="T36" fmla="*/ 0 w 295"/>
                <a:gd name="T37" fmla="*/ 0 h 417"/>
                <a:gd name="T38" fmla="*/ 0 w 295"/>
                <a:gd name="T39" fmla="*/ 0 h 417"/>
                <a:gd name="T40" fmla="*/ 0 w 295"/>
                <a:gd name="T41" fmla="*/ 0 h 417"/>
                <a:gd name="T42" fmla="*/ 0 w 295"/>
                <a:gd name="T43" fmla="*/ 0 h 417"/>
                <a:gd name="T44" fmla="*/ 0 w 295"/>
                <a:gd name="T45" fmla="*/ 0 h 417"/>
                <a:gd name="T46" fmla="*/ 0 w 295"/>
                <a:gd name="T47" fmla="*/ 0 h 417"/>
                <a:gd name="T48" fmla="*/ 0 w 295"/>
                <a:gd name="T49" fmla="*/ 0 h 417"/>
                <a:gd name="T50" fmla="*/ 0 w 295"/>
                <a:gd name="T51" fmla="*/ 0 h 417"/>
                <a:gd name="T52" fmla="*/ 0 w 295"/>
                <a:gd name="T53" fmla="*/ 0 h 417"/>
                <a:gd name="T54" fmla="*/ 0 w 295"/>
                <a:gd name="T55" fmla="*/ 0 h 417"/>
                <a:gd name="T56" fmla="*/ 0 w 295"/>
                <a:gd name="T57" fmla="*/ 0 h 417"/>
                <a:gd name="T58" fmla="*/ 0 w 295"/>
                <a:gd name="T59" fmla="*/ 0 h 417"/>
                <a:gd name="T60" fmla="*/ 0 w 295"/>
                <a:gd name="T61" fmla="*/ 0 h 417"/>
                <a:gd name="T62" fmla="*/ 0 w 295"/>
                <a:gd name="T63" fmla="*/ 0 h 417"/>
                <a:gd name="T64" fmla="*/ 0 w 295"/>
                <a:gd name="T65" fmla="*/ 0 h 417"/>
                <a:gd name="T66" fmla="*/ 0 w 295"/>
                <a:gd name="T67" fmla="*/ 0 h 417"/>
                <a:gd name="T68" fmla="*/ 0 w 295"/>
                <a:gd name="T69" fmla="*/ 0 h 417"/>
                <a:gd name="T70" fmla="*/ 0 w 295"/>
                <a:gd name="T71" fmla="*/ 0 h 417"/>
                <a:gd name="T72" fmla="*/ 0 w 295"/>
                <a:gd name="T73" fmla="*/ 0 h 417"/>
                <a:gd name="T74" fmla="*/ 0 w 295"/>
                <a:gd name="T75" fmla="*/ 0 h 417"/>
                <a:gd name="T76" fmla="*/ 0 w 295"/>
                <a:gd name="T77" fmla="*/ 0 h 417"/>
                <a:gd name="T78" fmla="*/ 0 w 295"/>
                <a:gd name="T79" fmla="*/ 0 h 417"/>
                <a:gd name="T80" fmla="*/ 0 w 295"/>
                <a:gd name="T81" fmla="*/ 0 h 417"/>
                <a:gd name="T82" fmla="*/ 0 w 295"/>
                <a:gd name="T83" fmla="*/ 0 h 4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5"/>
                <a:gd name="T127" fmla="*/ 0 h 417"/>
                <a:gd name="T128" fmla="*/ 295 w 295"/>
                <a:gd name="T129" fmla="*/ 417 h 4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5" h="417">
                  <a:moveTo>
                    <a:pt x="293" y="154"/>
                  </a:moveTo>
                  <a:lnTo>
                    <a:pt x="288" y="194"/>
                  </a:lnTo>
                  <a:lnTo>
                    <a:pt x="283" y="239"/>
                  </a:lnTo>
                  <a:lnTo>
                    <a:pt x="278" y="262"/>
                  </a:lnTo>
                  <a:lnTo>
                    <a:pt x="274" y="284"/>
                  </a:lnTo>
                  <a:lnTo>
                    <a:pt x="270" y="305"/>
                  </a:lnTo>
                  <a:lnTo>
                    <a:pt x="265" y="327"/>
                  </a:lnTo>
                  <a:lnTo>
                    <a:pt x="260" y="347"/>
                  </a:lnTo>
                  <a:lnTo>
                    <a:pt x="253" y="365"/>
                  </a:lnTo>
                  <a:lnTo>
                    <a:pt x="246" y="380"/>
                  </a:lnTo>
                  <a:lnTo>
                    <a:pt x="238" y="394"/>
                  </a:lnTo>
                  <a:lnTo>
                    <a:pt x="234" y="400"/>
                  </a:lnTo>
                  <a:lnTo>
                    <a:pt x="230" y="405"/>
                  </a:lnTo>
                  <a:lnTo>
                    <a:pt x="224" y="409"/>
                  </a:lnTo>
                  <a:lnTo>
                    <a:pt x="220" y="413"/>
                  </a:lnTo>
                  <a:lnTo>
                    <a:pt x="215" y="415"/>
                  </a:lnTo>
                  <a:lnTo>
                    <a:pt x="209" y="417"/>
                  </a:lnTo>
                  <a:lnTo>
                    <a:pt x="204" y="417"/>
                  </a:lnTo>
                  <a:lnTo>
                    <a:pt x="197" y="417"/>
                  </a:lnTo>
                  <a:lnTo>
                    <a:pt x="188" y="415"/>
                  </a:lnTo>
                  <a:lnTo>
                    <a:pt x="179" y="413"/>
                  </a:lnTo>
                  <a:lnTo>
                    <a:pt x="169" y="409"/>
                  </a:lnTo>
                  <a:lnTo>
                    <a:pt x="160" y="405"/>
                  </a:lnTo>
                  <a:lnTo>
                    <a:pt x="150" y="401"/>
                  </a:lnTo>
                  <a:lnTo>
                    <a:pt x="141" y="396"/>
                  </a:lnTo>
                  <a:lnTo>
                    <a:pt x="132" y="390"/>
                  </a:lnTo>
                  <a:lnTo>
                    <a:pt x="122" y="383"/>
                  </a:lnTo>
                  <a:lnTo>
                    <a:pt x="113" y="376"/>
                  </a:lnTo>
                  <a:lnTo>
                    <a:pt x="104" y="369"/>
                  </a:lnTo>
                  <a:lnTo>
                    <a:pt x="95" y="361"/>
                  </a:lnTo>
                  <a:lnTo>
                    <a:pt x="87" y="352"/>
                  </a:lnTo>
                  <a:lnTo>
                    <a:pt x="70" y="333"/>
                  </a:lnTo>
                  <a:lnTo>
                    <a:pt x="55" y="314"/>
                  </a:lnTo>
                  <a:lnTo>
                    <a:pt x="48" y="303"/>
                  </a:lnTo>
                  <a:lnTo>
                    <a:pt x="41" y="292"/>
                  </a:lnTo>
                  <a:lnTo>
                    <a:pt x="35" y="280"/>
                  </a:lnTo>
                  <a:lnTo>
                    <a:pt x="29" y="269"/>
                  </a:lnTo>
                  <a:lnTo>
                    <a:pt x="24" y="257"/>
                  </a:lnTo>
                  <a:lnTo>
                    <a:pt x="18" y="244"/>
                  </a:lnTo>
                  <a:lnTo>
                    <a:pt x="14" y="232"/>
                  </a:lnTo>
                  <a:lnTo>
                    <a:pt x="10" y="218"/>
                  </a:lnTo>
                  <a:lnTo>
                    <a:pt x="7" y="206"/>
                  </a:lnTo>
                  <a:lnTo>
                    <a:pt x="4" y="192"/>
                  </a:lnTo>
                  <a:lnTo>
                    <a:pt x="2" y="177"/>
                  </a:lnTo>
                  <a:lnTo>
                    <a:pt x="1" y="164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7"/>
                  </a:lnTo>
                  <a:lnTo>
                    <a:pt x="3" y="93"/>
                  </a:lnTo>
                  <a:lnTo>
                    <a:pt x="6" y="81"/>
                  </a:lnTo>
                  <a:lnTo>
                    <a:pt x="9" y="68"/>
                  </a:lnTo>
                  <a:lnTo>
                    <a:pt x="13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28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7" y="3"/>
                  </a:lnTo>
                  <a:lnTo>
                    <a:pt x="85" y="2"/>
                  </a:lnTo>
                  <a:lnTo>
                    <a:pt x="93" y="1"/>
                  </a:lnTo>
                  <a:lnTo>
                    <a:pt x="112" y="0"/>
                  </a:lnTo>
                  <a:lnTo>
                    <a:pt x="131" y="2"/>
                  </a:lnTo>
                  <a:lnTo>
                    <a:pt x="149" y="4"/>
                  </a:lnTo>
                  <a:lnTo>
                    <a:pt x="169" y="7"/>
                  </a:lnTo>
                  <a:lnTo>
                    <a:pt x="209" y="15"/>
                  </a:lnTo>
                  <a:lnTo>
                    <a:pt x="248" y="22"/>
                  </a:lnTo>
                  <a:lnTo>
                    <a:pt x="255" y="25"/>
                  </a:lnTo>
                  <a:lnTo>
                    <a:pt x="262" y="28"/>
                  </a:lnTo>
                  <a:lnTo>
                    <a:pt x="267" y="32"/>
                  </a:lnTo>
                  <a:lnTo>
                    <a:pt x="272" y="37"/>
                  </a:lnTo>
                  <a:lnTo>
                    <a:pt x="277" y="43"/>
                  </a:lnTo>
                  <a:lnTo>
                    <a:pt x="282" y="51"/>
                  </a:lnTo>
                  <a:lnTo>
                    <a:pt x="285" y="59"/>
                  </a:lnTo>
                  <a:lnTo>
                    <a:pt x="288" y="67"/>
                  </a:lnTo>
                  <a:lnTo>
                    <a:pt x="290" y="78"/>
                  </a:lnTo>
                  <a:lnTo>
                    <a:pt x="292" y="87"/>
                  </a:lnTo>
                  <a:lnTo>
                    <a:pt x="293" y="97"/>
                  </a:lnTo>
                  <a:lnTo>
                    <a:pt x="294" y="109"/>
                  </a:lnTo>
                  <a:lnTo>
                    <a:pt x="295" y="131"/>
                  </a:lnTo>
                  <a:lnTo>
                    <a:pt x="293" y="154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Freeform 38"/>
            <p:cNvSpPr>
              <a:spLocks/>
            </p:cNvSpPr>
            <p:nvPr/>
          </p:nvSpPr>
          <p:spPr bwMode="auto">
            <a:xfrm>
              <a:off x="2286" y="3448"/>
              <a:ext cx="18" cy="24"/>
            </a:xfrm>
            <a:custGeom>
              <a:avLst/>
              <a:gdLst>
                <a:gd name="T0" fmla="*/ 0 w 296"/>
                <a:gd name="T1" fmla="*/ 0 h 407"/>
                <a:gd name="T2" fmla="*/ 0 w 296"/>
                <a:gd name="T3" fmla="*/ 0 h 407"/>
                <a:gd name="T4" fmla="*/ 0 w 296"/>
                <a:gd name="T5" fmla="*/ 0 h 407"/>
                <a:gd name="T6" fmla="*/ 0 w 296"/>
                <a:gd name="T7" fmla="*/ 0 h 407"/>
                <a:gd name="T8" fmla="*/ 0 w 296"/>
                <a:gd name="T9" fmla="*/ 0 h 407"/>
                <a:gd name="T10" fmla="*/ 0 w 296"/>
                <a:gd name="T11" fmla="*/ 0 h 407"/>
                <a:gd name="T12" fmla="*/ 0 w 296"/>
                <a:gd name="T13" fmla="*/ 0 h 407"/>
                <a:gd name="T14" fmla="*/ 0 w 296"/>
                <a:gd name="T15" fmla="*/ 0 h 407"/>
                <a:gd name="T16" fmla="*/ 0 w 296"/>
                <a:gd name="T17" fmla="*/ 0 h 407"/>
                <a:gd name="T18" fmla="*/ 0 w 296"/>
                <a:gd name="T19" fmla="*/ 0 h 407"/>
                <a:gd name="T20" fmla="*/ 0 w 296"/>
                <a:gd name="T21" fmla="*/ 0 h 407"/>
                <a:gd name="T22" fmla="*/ 0 w 296"/>
                <a:gd name="T23" fmla="*/ 0 h 407"/>
                <a:gd name="T24" fmla="*/ 0 w 296"/>
                <a:gd name="T25" fmla="*/ 0 h 407"/>
                <a:gd name="T26" fmla="*/ 0 w 296"/>
                <a:gd name="T27" fmla="*/ 0 h 407"/>
                <a:gd name="T28" fmla="*/ 0 w 296"/>
                <a:gd name="T29" fmla="*/ 0 h 407"/>
                <a:gd name="T30" fmla="*/ 0 w 296"/>
                <a:gd name="T31" fmla="*/ 0 h 407"/>
                <a:gd name="T32" fmla="*/ 0 w 296"/>
                <a:gd name="T33" fmla="*/ 0 h 407"/>
                <a:gd name="T34" fmla="*/ 0 w 296"/>
                <a:gd name="T35" fmla="*/ 0 h 407"/>
                <a:gd name="T36" fmla="*/ 0 w 296"/>
                <a:gd name="T37" fmla="*/ 0 h 407"/>
                <a:gd name="T38" fmla="*/ 0 w 296"/>
                <a:gd name="T39" fmla="*/ 0 h 407"/>
                <a:gd name="T40" fmla="*/ 0 w 296"/>
                <a:gd name="T41" fmla="*/ 0 h 407"/>
                <a:gd name="T42" fmla="*/ 0 w 296"/>
                <a:gd name="T43" fmla="*/ 0 h 407"/>
                <a:gd name="T44" fmla="*/ 0 w 296"/>
                <a:gd name="T45" fmla="*/ 0 h 407"/>
                <a:gd name="T46" fmla="*/ 0 w 296"/>
                <a:gd name="T47" fmla="*/ 0 h 407"/>
                <a:gd name="T48" fmla="*/ 0 w 296"/>
                <a:gd name="T49" fmla="*/ 0 h 407"/>
                <a:gd name="T50" fmla="*/ 0 w 296"/>
                <a:gd name="T51" fmla="*/ 0 h 407"/>
                <a:gd name="T52" fmla="*/ 0 w 296"/>
                <a:gd name="T53" fmla="*/ 0 h 407"/>
                <a:gd name="T54" fmla="*/ 0 w 296"/>
                <a:gd name="T55" fmla="*/ 0 h 407"/>
                <a:gd name="T56" fmla="*/ 0 w 296"/>
                <a:gd name="T57" fmla="*/ 0 h 407"/>
                <a:gd name="T58" fmla="*/ 0 w 296"/>
                <a:gd name="T59" fmla="*/ 0 h 407"/>
                <a:gd name="T60" fmla="*/ 0 w 296"/>
                <a:gd name="T61" fmla="*/ 0 h 407"/>
                <a:gd name="T62" fmla="*/ 0 w 296"/>
                <a:gd name="T63" fmla="*/ 0 h 407"/>
                <a:gd name="T64" fmla="*/ 0 w 296"/>
                <a:gd name="T65" fmla="*/ 0 h 407"/>
                <a:gd name="T66" fmla="*/ 0 w 296"/>
                <a:gd name="T67" fmla="*/ 0 h 407"/>
                <a:gd name="T68" fmla="*/ 0 w 296"/>
                <a:gd name="T69" fmla="*/ 0 h 407"/>
                <a:gd name="T70" fmla="*/ 0 w 296"/>
                <a:gd name="T71" fmla="*/ 0 h 407"/>
                <a:gd name="T72" fmla="*/ 0 w 296"/>
                <a:gd name="T73" fmla="*/ 0 h 407"/>
                <a:gd name="T74" fmla="*/ 0 w 296"/>
                <a:gd name="T75" fmla="*/ 0 h 407"/>
                <a:gd name="T76" fmla="*/ 0 w 296"/>
                <a:gd name="T77" fmla="*/ 0 h 407"/>
                <a:gd name="T78" fmla="*/ 0 w 296"/>
                <a:gd name="T79" fmla="*/ 0 h 407"/>
                <a:gd name="T80" fmla="*/ 0 w 296"/>
                <a:gd name="T81" fmla="*/ 0 h 407"/>
                <a:gd name="T82" fmla="*/ 0 w 296"/>
                <a:gd name="T83" fmla="*/ 0 h 4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6"/>
                <a:gd name="T127" fmla="*/ 0 h 407"/>
                <a:gd name="T128" fmla="*/ 296 w 296"/>
                <a:gd name="T129" fmla="*/ 407 h 4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6" h="407">
                  <a:moveTo>
                    <a:pt x="218" y="385"/>
                  </a:moveTo>
                  <a:lnTo>
                    <a:pt x="213" y="391"/>
                  </a:lnTo>
                  <a:lnTo>
                    <a:pt x="208" y="396"/>
                  </a:lnTo>
                  <a:lnTo>
                    <a:pt x="202" y="400"/>
                  </a:lnTo>
                  <a:lnTo>
                    <a:pt x="196" y="404"/>
                  </a:lnTo>
                  <a:lnTo>
                    <a:pt x="188" y="406"/>
                  </a:lnTo>
                  <a:lnTo>
                    <a:pt x="181" y="407"/>
                  </a:lnTo>
                  <a:lnTo>
                    <a:pt x="174" y="406"/>
                  </a:lnTo>
                  <a:lnTo>
                    <a:pt x="166" y="405"/>
                  </a:lnTo>
                  <a:lnTo>
                    <a:pt x="158" y="402"/>
                  </a:lnTo>
                  <a:lnTo>
                    <a:pt x="150" y="400"/>
                  </a:lnTo>
                  <a:lnTo>
                    <a:pt x="143" y="396"/>
                  </a:lnTo>
                  <a:lnTo>
                    <a:pt x="135" y="392"/>
                  </a:lnTo>
                  <a:lnTo>
                    <a:pt x="128" y="387"/>
                  </a:lnTo>
                  <a:lnTo>
                    <a:pt x="122" y="381"/>
                  </a:lnTo>
                  <a:lnTo>
                    <a:pt x="116" y="374"/>
                  </a:lnTo>
                  <a:lnTo>
                    <a:pt x="110" y="367"/>
                  </a:lnTo>
                  <a:lnTo>
                    <a:pt x="90" y="335"/>
                  </a:lnTo>
                  <a:lnTo>
                    <a:pt x="67" y="298"/>
                  </a:lnTo>
                  <a:lnTo>
                    <a:pt x="55" y="280"/>
                  </a:lnTo>
                  <a:lnTo>
                    <a:pt x="45" y="260"/>
                  </a:lnTo>
                  <a:lnTo>
                    <a:pt x="34" y="240"/>
                  </a:lnTo>
                  <a:lnTo>
                    <a:pt x="25" y="219"/>
                  </a:lnTo>
                  <a:lnTo>
                    <a:pt x="17" y="200"/>
                  </a:lnTo>
                  <a:lnTo>
                    <a:pt x="9" y="179"/>
                  </a:lnTo>
                  <a:lnTo>
                    <a:pt x="4" y="160"/>
                  </a:lnTo>
                  <a:lnTo>
                    <a:pt x="1" y="140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1" y="104"/>
                  </a:lnTo>
                  <a:lnTo>
                    <a:pt x="2" y="96"/>
                  </a:lnTo>
                  <a:lnTo>
                    <a:pt x="4" y="87"/>
                  </a:lnTo>
                  <a:lnTo>
                    <a:pt x="7" y="79"/>
                  </a:lnTo>
                  <a:lnTo>
                    <a:pt x="12" y="72"/>
                  </a:lnTo>
                  <a:lnTo>
                    <a:pt x="17" y="63"/>
                  </a:lnTo>
                  <a:lnTo>
                    <a:pt x="23" y="55"/>
                  </a:lnTo>
                  <a:lnTo>
                    <a:pt x="29" y="47"/>
                  </a:lnTo>
                  <a:lnTo>
                    <a:pt x="35" y="40"/>
                  </a:lnTo>
                  <a:lnTo>
                    <a:pt x="43" y="34"/>
                  </a:lnTo>
                  <a:lnTo>
                    <a:pt x="50" y="28"/>
                  </a:lnTo>
                  <a:lnTo>
                    <a:pt x="58" y="23"/>
                  </a:lnTo>
                  <a:lnTo>
                    <a:pt x="67" y="18"/>
                  </a:lnTo>
                  <a:lnTo>
                    <a:pt x="75" y="13"/>
                  </a:lnTo>
                  <a:lnTo>
                    <a:pt x="83" y="10"/>
                  </a:lnTo>
                  <a:lnTo>
                    <a:pt x="93" y="7"/>
                  </a:lnTo>
                  <a:lnTo>
                    <a:pt x="102" y="4"/>
                  </a:lnTo>
                  <a:lnTo>
                    <a:pt x="111" y="2"/>
                  </a:lnTo>
                  <a:lnTo>
                    <a:pt x="121" y="1"/>
                  </a:lnTo>
                  <a:lnTo>
                    <a:pt x="13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59" y="1"/>
                  </a:lnTo>
                  <a:lnTo>
                    <a:pt x="169" y="3"/>
                  </a:lnTo>
                  <a:lnTo>
                    <a:pt x="178" y="4"/>
                  </a:lnTo>
                  <a:lnTo>
                    <a:pt x="187" y="7"/>
                  </a:lnTo>
                  <a:lnTo>
                    <a:pt x="197" y="10"/>
                  </a:lnTo>
                  <a:lnTo>
                    <a:pt x="206" y="13"/>
                  </a:lnTo>
                  <a:lnTo>
                    <a:pt x="215" y="18"/>
                  </a:lnTo>
                  <a:lnTo>
                    <a:pt x="224" y="23"/>
                  </a:lnTo>
                  <a:lnTo>
                    <a:pt x="232" y="28"/>
                  </a:lnTo>
                  <a:lnTo>
                    <a:pt x="240" y="34"/>
                  </a:lnTo>
                  <a:lnTo>
                    <a:pt x="249" y="40"/>
                  </a:lnTo>
                  <a:lnTo>
                    <a:pt x="256" y="48"/>
                  </a:lnTo>
                  <a:lnTo>
                    <a:pt x="262" y="55"/>
                  </a:lnTo>
                  <a:lnTo>
                    <a:pt x="270" y="63"/>
                  </a:lnTo>
                  <a:lnTo>
                    <a:pt x="276" y="72"/>
                  </a:lnTo>
                  <a:lnTo>
                    <a:pt x="280" y="79"/>
                  </a:lnTo>
                  <a:lnTo>
                    <a:pt x="284" y="87"/>
                  </a:lnTo>
                  <a:lnTo>
                    <a:pt x="287" y="97"/>
                  </a:lnTo>
                  <a:lnTo>
                    <a:pt x="290" y="105"/>
                  </a:lnTo>
                  <a:lnTo>
                    <a:pt x="292" y="114"/>
                  </a:lnTo>
                  <a:lnTo>
                    <a:pt x="295" y="124"/>
                  </a:lnTo>
                  <a:lnTo>
                    <a:pt x="296" y="134"/>
                  </a:lnTo>
                  <a:lnTo>
                    <a:pt x="296" y="143"/>
                  </a:lnTo>
                  <a:lnTo>
                    <a:pt x="296" y="164"/>
                  </a:lnTo>
                  <a:lnTo>
                    <a:pt x="293" y="185"/>
                  </a:lnTo>
                  <a:lnTo>
                    <a:pt x="289" y="206"/>
                  </a:lnTo>
                  <a:lnTo>
                    <a:pt x="284" y="228"/>
                  </a:lnTo>
                  <a:lnTo>
                    <a:pt x="278" y="250"/>
                  </a:lnTo>
                  <a:lnTo>
                    <a:pt x="271" y="270"/>
                  </a:lnTo>
                  <a:lnTo>
                    <a:pt x="262" y="292"/>
                  </a:lnTo>
                  <a:lnTo>
                    <a:pt x="254" y="312"/>
                  </a:lnTo>
                  <a:lnTo>
                    <a:pt x="235" y="350"/>
                  </a:lnTo>
                  <a:lnTo>
                    <a:pt x="218" y="385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Freeform 39"/>
            <p:cNvSpPr>
              <a:spLocks/>
            </p:cNvSpPr>
            <p:nvPr/>
          </p:nvSpPr>
          <p:spPr bwMode="auto">
            <a:xfrm>
              <a:off x="2274" y="3460"/>
              <a:ext cx="16" cy="24"/>
            </a:xfrm>
            <a:custGeom>
              <a:avLst/>
              <a:gdLst>
                <a:gd name="T0" fmla="*/ 0 w 272"/>
                <a:gd name="T1" fmla="*/ 0 h 395"/>
                <a:gd name="T2" fmla="*/ 0 w 272"/>
                <a:gd name="T3" fmla="*/ 0 h 395"/>
                <a:gd name="T4" fmla="*/ 0 w 272"/>
                <a:gd name="T5" fmla="*/ 0 h 395"/>
                <a:gd name="T6" fmla="*/ 0 w 272"/>
                <a:gd name="T7" fmla="*/ 0 h 395"/>
                <a:gd name="T8" fmla="*/ 0 w 272"/>
                <a:gd name="T9" fmla="*/ 0 h 395"/>
                <a:gd name="T10" fmla="*/ 0 w 272"/>
                <a:gd name="T11" fmla="*/ 0 h 395"/>
                <a:gd name="T12" fmla="*/ 0 w 272"/>
                <a:gd name="T13" fmla="*/ 0 h 395"/>
                <a:gd name="T14" fmla="*/ 0 w 272"/>
                <a:gd name="T15" fmla="*/ 0 h 395"/>
                <a:gd name="T16" fmla="*/ 0 w 272"/>
                <a:gd name="T17" fmla="*/ 0 h 395"/>
                <a:gd name="T18" fmla="*/ 0 w 272"/>
                <a:gd name="T19" fmla="*/ 0 h 395"/>
                <a:gd name="T20" fmla="*/ 0 w 272"/>
                <a:gd name="T21" fmla="*/ 0 h 395"/>
                <a:gd name="T22" fmla="*/ 0 w 272"/>
                <a:gd name="T23" fmla="*/ 0 h 395"/>
                <a:gd name="T24" fmla="*/ 0 w 272"/>
                <a:gd name="T25" fmla="*/ 0 h 395"/>
                <a:gd name="T26" fmla="*/ 0 w 272"/>
                <a:gd name="T27" fmla="*/ 0 h 395"/>
                <a:gd name="T28" fmla="*/ 0 w 272"/>
                <a:gd name="T29" fmla="*/ 0 h 395"/>
                <a:gd name="T30" fmla="*/ 0 w 272"/>
                <a:gd name="T31" fmla="*/ 0 h 395"/>
                <a:gd name="T32" fmla="*/ 0 w 272"/>
                <a:gd name="T33" fmla="*/ 0 h 395"/>
                <a:gd name="T34" fmla="*/ 0 w 272"/>
                <a:gd name="T35" fmla="*/ 0 h 395"/>
                <a:gd name="T36" fmla="*/ 0 w 272"/>
                <a:gd name="T37" fmla="*/ 0 h 395"/>
                <a:gd name="T38" fmla="*/ 0 w 272"/>
                <a:gd name="T39" fmla="*/ 0 h 395"/>
                <a:gd name="T40" fmla="*/ 0 w 272"/>
                <a:gd name="T41" fmla="*/ 0 h 395"/>
                <a:gd name="T42" fmla="*/ 0 w 272"/>
                <a:gd name="T43" fmla="*/ 0 h 395"/>
                <a:gd name="T44" fmla="*/ 0 w 272"/>
                <a:gd name="T45" fmla="*/ 0 h 395"/>
                <a:gd name="T46" fmla="*/ 0 w 272"/>
                <a:gd name="T47" fmla="*/ 0 h 395"/>
                <a:gd name="T48" fmla="*/ 0 w 272"/>
                <a:gd name="T49" fmla="*/ 0 h 395"/>
                <a:gd name="T50" fmla="*/ 0 w 272"/>
                <a:gd name="T51" fmla="*/ 0 h 395"/>
                <a:gd name="T52" fmla="*/ 0 w 272"/>
                <a:gd name="T53" fmla="*/ 0 h 395"/>
                <a:gd name="T54" fmla="*/ 0 w 272"/>
                <a:gd name="T55" fmla="*/ 0 h 395"/>
                <a:gd name="T56" fmla="*/ 0 w 272"/>
                <a:gd name="T57" fmla="*/ 0 h 395"/>
                <a:gd name="T58" fmla="*/ 0 w 272"/>
                <a:gd name="T59" fmla="*/ 0 h 395"/>
                <a:gd name="T60" fmla="*/ 0 w 272"/>
                <a:gd name="T61" fmla="*/ 0 h 395"/>
                <a:gd name="T62" fmla="*/ 0 w 272"/>
                <a:gd name="T63" fmla="*/ 0 h 395"/>
                <a:gd name="T64" fmla="*/ 0 w 272"/>
                <a:gd name="T65" fmla="*/ 0 h 395"/>
                <a:gd name="T66" fmla="*/ 0 w 272"/>
                <a:gd name="T67" fmla="*/ 0 h 395"/>
                <a:gd name="T68" fmla="*/ 0 w 272"/>
                <a:gd name="T69" fmla="*/ 0 h 395"/>
                <a:gd name="T70" fmla="*/ 0 w 272"/>
                <a:gd name="T71" fmla="*/ 0 h 395"/>
                <a:gd name="T72" fmla="*/ 0 w 272"/>
                <a:gd name="T73" fmla="*/ 0 h 395"/>
                <a:gd name="T74" fmla="*/ 0 w 272"/>
                <a:gd name="T75" fmla="*/ 0 h 3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2"/>
                <a:gd name="T115" fmla="*/ 0 h 395"/>
                <a:gd name="T116" fmla="*/ 272 w 272"/>
                <a:gd name="T117" fmla="*/ 395 h 3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2" h="395">
                  <a:moveTo>
                    <a:pt x="268" y="230"/>
                  </a:moveTo>
                  <a:lnTo>
                    <a:pt x="258" y="204"/>
                  </a:lnTo>
                  <a:lnTo>
                    <a:pt x="247" y="175"/>
                  </a:lnTo>
                  <a:lnTo>
                    <a:pt x="237" y="145"/>
                  </a:lnTo>
                  <a:lnTo>
                    <a:pt x="225" y="114"/>
                  </a:lnTo>
                  <a:lnTo>
                    <a:pt x="219" y="99"/>
                  </a:lnTo>
                  <a:lnTo>
                    <a:pt x="213" y="84"/>
                  </a:lnTo>
                  <a:lnTo>
                    <a:pt x="207" y="71"/>
                  </a:lnTo>
                  <a:lnTo>
                    <a:pt x="199" y="58"/>
                  </a:lnTo>
                  <a:lnTo>
                    <a:pt x="192" y="47"/>
                  </a:lnTo>
                  <a:lnTo>
                    <a:pt x="185" y="35"/>
                  </a:lnTo>
                  <a:lnTo>
                    <a:pt x="177" y="26"/>
                  </a:lnTo>
                  <a:lnTo>
                    <a:pt x="167" y="18"/>
                  </a:lnTo>
                  <a:lnTo>
                    <a:pt x="159" y="12"/>
                  </a:lnTo>
                  <a:lnTo>
                    <a:pt x="149" y="6"/>
                  </a:lnTo>
                  <a:lnTo>
                    <a:pt x="139" y="3"/>
                  </a:lnTo>
                  <a:lnTo>
                    <a:pt x="130" y="1"/>
                  </a:lnTo>
                  <a:lnTo>
                    <a:pt x="119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8" y="5"/>
                  </a:lnTo>
                  <a:lnTo>
                    <a:pt x="78" y="9"/>
                  </a:lnTo>
                  <a:lnTo>
                    <a:pt x="67" y="15"/>
                  </a:lnTo>
                  <a:lnTo>
                    <a:pt x="58" y="21"/>
                  </a:lnTo>
                  <a:lnTo>
                    <a:pt x="50" y="28"/>
                  </a:lnTo>
                  <a:lnTo>
                    <a:pt x="41" y="38"/>
                  </a:lnTo>
                  <a:lnTo>
                    <a:pt x="34" y="47"/>
                  </a:lnTo>
                  <a:lnTo>
                    <a:pt x="28" y="57"/>
                  </a:lnTo>
                  <a:lnTo>
                    <a:pt x="23" y="70"/>
                  </a:lnTo>
                  <a:lnTo>
                    <a:pt x="17" y="85"/>
                  </a:lnTo>
                  <a:lnTo>
                    <a:pt x="12" y="103"/>
                  </a:lnTo>
                  <a:lnTo>
                    <a:pt x="8" y="122"/>
                  </a:lnTo>
                  <a:lnTo>
                    <a:pt x="5" y="143"/>
                  </a:lnTo>
                  <a:lnTo>
                    <a:pt x="3" y="164"/>
                  </a:lnTo>
                  <a:lnTo>
                    <a:pt x="1" y="187"/>
                  </a:lnTo>
                  <a:lnTo>
                    <a:pt x="0" y="209"/>
                  </a:lnTo>
                  <a:lnTo>
                    <a:pt x="0" y="232"/>
                  </a:lnTo>
                  <a:lnTo>
                    <a:pt x="1" y="254"/>
                  </a:lnTo>
                  <a:lnTo>
                    <a:pt x="3" y="275"/>
                  </a:lnTo>
                  <a:lnTo>
                    <a:pt x="6" y="295"/>
                  </a:lnTo>
                  <a:lnTo>
                    <a:pt x="10" y="314"/>
                  </a:lnTo>
                  <a:lnTo>
                    <a:pt x="15" y="331"/>
                  </a:lnTo>
                  <a:lnTo>
                    <a:pt x="22" y="345"/>
                  </a:lnTo>
                  <a:lnTo>
                    <a:pt x="26" y="352"/>
                  </a:lnTo>
                  <a:lnTo>
                    <a:pt x="30" y="358"/>
                  </a:lnTo>
                  <a:lnTo>
                    <a:pt x="34" y="362"/>
                  </a:lnTo>
                  <a:lnTo>
                    <a:pt x="38" y="367"/>
                  </a:lnTo>
                  <a:lnTo>
                    <a:pt x="48" y="373"/>
                  </a:lnTo>
                  <a:lnTo>
                    <a:pt x="58" y="380"/>
                  </a:lnTo>
                  <a:lnTo>
                    <a:pt x="69" y="384"/>
                  </a:lnTo>
                  <a:lnTo>
                    <a:pt x="81" y="388"/>
                  </a:lnTo>
                  <a:lnTo>
                    <a:pt x="93" y="391"/>
                  </a:lnTo>
                  <a:lnTo>
                    <a:pt x="106" y="393"/>
                  </a:lnTo>
                  <a:lnTo>
                    <a:pt x="119" y="395"/>
                  </a:lnTo>
                  <a:lnTo>
                    <a:pt x="133" y="395"/>
                  </a:lnTo>
                  <a:lnTo>
                    <a:pt x="146" y="395"/>
                  </a:lnTo>
                  <a:lnTo>
                    <a:pt x="160" y="394"/>
                  </a:lnTo>
                  <a:lnTo>
                    <a:pt x="173" y="393"/>
                  </a:lnTo>
                  <a:lnTo>
                    <a:pt x="186" y="391"/>
                  </a:lnTo>
                  <a:lnTo>
                    <a:pt x="199" y="388"/>
                  </a:lnTo>
                  <a:lnTo>
                    <a:pt x="212" y="384"/>
                  </a:lnTo>
                  <a:lnTo>
                    <a:pt x="224" y="380"/>
                  </a:lnTo>
                  <a:lnTo>
                    <a:pt x="236" y="376"/>
                  </a:lnTo>
                  <a:lnTo>
                    <a:pt x="240" y="372"/>
                  </a:lnTo>
                  <a:lnTo>
                    <a:pt x="245" y="367"/>
                  </a:lnTo>
                  <a:lnTo>
                    <a:pt x="249" y="361"/>
                  </a:lnTo>
                  <a:lnTo>
                    <a:pt x="254" y="353"/>
                  </a:lnTo>
                  <a:lnTo>
                    <a:pt x="257" y="344"/>
                  </a:lnTo>
                  <a:lnTo>
                    <a:pt x="261" y="334"/>
                  </a:lnTo>
                  <a:lnTo>
                    <a:pt x="264" y="324"/>
                  </a:lnTo>
                  <a:lnTo>
                    <a:pt x="267" y="312"/>
                  </a:lnTo>
                  <a:lnTo>
                    <a:pt x="270" y="288"/>
                  </a:lnTo>
                  <a:lnTo>
                    <a:pt x="272" y="266"/>
                  </a:lnTo>
                  <a:lnTo>
                    <a:pt x="272" y="256"/>
                  </a:lnTo>
                  <a:lnTo>
                    <a:pt x="272" y="246"/>
                  </a:lnTo>
                  <a:lnTo>
                    <a:pt x="270" y="237"/>
                  </a:lnTo>
                  <a:lnTo>
                    <a:pt x="268" y="23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Freeform 40"/>
            <p:cNvSpPr>
              <a:spLocks/>
            </p:cNvSpPr>
            <p:nvPr/>
          </p:nvSpPr>
          <p:spPr bwMode="auto">
            <a:xfrm>
              <a:off x="2224" y="3423"/>
              <a:ext cx="17" cy="30"/>
            </a:xfrm>
            <a:custGeom>
              <a:avLst/>
              <a:gdLst>
                <a:gd name="T0" fmla="*/ 0 w 301"/>
                <a:gd name="T1" fmla="*/ 0 h 508"/>
                <a:gd name="T2" fmla="*/ 0 w 301"/>
                <a:gd name="T3" fmla="*/ 0 h 508"/>
                <a:gd name="T4" fmla="*/ 0 w 301"/>
                <a:gd name="T5" fmla="*/ 0 h 508"/>
                <a:gd name="T6" fmla="*/ 0 w 301"/>
                <a:gd name="T7" fmla="*/ 0 h 508"/>
                <a:gd name="T8" fmla="*/ 0 w 301"/>
                <a:gd name="T9" fmla="*/ 0 h 508"/>
                <a:gd name="T10" fmla="*/ 0 w 301"/>
                <a:gd name="T11" fmla="*/ 0 h 508"/>
                <a:gd name="T12" fmla="*/ 0 w 301"/>
                <a:gd name="T13" fmla="*/ 0 h 508"/>
                <a:gd name="T14" fmla="*/ 0 w 301"/>
                <a:gd name="T15" fmla="*/ 0 h 508"/>
                <a:gd name="T16" fmla="*/ 0 w 301"/>
                <a:gd name="T17" fmla="*/ 0 h 508"/>
                <a:gd name="T18" fmla="*/ 0 w 301"/>
                <a:gd name="T19" fmla="*/ 0 h 508"/>
                <a:gd name="T20" fmla="*/ 0 w 301"/>
                <a:gd name="T21" fmla="*/ 0 h 508"/>
                <a:gd name="T22" fmla="*/ 0 w 301"/>
                <a:gd name="T23" fmla="*/ 0 h 508"/>
                <a:gd name="T24" fmla="*/ 0 w 301"/>
                <a:gd name="T25" fmla="*/ 0 h 508"/>
                <a:gd name="T26" fmla="*/ 0 w 301"/>
                <a:gd name="T27" fmla="*/ 0 h 508"/>
                <a:gd name="T28" fmla="*/ 0 w 301"/>
                <a:gd name="T29" fmla="*/ 0 h 508"/>
                <a:gd name="T30" fmla="*/ 0 w 301"/>
                <a:gd name="T31" fmla="*/ 0 h 508"/>
                <a:gd name="T32" fmla="*/ 0 w 301"/>
                <a:gd name="T33" fmla="*/ 0 h 508"/>
                <a:gd name="T34" fmla="*/ 0 w 301"/>
                <a:gd name="T35" fmla="*/ 0 h 508"/>
                <a:gd name="T36" fmla="*/ 0 w 301"/>
                <a:gd name="T37" fmla="*/ 0 h 508"/>
                <a:gd name="T38" fmla="*/ 0 w 301"/>
                <a:gd name="T39" fmla="*/ 0 h 508"/>
                <a:gd name="T40" fmla="*/ 0 w 301"/>
                <a:gd name="T41" fmla="*/ 0 h 508"/>
                <a:gd name="T42" fmla="*/ 0 w 301"/>
                <a:gd name="T43" fmla="*/ 0 h 508"/>
                <a:gd name="T44" fmla="*/ 0 w 301"/>
                <a:gd name="T45" fmla="*/ 0 h 508"/>
                <a:gd name="T46" fmla="*/ 0 w 301"/>
                <a:gd name="T47" fmla="*/ 0 h 508"/>
                <a:gd name="T48" fmla="*/ 0 w 301"/>
                <a:gd name="T49" fmla="*/ 0 h 508"/>
                <a:gd name="T50" fmla="*/ 0 w 301"/>
                <a:gd name="T51" fmla="*/ 0 h 508"/>
                <a:gd name="T52" fmla="*/ 0 w 301"/>
                <a:gd name="T53" fmla="*/ 0 h 508"/>
                <a:gd name="T54" fmla="*/ 0 w 301"/>
                <a:gd name="T55" fmla="*/ 0 h 508"/>
                <a:gd name="T56" fmla="*/ 0 w 301"/>
                <a:gd name="T57" fmla="*/ 0 h 508"/>
                <a:gd name="T58" fmla="*/ 0 w 301"/>
                <a:gd name="T59" fmla="*/ 0 h 508"/>
                <a:gd name="T60" fmla="*/ 0 w 301"/>
                <a:gd name="T61" fmla="*/ 0 h 508"/>
                <a:gd name="T62" fmla="*/ 0 w 301"/>
                <a:gd name="T63" fmla="*/ 0 h 508"/>
                <a:gd name="T64" fmla="*/ 0 w 301"/>
                <a:gd name="T65" fmla="*/ 0 h 508"/>
                <a:gd name="T66" fmla="*/ 0 w 301"/>
                <a:gd name="T67" fmla="*/ 0 h 508"/>
                <a:gd name="T68" fmla="*/ 0 w 301"/>
                <a:gd name="T69" fmla="*/ 0 h 508"/>
                <a:gd name="T70" fmla="*/ 0 w 301"/>
                <a:gd name="T71" fmla="*/ 0 h 508"/>
                <a:gd name="T72" fmla="*/ 0 w 301"/>
                <a:gd name="T73" fmla="*/ 0 h 508"/>
                <a:gd name="T74" fmla="*/ 0 w 301"/>
                <a:gd name="T75" fmla="*/ 0 h 508"/>
                <a:gd name="T76" fmla="*/ 0 w 301"/>
                <a:gd name="T77" fmla="*/ 0 h 508"/>
                <a:gd name="T78" fmla="*/ 0 w 301"/>
                <a:gd name="T79" fmla="*/ 0 h 508"/>
                <a:gd name="T80" fmla="*/ 0 w 301"/>
                <a:gd name="T81" fmla="*/ 0 h 508"/>
                <a:gd name="T82" fmla="*/ 0 w 301"/>
                <a:gd name="T83" fmla="*/ 0 h 508"/>
                <a:gd name="T84" fmla="*/ 0 w 301"/>
                <a:gd name="T85" fmla="*/ 0 h 508"/>
                <a:gd name="T86" fmla="*/ 0 w 301"/>
                <a:gd name="T87" fmla="*/ 0 h 508"/>
                <a:gd name="T88" fmla="*/ 0 w 301"/>
                <a:gd name="T89" fmla="*/ 0 h 5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508"/>
                <a:gd name="T137" fmla="*/ 301 w 301"/>
                <a:gd name="T138" fmla="*/ 508 h 5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508">
                  <a:moveTo>
                    <a:pt x="187" y="505"/>
                  </a:moveTo>
                  <a:lnTo>
                    <a:pt x="180" y="507"/>
                  </a:lnTo>
                  <a:lnTo>
                    <a:pt x="174" y="508"/>
                  </a:lnTo>
                  <a:lnTo>
                    <a:pt x="166" y="508"/>
                  </a:lnTo>
                  <a:lnTo>
                    <a:pt x="158" y="507"/>
                  </a:lnTo>
                  <a:lnTo>
                    <a:pt x="151" y="504"/>
                  </a:lnTo>
                  <a:lnTo>
                    <a:pt x="142" y="500"/>
                  </a:lnTo>
                  <a:lnTo>
                    <a:pt x="135" y="493"/>
                  </a:lnTo>
                  <a:lnTo>
                    <a:pt x="127" y="487"/>
                  </a:lnTo>
                  <a:lnTo>
                    <a:pt x="119" y="480"/>
                  </a:lnTo>
                  <a:lnTo>
                    <a:pt x="110" y="472"/>
                  </a:lnTo>
                  <a:lnTo>
                    <a:pt x="102" y="462"/>
                  </a:lnTo>
                  <a:lnTo>
                    <a:pt x="94" y="452"/>
                  </a:lnTo>
                  <a:lnTo>
                    <a:pt x="78" y="429"/>
                  </a:lnTo>
                  <a:lnTo>
                    <a:pt x="62" y="405"/>
                  </a:lnTo>
                  <a:lnTo>
                    <a:pt x="48" y="378"/>
                  </a:lnTo>
                  <a:lnTo>
                    <a:pt x="34" y="351"/>
                  </a:lnTo>
                  <a:lnTo>
                    <a:pt x="23" y="323"/>
                  </a:lnTo>
                  <a:lnTo>
                    <a:pt x="13" y="295"/>
                  </a:lnTo>
                  <a:lnTo>
                    <a:pt x="9" y="281"/>
                  </a:lnTo>
                  <a:lnTo>
                    <a:pt x="6" y="268"/>
                  </a:lnTo>
                  <a:lnTo>
                    <a:pt x="3" y="254"/>
                  </a:lnTo>
                  <a:lnTo>
                    <a:pt x="2" y="242"/>
                  </a:lnTo>
                  <a:lnTo>
                    <a:pt x="0" y="229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2" y="196"/>
                  </a:lnTo>
                  <a:lnTo>
                    <a:pt x="4" y="184"/>
                  </a:lnTo>
                  <a:lnTo>
                    <a:pt x="7" y="170"/>
                  </a:lnTo>
                  <a:lnTo>
                    <a:pt x="11" y="158"/>
                  </a:lnTo>
                  <a:lnTo>
                    <a:pt x="16" y="145"/>
                  </a:lnTo>
                  <a:lnTo>
                    <a:pt x="21" y="133"/>
                  </a:lnTo>
                  <a:lnTo>
                    <a:pt x="27" y="120"/>
                  </a:lnTo>
                  <a:lnTo>
                    <a:pt x="33" y="109"/>
                  </a:lnTo>
                  <a:lnTo>
                    <a:pt x="41" y="97"/>
                  </a:lnTo>
                  <a:lnTo>
                    <a:pt x="48" y="86"/>
                  </a:lnTo>
                  <a:lnTo>
                    <a:pt x="56" y="75"/>
                  </a:lnTo>
                  <a:lnTo>
                    <a:pt x="63" y="66"/>
                  </a:lnTo>
                  <a:lnTo>
                    <a:pt x="73" y="56"/>
                  </a:lnTo>
                  <a:lnTo>
                    <a:pt x="81" y="47"/>
                  </a:lnTo>
                  <a:lnTo>
                    <a:pt x="90" y="39"/>
                  </a:lnTo>
                  <a:lnTo>
                    <a:pt x="100" y="31"/>
                  </a:lnTo>
                  <a:lnTo>
                    <a:pt x="110" y="24"/>
                  </a:lnTo>
                  <a:lnTo>
                    <a:pt x="120" y="18"/>
                  </a:lnTo>
                  <a:lnTo>
                    <a:pt x="130" y="13"/>
                  </a:lnTo>
                  <a:lnTo>
                    <a:pt x="139" y="8"/>
                  </a:lnTo>
                  <a:lnTo>
                    <a:pt x="150" y="5"/>
                  </a:lnTo>
                  <a:lnTo>
                    <a:pt x="160" y="1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0" y="3"/>
                  </a:lnTo>
                  <a:lnTo>
                    <a:pt x="209" y="6"/>
                  </a:lnTo>
                  <a:lnTo>
                    <a:pt x="218" y="10"/>
                  </a:lnTo>
                  <a:lnTo>
                    <a:pt x="228" y="16"/>
                  </a:lnTo>
                  <a:lnTo>
                    <a:pt x="236" y="23"/>
                  </a:lnTo>
                  <a:lnTo>
                    <a:pt x="244" y="32"/>
                  </a:lnTo>
                  <a:lnTo>
                    <a:pt x="253" y="41"/>
                  </a:lnTo>
                  <a:lnTo>
                    <a:pt x="260" y="52"/>
                  </a:lnTo>
                  <a:lnTo>
                    <a:pt x="268" y="67"/>
                  </a:lnTo>
                  <a:lnTo>
                    <a:pt x="275" y="81"/>
                  </a:lnTo>
                  <a:lnTo>
                    <a:pt x="281" y="96"/>
                  </a:lnTo>
                  <a:lnTo>
                    <a:pt x="286" y="112"/>
                  </a:lnTo>
                  <a:lnTo>
                    <a:pt x="290" y="127"/>
                  </a:lnTo>
                  <a:lnTo>
                    <a:pt x="293" y="143"/>
                  </a:lnTo>
                  <a:lnTo>
                    <a:pt x="296" y="160"/>
                  </a:lnTo>
                  <a:lnTo>
                    <a:pt x="299" y="176"/>
                  </a:lnTo>
                  <a:lnTo>
                    <a:pt x="300" y="194"/>
                  </a:lnTo>
                  <a:lnTo>
                    <a:pt x="301" y="211"/>
                  </a:lnTo>
                  <a:lnTo>
                    <a:pt x="301" y="228"/>
                  </a:lnTo>
                  <a:lnTo>
                    <a:pt x="300" y="245"/>
                  </a:lnTo>
                  <a:lnTo>
                    <a:pt x="299" y="263"/>
                  </a:lnTo>
                  <a:lnTo>
                    <a:pt x="296" y="279"/>
                  </a:lnTo>
                  <a:lnTo>
                    <a:pt x="294" y="296"/>
                  </a:lnTo>
                  <a:lnTo>
                    <a:pt x="291" y="312"/>
                  </a:lnTo>
                  <a:lnTo>
                    <a:pt x="288" y="329"/>
                  </a:lnTo>
                  <a:lnTo>
                    <a:pt x="284" y="346"/>
                  </a:lnTo>
                  <a:lnTo>
                    <a:pt x="279" y="361"/>
                  </a:lnTo>
                  <a:lnTo>
                    <a:pt x="275" y="377"/>
                  </a:lnTo>
                  <a:lnTo>
                    <a:pt x="269" y="392"/>
                  </a:lnTo>
                  <a:lnTo>
                    <a:pt x="263" y="405"/>
                  </a:lnTo>
                  <a:lnTo>
                    <a:pt x="257" y="420"/>
                  </a:lnTo>
                  <a:lnTo>
                    <a:pt x="251" y="432"/>
                  </a:lnTo>
                  <a:lnTo>
                    <a:pt x="243" y="445"/>
                  </a:lnTo>
                  <a:lnTo>
                    <a:pt x="236" y="456"/>
                  </a:lnTo>
                  <a:lnTo>
                    <a:pt x="229" y="466"/>
                  </a:lnTo>
                  <a:lnTo>
                    <a:pt x="221" y="476"/>
                  </a:lnTo>
                  <a:lnTo>
                    <a:pt x="212" y="485"/>
                  </a:lnTo>
                  <a:lnTo>
                    <a:pt x="204" y="492"/>
                  </a:lnTo>
                  <a:lnTo>
                    <a:pt x="196" y="499"/>
                  </a:lnTo>
                  <a:lnTo>
                    <a:pt x="187" y="505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Freeform 41"/>
            <p:cNvSpPr>
              <a:spLocks/>
            </p:cNvSpPr>
            <p:nvPr/>
          </p:nvSpPr>
          <p:spPr bwMode="auto">
            <a:xfrm>
              <a:off x="2244" y="3431"/>
              <a:ext cx="17" cy="27"/>
            </a:xfrm>
            <a:custGeom>
              <a:avLst/>
              <a:gdLst>
                <a:gd name="T0" fmla="*/ 0 w 291"/>
                <a:gd name="T1" fmla="*/ 0 h 459"/>
                <a:gd name="T2" fmla="*/ 0 w 291"/>
                <a:gd name="T3" fmla="*/ 0 h 459"/>
                <a:gd name="T4" fmla="*/ 0 w 291"/>
                <a:gd name="T5" fmla="*/ 0 h 459"/>
                <a:gd name="T6" fmla="*/ 0 w 291"/>
                <a:gd name="T7" fmla="*/ 0 h 459"/>
                <a:gd name="T8" fmla="*/ 0 w 291"/>
                <a:gd name="T9" fmla="*/ 0 h 459"/>
                <a:gd name="T10" fmla="*/ 0 w 291"/>
                <a:gd name="T11" fmla="*/ 0 h 459"/>
                <a:gd name="T12" fmla="*/ 0 w 291"/>
                <a:gd name="T13" fmla="*/ 0 h 459"/>
                <a:gd name="T14" fmla="*/ 0 w 291"/>
                <a:gd name="T15" fmla="*/ 0 h 459"/>
                <a:gd name="T16" fmla="*/ 0 w 291"/>
                <a:gd name="T17" fmla="*/ 0 h 459"/>
                <a:gd name="T18" fmla="*/ 0 w 291"/>
                <a:gd name="T19" fmla="*/ 0 h 459"/>
                <a:gd name="T20" fmla="*/ 0 w 291"/>
                <a:gd name="T21" fmla="*/ 0 h 459"/>
                <a:gd name="T22" fmla="*/ 0 w 291"/>
                <a:gd name="T23" fmla="*/ 0 h 459"/>
                <a:gd name="T24" fmla="*/ 0 w 291"/>
                <a:gd name="T25" fmla="*/ 0 h 459"/>
                <a:gd name="T26" fmla="*/ 0 w 291"/>
                <a:gd name="T27" fmla="*/ 0 h 459"/>
                <a:gd name="T28" fmla="*/ 0 w 291"/>
                <a:gd name="T29" fmla="*/ 0 h 459"/>
                <a:gd name="T30" fmla="*/ 0 w 291"/>
                <a:gd name="T31" fmla="*/ 0 h 459"/>
                <a:gd name="T32" fmla="*/ 0 w 291"/>
                <a:gd name="T33" fmla="*/ 0 h 459"/>
                <a:gd name="T34" fmla="*/ 0 w 291"/>
                <a:gd name="T35" fmla="*/ 0 h 459"/>
                <a:gd name="T36" fmla="*/ 0 w 291"/>
                <a:gd name="T37" fmla="*/ 0 h 459"/>
                <a:gd name="T38" fmla="*/ 0 w 291"/>
                <a:gd name="T39" fmla="*/ 0 h 459"/>
                <a:gd name="T40" fmla="*/ 0 w 291"/>
                <a:gd name="T41" fmla="*/ 0 h 459"/>
                <a:gd name="T42" fmla="*/ 0 w 291"/>
                <a:gd name="T43" fmla="*/ 0 h 459"/>
                <a:gd name="T44" fmla="*/ 0 w 291"/>
                <a:gd name="T45" fmla="*/ 0 h 459"/>
                <a:gd name="T46" fmla="*/ 0 w 291"/>
                <a:gd name="T47" fmla="*/ 0 h 459"/>
                <a:gd name="T48" fmla="*/ 0 w 291"/>
                <a:gd name="T49" fmla="*/ 0 h 459"/>
                <a:gd name="T50" fmla="*/ 0 w 291"/>
                <a:gd name="T51" fmla="*/ 0 h 459"/>
                <a:gd name="T52" fmla="*/ 0 w 291"/>
                <a:gd name="T53" fmla="*/ 0 h 459"/>
                <a:gd name="T54" fmla="*/ 0 w 291"/>
                <a:gd name="T55" fmla="*/ 0 h 459"/>
                <a:gd name="T56" fmla="*/ 0 w 291"/>
                <a:gd name="T57" fmla="*/ 0 h 459"/>
                <a:gd name="T58" fmla="*/ 0 w 291"/>
                <a:gd name="T59" fmla="*/ 0 h 459"/>
                <a:gd name="T60" fmla="*/ 0 w 291"/>
                <a:gd name="T61" fmla="*/ 0 h 459"/>
                <a:gd name="T62" fmla="*/ 0 w 291"/>
                <a:gd name="T63" fmla="*/ 0 h 459"/>
                <a:gd name="T64" fmla="*/ 0 w 291"/>
                <a:gd name="T65" fmla="*/ 0 h 459"/>
                <a:gd name="T66" fmla="*/ 0 w 291"/>
                <a:gd name="T67" fmla="*/ 0 h 459"/>
                <a:gd name="T68" fmla="*/ 0 w 291"/>
                <a:gd name="T69" fmla="*/ 0 h 459"/>
                <a:gd name="T70" fmla="*/ 0 w 291"/>
                <a:gd name="T71" fmla="*/ 0 h 459"/>
                <a:gd name="T72" fmla="*/ 0 w 291"/>
                <a:gd name="T73" fmla="*/ 0 h 459"/>
                <a:gd name="T74" fmla="*/ 0 w 291"/>
                <a:gd name="T75" fmla="*/ 0 h 459"/>
                <a:gd name="T76" fmla="*/ 0 w 291"/>
                <a:gd name="T77" fmla="*/ 0 h 459"/>
                <a:gd name="T78" fmla="*/ 0 w 291"/>
                <a:gd name="T79" fmla="*/ 0 h 459"/>
                <a:gd name="T80" fmla="*/ 0 w 291"/>
                <a:gd name="T81" fmla="*/ 0 h 459"/>
                <a:gd name="T82" fmla="*/ 0 w 291"/>
                <a:gd name="T83" fmla="*/ 0 h 4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1"/>
                <a:gd name="T127" fmla="*/ 0 h 459"/>
                <a:gd name="T128" fmla="*/ 291 w 291"/>
                <a:gd name="T129" fmla="*/ 459 h 4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1" h="459">
                  <a:moveTo>
                    <a:pt x="0" y="361"/>
                  </a:moveTo>
                  <a:lnTo>
                    <a:pt x="1" y="307"/>
                  </a:lnTo>
                  <a:lnTo>
                    <a:pt x="3" y="247"/>
                  </a:lnTo>
                  <a:lnTo>
                    <a:pt x="4" y="217"/>
                  </a:lnTo>
                  <a:lnTo>
                    <a:pt x="5" y="187"/>
                  </a:lnTo>
                  <a:lnTo>
                    <a:pt x="7" y="158"/>
                  </a:lnTo>
                  <a:lnTo>
                    <a:pt x="10" y="130"/>
                  </a:lnTo>
                  <a:lnTo>
                    <a:pt x="15" y="103"/>
                  </a:lnTo>
                  <a:lnTo>
                    <a:pt x="19" y="78"/>
                  </a:lnTo>
                  <a:lnTo>
                    <a:pt x="22" y="66"/>
                  </a:lnTo>
                  <a:lnTo>
                    <a:pt x="25" y="56"/>
                  </a:lnTo>
                  <a:lnTo>
                    <a:pt x="29" y="45"/>
                  </a:lnTo>
                  <a:lnTo>
                    <a:pt x="32" y="37"/>
                  </a:lnTo>
                  <a:lnTo>
                    <a:pt x="36" y="29"/>
                  </a:lnTo>
                  <a:lnTo>
                    <a:pt x="42" y="22"/>
                  </a:lnTo>
                  <a:lnTo>
                    <a:pt x="47" y="15"/>
                  </a:lnTo>
                  <a:lnTo>
                    <a:pt x="52" y="9"/>
                  </a:lnTo>
                  <a:lnTo>
                    <a:pt x="58" y="6"/>
                  </a:lnTo>
                  <a:lnTo>
                    <a:pt x="66" y="3"/>
                  </a:lnTo>
                  <a:lnTo>
                    <a:pt x="72" y="1"/>
                  </a:lnTo>
                  <a:lnTo>
                    <a:pt x="80" y="0"/>
                  </a:lnTo>
                  <a:lnTo>
                    <a:pt x="90" y="1"/>
                  </a:lnTo>
                  <a:lnTo>
                    <a:pt x="99" y="3"/>
                  </a:lnTo>
                  <a:lnTo>
                    <a:pt x="108" y="6"/>
                  </a:lnTo>
                  <a:lnTo>
                    <a:pt x="118" y="9"/>
                  </a:lnTo>
                  <a:lnTo>
                    <a:pt x="127" y="14"/>
                  </a:lnTo>
                  <a:lnTo>
                    <a:pt x="136" y="19"/>
                  </a:lnTo>
                  <a:lnTo>
                    <a:pt x="146" y="27"/>
                  </a:lnTo>
                  <a:lnTo>
                    <a:pt x="155" y="34"/>
                  </a:lnTo>
                  <a:lnTo>
                    <a:pt x="164" y="41"/>
                  </a:lnTo>
                  <a:lnTo>
                    <a:pt x="174" y="51"/>
                  </a:lnTo>
                  <a:lnTo>
                    <a:pt x="182" y="60"/>
                  </a:lnTo>
                  <a:lnTo>
                    <a:pt x="191" y="70"/>
                  </a:lnTo>
                  <a:lnTo>
                    <a:pt x="208" y="92"/>
                  </a:lnTo>
                  <a:lnTo>
                    <a:pt x="225" y="116"/>
                  </a:lnTo>
                  <a:lnTo>
                    <a:pt x="239" y="142"/>
                  </a:lnTo>
                  <a:lnTo>
                    <a:pt x="253" y="170"/>
                  </a:lnTo>
                  <a:lnTo>
                    <a:pt x="264" y="198"/>
                  </a:lnTo>
                  <a:lnTo>
                    <a:pt x="275" y="227"/>
                  </a:lnTo>
                  <a:lnTo>
                    <a:pt x="279" y="243"/>
                  </a:lnTo>
                  <a:lnTo>
                    <a:pt x="282" y="258"/>
                  </a:lnTo>
                  <a:lnTo>
                    <a:pt x="285" y="273"/>
                  </a:lnTo>
                  <a:lnTo>
                    <a:pt x="287" y="288"/>
                  </a:lnTo>
                  <a:lnTo>
                    <a:pt x="289" y="303"/>
                  </a:lnTo>
                  <a:lnTo>
                    <a:pt x="290" y="318"/>
                  </a:lnTo>
                  <a:lnTo>
                    <a:pt x="291" y="334"/>
                  </a:lnTo>
                  <a:lnTo>
                    <a:pt x="290" y="348"/>
                  </a:lnTo>
                  <a:lnTo>
                    <a:pt x="289" y="361"/>
                  </a:lnTo>
                  <a:lnTo>
                    <a:pt x="288" y="373"/>
                  </a:lnTo>
                  <a:lnTo>
                    <a:pt x="286" y="385"/>
                  </a:lnTo>
                  <a:lnTo>
                    <a:pt x="283" y="395"/>
                  </a:lnTo>
                  <a:lnTo>
                    <a:pt x="279" y="403"/>
                  </a:lnTo>
                  <a:lnTo>
                    <a:pt x="275" y="412"/>
                  </a:lnTo>
                  <a:lnTo>
                    <a:pt x="271" y="420"/>
                  </a:lnTo>
                  <a:lnTo>
                    <a:pt x="264" y="426"/>
                  </a:lnTo>
                  <a:lnTo>
                    <a:pt x="259" y="432"/>
                  </a:lnTo>
                  <a:lnTo>
                    <a:pt x="253" y="438"/>
                  </a:lnTo>
                  <a:lnTo>
                    <a:pt x="246" y="442"/>
                  </a:lnTo>
                  <a:lnTo>
                    <a:pt x="239" y="446"/>
                  </a:lnTo>
                  <a:lnTo>
                    <a:pt x="231" y="449"/>
                  </a:lnTo>
                  <a:lnTo>
                    <a:pt x="224" y="452"/>
                  </a:lnTo>
                  <a:lnTo>
                    <a:pt x="215" y="454"/>
                  </a:lnTo>
                  <a:lnTo>
                    <a:pt x="207" y="456"/>
                  </a:lnTo>
                  <a:lnTo>
                    <a:pt x="189" y="458"/>
                  </a:lnTo>
                  <a:lnTo>
                    <a:pt x="172" y="459"/>
                  </a:lnTo>
                  <a:lnTo>
                    <a:pt x="153" y="458"/>
                  </a:lnTo>
                  <a:lnTo>
                    <a:pt x="133" y="457"/>
                  </a:lnTo>
                  <a:lnTo>
                    <a:pt x="96" y="454"/>
                  </a:lnTo>
                  <a:lnTo>
                    <a:pt x="59" y="452"/>
                  </a:lnTo>
                  <a:lnTo>
                    <a:pt x="55" y="452"/>
                  </a:lnTo>
                  <a:lnTo>
                    <a:pt x="50" y="450"/>
                  </a:lnTo>
                  <a:lnTo>
                    <a:pt x="45" y="447"/>
                  </a:lnTo>
                  <a:lnTo>
                    <a:pt x="40" y="444"/>
                  </a:lnTo>
                  <a:lnTo>
                    <a:pt x="34" y="439"/>
                  </a:lnTo>
                  <a:lnTo>
                    <a:pt x="29" y="433"/>
                  </a:lnTo>
                  <a:lnTo>
                    <a:pt x="24" y="427"/>
                  </a:lnTo>
                  <a:lnTo>
                    <a:pt x="20" y="421"/>
                  </a:lnTo>
                  <a:lnTo>
                    <a:pt x="16" y="414"/>
                  </a:lnTo>
                  <a:lnTo>
                    <a:pt x="11" y="406"/>
                  </a:lnTo>
                  <a:lnTo>
                    <a:pt x="7" y="399"/>
                  </a:lnTo>
                  <a:lnTo>
                    <a:pt x="5" y="391"/>
                  </a:lnTo>
                  <a:lnTo>
                    <a:pt x="2" y="384"/>
                  </a:lnTo>
                  <a:lnTo>
                    <a:pt x="1" y="375"/>
                  </a:lnTo>
                  <a:lnTo>
                    <a:pt x="0" y="368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Freeform 42"/>
            <p:cNvSpPr>
              <a:spLocks/>
            </p:cNvSpPr>
            <p:nvPr/>
          </p:nvSpPr>
          <p:spPr bwMode="auto">
            <a:xfrm>
              <a:off x="2248" y="3463"/>
              <a:ext cx="17" cy="33"/>
            </a:xfrm>
            <a:custGeom>
              <a:avLst/>
              <a:gdLst>
                <a:gd name="T0" fmla="*/ 0 w 281"/>
                <a:gd name="T1" fmla="*/ 0 h 564"/>
                <a:gd name="T2" fmla="*/ 0 w 281"/>
                <a:gd name="T3" fmla="*/ 0 h 564"/>
                <a:gd name="T4" fmla="*/ 0 w 281"/>
                <a:gd name="T5" fmla="*/ 0 h 564"/>
                <a:gd name="T6" fmla="*/ 0 w 281"/>
                <a:gd name="T7" fmla="*/ 0 h 564"/>
                <a:gd name="T8" fmla="*/ 0 w 281"/>
                <a:gd name="T9" fmla="*/ 0 h 564"/>
                <a:gd name="T10" fmla="*/ 0 w 281"/>
                <a:gd name="T11" fmla="*/ 0 h 564"/>
                <a:gd name="T12" fmla="*/ 0 w 281"/>
                <a:gd name="T13" fmla="*/ 0 h 564"/>
                <a:gd name="T14" fmla="*/ 0 w 281"/>
                <a:gd name="T15" fmla="*/ 0 h 564"/>
                <a:gd name="T16" fmla="*/ 0 w 281"/>
                <a:gd name="T17" fmla="*/ 0 h 564"/>
                <a:gd name="T18" fmla="*/ 0 w 281"/>
                <a:gd name="T19" fmla="*/ 0 h 564"/>
                <a:gd name="T20" fmla="*/ 0 w 281"/>
                <a:gd name="T21" fmla="*/ 0 h 564"/>
                <a:gd name="T22" fmla="*/ 0 w 281"/>
                <a:gd name="T23" fmla="*/ 0 h 564"/>
                <a:gd name="T24" fmla="*/ 0 w 281"/>
                <a:gd name="T25" fmla="*/ 0 h 564"/>
                <a:gd name="T26" fmla="*/ 0 w 281"/>
                <a:gd name="T27" fmla="*/ 0 h 564"/>
                <a:gd name="T28" fmla="*/ 0 w 281"/>
                <a:gd name="T29" fmla="*/ 0 h 564"/>
                <a:gd name="T30" fmla="*/ 0 w 281"/>
                <a:gd name="T31" fmla="*/ 0 h 564"/>
                <a:gd name="T32" fmla="*/ 0 w 281"/>
                <a:gd name="T33" fmla="*/ 0 h 564"/>
                <a:gd name="T34" fmla="*/ 0 w 281"/>
                <a:gd name="T35" fmla="*/ 0 h 564"/>
                <a:gd name="T36" fmla="*/ 0 w 281"/>
                <a:gd name="T37" fmla="*/ 0 h 564"/>
                <a:gd name="T38" fmla="*/ 0 w 281"/>
                <a:gd name="T39" fmla="*/ 0 h 564"/>
                <a:gd name="T40" fmla="*/ 0 w 281"/>
                <a:gd name="T41" fmla="*/ 0 h 564"/>
                <a:gd name="T42" fmla="*/ 0 w 281"/>
                <a:gd name="T43" fmla="*/ 0 h 564"/>
                <a:gd name="T44" fmla="*/ 0 w 281"/>
                <a:gd name="T45" fmla="*/ 0 h 564"/>
                <a:gd name="T46" fmla="*/ 0 w 281"/>
                <a:gd name="T47" fmla="*/ 0 h 564"/>
                <a:gd name="T48" fmla="*/ 0 w 281"/>
                <a:gd name="T49" fmla="*/ 0 h 564"/>
                <a:gd name="T50" fmla="*/ 0 w 281"/>
                <a:gd name="T51" fmla="*/ 0 h 564"/>
                <a:gd name="T52" fmla="*/ 0 w 281"/>
                <a:gd name="T53" fmla="*/ 0 h 564"/>
                <a:gd name="T54" fmla="*/ 0 w 281"/>
                <a:gd name="T55" fmla="*/ 0 h 564"/>
                <a:gd name="T56" fmla="*/ 0 w 281"/>
                <a:gd name="T57" fmla="*/ 0 h 564"/>
                <a:gd name="T58" fmla="*/ 0 w 281"/>
                <a:gd name="T59" fmla="*/ 0 h 564"/>
                <a:gd name="T60" fmla="*/ 0 w 281"/>
                <a:gd name="T61" fmla="*/ 0 h 564"/>
                <a:gd name="T62" fmla="*/ 0 w 281"/>
                <a:gd name="T63" fmla="*/ 0 h 564"/>
                <a:gd name="T64" fmla="*/ 0 w 281"/>
                <a:gd name="T65" fmla="*/ 0 h 564"/>
                <a:gd name="T66" fmla="*/ 0 w 281"/>
                <a:gd name="T67" fmla="*/ 0 h 564"/>
                <a:gd name="T68" fmla="*/ 0 w 281"/>
                <a:gd name="T69" fmla="*/ 0 h 564"/>
                <a:gd name="T70" fmla="*/ 0 w 281"/>
                <a:gd name="T71" fmla="*/ 0 h 564"/>
                <a:gd name="T72" fmla="*/ 0 w 281"/>
                <a:gd name="T73" fmla="*/ 0 h 564"/>
                <a:gd name="T74" fmla="*/ 0 w 281"/>
                <a:gd name="T75" fmla="*/ 0 h 564"/>
                <a:gd name="T76" fmla="*/ 0 w 281"/>
                <a:gd name="T77" fmla="*/ 0 h 564"/>
                <a:gd name="T78" fmla="*/ 0 w 281"/>
                <a:gd name="T79" fmla="*/ 0 h 564"/>
                <a:gd name="T80" fmla="*/ 0 w 281"/>
                <a:gd name="T81" fmla="*/ 0 h 5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1"/>
                <a:gd name="T124" fmla="*/ 0 h 564"/>
                <a:gd name="T125" fmla="*/ 281 w 281"/>
                <a:gd name="T126" fmla="*/ 564 h 5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1" h="564">
                  <a:moveTo>
                    <a:pt x="20" y="72"/>
                  </a:moveTo>
                  <a:lnTo>
                    <a:pt x="33" y="62"/>
                  </a:lnTo>
                  <a:lnTo>
                    <a:pt x="47" y="51"/>
                  </a:lnTo>
                  <a:lnTo>
                    <a:pt x="62" y="41"/>
                  </a:lnTo>
                  <a:lnTo>
                    <a:pt x="79" y="32"/>
                  </a:lnTo>
                  <a:lnTo>
                    <a:pt x="96" y="22"/>
                  </a:lnTo>
                  <a:lnTo>
                    <a:pt x="112" y="14"/>
                  </a:lnTo>
                  <a:lnTo>
                    <a:pt x="130" y="8"/>
                  </a:lnTo>
                  <a:lnTo>
                    <a:pt x="148" y="4"/>
                  </a:lnTo>
                  <a:lnTo>
                    <a:pt x="156" y="2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89" y="2"/>
                  </a:lnTo>
                  <a:lnTo>
                    <a:pt x="197" y="3"/>
                  </a:lnTo>
                  <a:lnTo>
                    <a:pt x="204" y="6"/>
                  </a:lnTo>
                  <a:lnTo>
                    <a:pt x="211" y="9"/>
                  </a:lnTo>
                  <a:lnTo>
                    <a:pt x="219" y="13"/>
                  </a:lnTo>
                  <a:lnTo>
                    <a:pt x="225" y="17"/>
                  </a:lnTo>
                  <a:lnTo>
                    <a:pt x="231" y="23"/>
                  </a:lnTo>
                  <a:lnTo>
                    <a:pt x="237" y="31"/>
                  </a:lnTo>
                  <a:lnTo>
                    <a:pt x="242" y="38"/>
                  </a:lnTo>
                  <a:lnTo>
                    <a:pt x="248" y="47"/>
                  </a:lnTo>
                  <a:lnTo>
                    <a:pt x="252" y="57"/>
                  </a:lnTo>
                  <a:lnTo>
                    <a:pt x="256" y="68"/>
                  </a:lnTo>
                  <a:lnTo>
                    <a:pt x="261" y="85"/>
                  </a:lnTo>
                  <a:lnTo>
                    <a:pt x="265" y="101"/>
                  </a:lnTo>
                  <a:lnTo>
                    <a:pt x="269" y="118"/>
                  </a:lnTo>
                  <a:lnTo>
                    <a:pt x="273" y="136"/>
                  </a:lnTo>
                  <a:lnTo>
                    <a:pt x="275" y="153"/>
                  </a:lnTo>
                  <a:lnTo>
                    <a:pt x="278" y="171"/>
                  </a:lnTo>
                  <a:lnTo>
                    <a:pt x="279" y="189"/>
                  </a:lnTo>
                  <a:lnTo>
                    <a:pt x="280" y="206"/>
                  </a:lnTo>
                  <a:lnTo>
                    <a:pt x="281" y="243"/>
                  </a:lnTo>
                  <a:lnTo>
                    <a:pt x="279" y="279"/>
                  </a:lnTo>
                  <a:lnTo>
                    <a:pt x="276" y="315"/>
                  </a:lnTo>
                  <a:lnTo>
                    <a:pt x="271" y="349"/>
                  </a:lnTo>
                  <a:lnTo>
                    <a:pt x="264" y="383"/>
                  </a:lnTo>
                  <a:lnTo>
                    <a:pt x="256" y="416"/>
                  </a:lnTo>
                  <a:lnTo>
                    <a:pt x="251" y="430"/>
                  </a:lnTo>
                  <a:lnTo>
                    <a:pt x="246" y="446"/>
                  </a:lnTo>
                  <a:lnTo>
                    <a:pt x="240" y="460"/>
                  </a:lnTo>
                  <a:lnTo>
                    <a:pt x="235" y="474"/>
                  </a:lnTo>
                  <a:lnTo>
                    <a:pt x="229" y="486"/>
                  </a:lnTo>
                  <a:lnTo>
                    <a:pt x="222" y="499"/>
                  </a:lnTo>
                  <a:lnTo>
                    <a:pt x="215" y="511"/>
                  </a:lnTo>
                  <a:lnTo>
                    <a:pt x="208" y="522"/>
                  </a:lnTo>
                  <a:lnTo>
                    <a:pt x="201" y="532"/>
                  </a:lnTo>
                  <a:lnTo>
                    <a:pt x="193" y="541"/>
                  </a:lnTo>
                  <a:lnTo>
                    <a:pt x="185" y="550"/>
                  </a:lnTo>
                  <a:lnTo>
                    <a:pt x="177" y="557"/>
                  </a:lnTo>
                  <a:lnTo>
                    <a:pt x="171" y="561"/>
                  </a:lnTo>
                  <a:lnTo>
                    <a:pt x="165" y="563"/>
                  </a:lnTo>
                  <a:lnTo>
                    <a:pt x="160" y="564"/>
                  </a:lnTo>
                  <a:lnTo>
                    <a:pt x="155" y="563"/>
                  </a:lnTo>
                  <a:lnTo>
                    <a:pt x="149" y="561"/>
                  </a:lnTo>
                  <a:lnTo>
                    <a:pt x="144" y="558"/>
                  </a:lnTo>
                  <a:lnTo>
                    <a:pt x="138" y="554"/>
                  </a:lnTo>
                  <a:lnTo>
                    <a:pt x="133" y="549"/>
                  </a:lnTo>
                  <a:lnTo>
                    <a:pt x="128" y="541"/>
                  </a:lnTo>
                  <a:lnTo>
                    <a:pt x="122" y="534"/>
                  </a:lnTo>
                  <a:lnTo>
                    <a:pt x="117" y="526"/>
                  </a:lnTo>
                  <a:lnTo>
                    <a:pt x="111" y="516"/>
                  </a:lnTo>
                  <a:lnTo>
                    <a:pt x="101" y="496"/>
                  </a:lnTo>
                  <a:lnTo>
                    <a:pt x="91" y="472"/>
                  </a:lnTo>
                  <a:lnTo>
                    <a:pt x="80" y="447"/>
                  </a:lnTo>
                  <a:lnTo>
                    <a:pt x="71" y="421"/>
                  </a:lnTo>
                  <a:lnTo>
                    <a:pt x="61" y="393"/>
                  </a:lnTo>
                  <a:lnTo>
                    <a:pt x="52" y="366"/>
                  </a:lnTo>
                  <a:lnTo>
                    <a:pt x="35" y="313"/>
                  </a:lnTo>
                  <a:lnTo>
                    <a:pt x="21" y="267"/>
                  </a:lnTo>
                  <a:lnTo>
                    <a:pt x="14" y="241"/>
                  </a:lnTo>
                  <a:lnTo>
                    <a:pt x="7" y="214"/>
                  </a:lnTo>
                  <a:lnTo>
                    <a:pt x="3" y="185"/>
                  </a:lnTo>
                  <a:lnTo>
                    <a:pt x="1" y="157"/>
                  </a:lnTo>
                  <a:lnTo>
                    <a:pt x="0" y="143"/>
                  </a:lnTo>
                  <a:lnTo>
                    <a:pt x="1" y="129"/>
                  </a:lnTo>
                  <a:lnTo>
                    <a:pt x="2" y="117"/>
                  </a:lnTo>
                  <a:lnTo>
                    <a:pt x="3" y="106"/>
                  </a:lnTo>
                  <a:lnTo>
                    <a:pt x="6" y="95"/>
                  </a:lnTo>
                  <a:lnTo>
                    <a:pt x="10" y="86"/>
                  </a:lnTo>
                  <a:lnTo>
                    <a:pt x="15" y="78"/>
                  </a:lnTo>
                  <a:lnTo>
                    <a:pt x="20" y="72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Freeform 43"/>
            <p:cNvSpPr>
              <a:spLocks/>
            </p:cNvSpPr>
            <p:nvPr/>
          </p:nvSpPr>
          <p:spPr bwMode="auto">
            <a:xfrm>
              <a:off x="2232" y="3453"/>
              <a:ext cx="13" cy="26"/>
            </a:xfrm>
            <a:custGeom>
              <a:avLst/>
              <a:gdLst>
                <a:gd name="T0" fmla="*/ 0 w 235"/>
                <a:gd name="T1" fmla="*/ 0 h 437"/>
                <a:gd name="T2" fmla="*/ 0 w 235"/>
                <a:gd name="T3" fmla="*/ 0 h 437"/>
                <a:gd name="T4" fmla="*/ 0 w 235"/>
                <a:gd name="T5" fmla="*/ 0 h 437"/>
                <a:gd name="T6" fmla="*/ 0 w 235"/>
                <a:gd name="T7" fmla="*/ 0 h 437"/>
                <a:gd name="T8" fmla="*/ 0 w 235"/>
                <a:gd name="T9" fmla="*/ 0 h 437"/>
                <a:gd name="T10" fmla="*/ 0 w 235"/>
                <a:gd name="T11" fmla="*/ 0 h 437"/>
                <a:gd name="T12" fmla="*/ 0 w 235"/>
                <a:gd name="T13" fmla="*/ 0 h 437"/>
                <a:gd name="T14" fmla="*/ 0 w 235"/>
                <a:gd name="T15" fmla="*/ 0 h 437"/>
                <a:gd name="T16" fmla="*/ 0 w 235"/>
                <a:gd name="T17" fmla="*/ 0 h 437"/>
                <a:gd name="T18" fmla="*/ 0 w 235"/>
                <a:gd name="T19" fmla="*/ 0 h 437"/>
                <a:gd name="T20" fmla="*/ 0 w 235"/>
                <a:gd name="T21" fmla="*/ 0 h 437"/>
                <a:gd name="T22" fmla="*/ 0 w 235"/>
                <a:gd name="T23" fmla="*/ 0 h 437"/>
                <a:gd name="T24" fmla="*/ 0 w 235"/>
                <a:gd name="T25" fmla="*/ 0 h 437"/>
                <a:gd name="T26" fmla="*/ 0 w 235"/>
                <a:gd name="T27" fmla="*/ 0 h 437"/>
                <a:gd name="T28" fmla="*/ 0 w 235"/>
                <a:gd name="T29" fmla="*/ 0 h 437"/>
                <a:gd name="T30" fmla="*/ 0 w 235"/>
                <a:gd name="T31" fmla="*/ 0 h 437"/>
                <a:gd name="T32" fmla="*/ 0 w 235"/>
                <a:gd name="T33" fmla="*/ 0 h 437"/>
                <a:gd name="T34" fmla="*/ 0 w 235"/>
                <a:gd name="T35" fmla="*/ 0 h 437"/>
                <a:gd name="T36" fmla="*/ 0 w 235"/>
                <a:gd name="T37" fmla="*/ 0 h 437"/>
                <a:gd name="T38" fmla="*/ 0 w 235"/>
                <a:gd name="T39" fmla="*/ 0 h 437"/>
                <a:gd name="T40" fmla="*/ 0 w 235"/>
                <a:gd name="T41" fmla="*/ 0 h 437"/>
                <a:gd name="T42" fmla="*/ 0 w 235"/>
                <a:gd name="T43" fmla="*/ 0 h 437"/>
                <a:gd name="T44" fmla="*/ 0 w 235"/>
                <a:gd name="T45" fmla="*/ 0 h 437"/>
                <a:gd name="T46" fmla="*/ 0 w 235"/>
                <a:gd name="T47" fmla="*/ 0 h 437"/>
                <a:gd name="T48" fmla="*/ 0 w 235"/>
                <a:gd name="T49" fmla="*/ 0 h 437"/>
                <a:gd name="T50" fmla="*/ 0 w 235"/>
                <a:gd name="T51" fmla="*/ 0 h 437"/>
                <a:gd name="T52" fmla="*/ 0 w 235"/>
                <a:gd name="T53" fmla="*/ 0 h 437"/>
                <a:gd name="T54" fmla="*/ 0 w 235"/>
                <a:gd name="T55" fmla="*/ 0 h 437"/>
                <a:gd name="T56" fmla="*/ 0 w 235"/>
                <a:gd name="T57" fmla="*/ 0 h 437"/>
                <a:gd name="T58" fmla="*/ 0 w 235"/>
                <a:gd name="T59" fmla="*/ 0 h 437"/>
                <a:gd name="T60" fmla="*/ 0 w 235"/>
                <a:gd name="T61" fmla="*/ 0 h 437"/>
                <a:gd name="T62" fmla="*/ 0 w 235"/>
                <a:gd name="T63" fmla="*/ 0 h 437"/>
                <a:gd name="T64" fmla="*/ 0 w 235"/>
                <a:gd name="T65" fmla="*/ 0 h 437"/>
                <a:gd name="T66" fmla="*/ 0 w 235"/>
                <a:gd name="T67" fmla="*/ 0 h 437"/>
                <a:gd name="T68" fmla="*/ 0 w 235"/>
                <a:gd name="T69" fmla="*/ 0 h 437"/>
                <a:gd name="T70" fmla="*/ 0 w 235"/>
                <a:gd name="T71" fmla="*/ 0 h 4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5"/>
                <a:gd name="T109" fmla="*/ 0 h 437"/>
                <a:gd name="T110" fmla="*/ 235 w 235"/>
                <a:gd name="T111" fmla="*/ 437 h 4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5" h="437">
                  <a:moveTo>
                    <a:pt x="37" y="355"/>
                  </a:moveTo>
                  <a:lnTo>
                    <a:pt x="29" y="342"/>
                  </a:lnTo>
                  <a:lnTo>
                    <a:pt x="23" y="327"/>
                  </a:lnTo>
                  <a:lnTo>
                    <a:pt x="18" y="311"/>
                  </a:lnTo>
                  <a:lnTo>
                    <a:pt x="13" y="295"/>
                  </a:lnTo>
                  <a:lnTo>
                    <a:pt x="9" y="278"/>
                  </a:lnTo>
                  <a:lnTo>
                    <a:pt x="6" y="260"/>
                  </a:lnTo>
                  <a:lnTo>
                    <a:pt x="3" y="244"/>
                  </a:lnTo>
                  <a:lnTo>
                    <a:pt x="2" y="225"/>
                  </a:lnTo>
                  <a:lnTo>
                    <a:pt x="1" y="207"/>
                  </a:lnTo>
                  <a:lnTo>
                    <a:pt x="0" y="191"/>
                  </a:lnTo>
                  <a:lnTo>
                    <a:pt x="1" y="173"/>
                  </a:lnTo>
                  <a:lnTo>
                    <a:pt x="2" y="156"/>
                  </a:lnTo>
                  <a:lnTo>
                    <a:pt x="4" y="141"/>
                  </a:lnTo>
                  <a:lnTo>
                    <a:pt x="6" y="125"/>
                  </a:lnTo>
                  <a:lnTo>
                    <a:pt x="11" y="111"/>
                  </a:lnTo>
                  <a:lnTo>
                    <a:pt x="15" y="97"/>
                  </a:lnTo>
                  <a:lnTo>
                    <a:pt x="19" y="85"/>
                  </a:lnTo>
                  <a:lnTo>
                    <a:pt x="25" y="72"/>
                  </a:lnTo>
                  <a:lnTo>
                    <a:pt x="31" y="61"/>
                  </a:lnTo>
                  <a:lnTo>
                    <a:pt x="40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5" y="23"/>
                  </a:lnTo>
                  <a:lnTo>
                    <a:pt x="74" y="16"/>
                  </a:lnTo>
                  <a:lnTo>
                    <a:pt x="84" y="11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25" y="0"/>
                  </a:lnTo>
                  <a:lnTo>
                    <a:pt x="136" y="1"/>
                  </a:lnTo>
                  <a:lnTo>
                    <a:pt x="147" y="5"/>
                  </a:lnTo>
                  <a:lnTo>
                    <a:pt x="157" y="9"/>
                  </a:lnTo>
                  <a:lnTo>
                    <a:pt x="166" y="14"/>
                  </a:lnTo>
                  <a:lnTo>
                    <a:pt x="173" y="21"/>
                  </a:lnTo>
                  <a:lnTo>
                    <a:pt x="180" y="30"/>
                  </a:lnTo>
                  <a:lnTo>
                    <a:pt x="186" y="40"/>
                  </a:lnTo>
                  <a:lnTo>
                    <a:pt x="193" y="50"/>
                  </a:lnTo>
                  <a:lnTo>
                    <a:pt x="198" y="63"/>
                  </a:lnTo>
                  <a:lnTo>
                    <a:pt x="203" y="76"/>
                  </a:lnTo>
                  <a:lnTo>
                    <a:pt x="208" y="90"/>
                  </a:lnTo>
                  <a:lnTo>
                    <a:pt x="216" y="120"/>
                  </a:lnTo>
                  <a:lnTo>
                    <a:pt x="224" y="150"/>
                  </a:lnTo>
                  <a:lnTo>
                    <a:pt x="228" y="180"/>
                  </a:lnTo>
                  <a:lnTo>
                    <a:pt x="232" y="208"/>
                  </a:lnTo>
                  <a:lnTo>
                    <a:pt x="234" y="240"/>
                  </a:lnTo>
                  <a:lnTo>
                    <a:pt x="235" y="272"/>
                  </a:lnTo>
                  <a:lnTo>
                    <a:pt x="234" y="304"/>
                  </a:lnTo>
                  <a:lnTo>
                    <a:pt x="232" y="334"/>
                  </a:lnTo>
                  <a:lnTo>
                    <a:pt x="230" y="350"/>
                  </a:lnTo>
                  <a:lnTo>
                    <a:pt x="227" y="363"/>
                  </a:lnTo>
                  <a:lnTo>
                    <a:pt x="224" y="377"/>
                  </a:lnTo>
                  <a:lnTo>
                    <a:pt x="220" y="388"/>
                  </a:lnTo>
                  <a:lnTo>
                    <a:pt x="215" y="400"/>
                  </a:lnTo>
                  <a:lnTo>
                    <a:pt x="210" y="409"/>
                  </a:lnTo>
                  <a:lnTo>
                    <a:pt x="204" y="418"/>
                  </a:lnTo>
                  <a:lnTo>
                    <a:pt x="197" y="425"/>
                  </a:lnTo>
                  <a:lnTo>
                    <a:pt x="187" y="430"/>
                  </a:lnTo>
                  <a:lnTo>
                    <a:pt x="178" y="434"/>
                  </a:lnTo>
                  <a:lnTo>
                    <a:pt x="169" y="436"/>
                  </a:lnTo>
                  <a:lnTo>
                    <a:pt x="158" y="437"/>
                  </a:lnTo>
                  <a:lnTo>
                    <a:pt x="148" y="437"/>
                  </a:lnTo>
                  <a:lnTo>
                    <a:pt x="136" y="435"/>
                  </a:lnTo>
                  <a:lnTo>
                    <a:pt x="126" y="433"/>
                  </a:lnTo>
                  <a:lnTo>
                    <a:pt x="115" y="429"/>
                  </a:lnTo>
                  <a:lnTo>
                    <a:pt x="103" y="424"/>
                  </a:lnTo>
                  <a:lnTo>
                    <a:pt x="93" y="418"/>
                  </a:lnTo>
                  <a:lnTo>
                    <a:pt x="82" y="409"/>
                  </a:lnTo>
                  <a:lnTo>
                    <a:pt x="72" y="401"/>
                  </a:lnTo>
                  <a:lnTo>
                    <a:pt x="61" y="391"/>
                  </a:lnTo>
                  <a:lnTo>
                    <a:pt x="53" y="380"/>
                  </a:lnTo>
                  <a:lnTo>
                    <a:pt x="44" y="369"/>
                  </a:lnTo>
                  <a:lnTo>
                    <a:pt x="37" y="355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7" name="Freeform 44"/>
            <p:cNvSpPr>
              <a:spLocks/>
            </p:cNvSpPr>
            <p:nvPr/>
          </p:nvSpPr>
          <p:spPr bwMode="auto">
            <a:xfrm>
              <a:off x="2236" y="3482"/>
              <a:ext cx="16" cy="29"/>
            </a:xfrm>
            <a:custGeom>
              <a:avLst/>
              <a:gdLst>
                <a:gd name="T0" fmla="*/ 0 w 277"/>
                <a:gd name="T1" fmla="*/ 0 h 491"/>
                <a:gd name="T2" fmla="*/ 0 w 277"/>
                <a:gd name="T3" fmla="*/ 0 h 491"/>
                <a:gd name="T4" fmla="*/ 0 w 277"/>
                <a:gd name="T5" fmla="*/ 0 h 491"/>
                <a:gd name="T6" fmla="*/ 0 w 277"/>
                <a:gd name="T7" fmla="*/ 0 h 491"/>
                <a:gd name="T8" fmla="*/ 0 w 277"/>
                <a:gd name="T9" fmla="*/ 0 h 491"/>
                <a:gd name="T10" fmla="*/ 0 w 277"/>
                <a:gd name="T11" fmla="*/ 0 h 491"/>
                <a:gd name="T12" fmla="*/ 0 w 277"/>
                <a:gd name="T13" fmla="*/ 0 h 491"/>
                <a:gd name="T14" fmla="*/ 0 w 277"/>
                <a:gd name="T15" fmla="*/ 0 h 491"/>
                <a:gd name="T16" fmla="*/ 0 w 277"/>
                <a:gd name="T17" fmla="*/ 0 h 491"/>
                <a:gd name="T18" fmla="*/ 0 w 277"/>
                <a:gd name="T19" fmla="*/ 0 h 491"/>
                <a:gd name="T20" fmla="*/ 0 w 277"/>
                <a:gd name="T21" fmla="*/ 0 h 491"/>
                <a:gd name="T22" fmla="*/ 0 w 277"/>
                <a:gd name="T23" fmla="*/ 0 h 491"/>
                <a:gd name="T24" fmla="*/ 0 w 277"/>
                <a:gd name="T25" fmla="*/ 0 h 491"/>
                <a:gd name="T26" fmla="*/ 0 w 277"/>
                <a:gd name="T27" fmla="*/ 0 h 491"/>
                <a:gd name="T28" fmla="*/ 0 w 277"/>
                <a:gd name="T29" fmla="*/ 0 h 491"/>
                <a:gd name="T30" fmla="*/ 0 w 277"/>
                <a:gd name="T31" fmla="*/ 0 h 491"/>
                <a:gd name="T32" fmla="*/ 0 w 277"/>
                <a:gd name="T33" fmla="*/ 0 h 491"/>
                <a:gd name="T34" fmla="*/ 0 w 277"/>
                <a:gd name="T35" fmla="*/ 0 h 491"/>
                <a:gd name="T36" fmla="*/ 0 w 277"/>
                <a:gd name="T37" fmla="*/ 0 h 491"/>
                <a:gd name="T38" fmla="*/ 0 w 277"/>
                <a:gd name="T39" fmla="*/ 0 h 491"/>
                <a:gd name="T40" fmla="*/ 0 w 277"/>
                <a:gd name="T41" fmla="*/ 0 h 491"/>
                <a:gd name="T42" fmla="*/ 0 w 277"/>
                <a:gd name="T43" fmla="*/ 0 h 491"/>
                <a:gd name="T44" fmla="*/ 0 w 277"/>
                <a:gd name="T45" fmla="*/ 0 h 491"/>
                <a:gd name="T46" fmla="*/ 0 w 277"/>
                <a:gd name="T47" fmla="*/ 0 h 491"/>
                <a:gd name="T48" fmla="*/ 0 w 277"/>
                <a:gd name="T49" fmla="*/ 0 h 491"/>
                <a:gd name="T50" fmla="*/ 0 w 277"/>
                <a:gd name="T51" fmla="*/ 0 h 491"/>
                <a:gd name="T52" fmla="*/ 0 w 277"/>
                <a:gd name="T53" fmla="*/ 0 h 491"/>
                <a:gd name="T54" fmla="*/ 0 w 277"/>
                <a:gd name="T55" fmla="*/ 0 h 491"/>
                <a:gd name="T56" fmla="*/ 0 w 277"/>
                <a:gd name="T57" fmla="*/ 0 h 491"/>
                <a:gd name="T58" fmla="*/ 0 w 277"/>
                <a:gd name="T59" fmla="*/ 0 h 491"/>
                <a:gd name="T60" fmla="*/ 0 w 277"/>
                <a:gd name="T61" fmla="*/ 0 h 491"/>
                <a:gd name="T62" fmla="*/ 0 w 277"/>
                <a:gd name="T63" fmla="*/ 0 h 491"/>
                <a:gd name="T64" fmla="*/ 0 w 277"/>
                <a:gd name="T65" fmla="*/ 0 h 491"/>
                <a:gd name="T66" fmla="*/ 0 w 277"/>
                <a:gd name="T67" fmla="*/ 0 h 491"/>
                <a:gd name="T68" fmla="*/ 0 w 277"/>
                <a:gd name="T69" fmla="*/ 0 h 491"/>
                <a:gd name="T70" fmla="*/ 0 w 277"/>
                <a:gd name="T71" fmla="*/ 0 h 491"/>
                <a:gd name="T72" fmla="*/ 0 w 277"/>
                <a:gd name="T73" fmla="*/ 0 h 491"/>
                <a:gd name="T74" fmla="*/ 0 w 277"/>
                <a:gd name="T75" fmla="*/ 0 h 491"/>
                <a:gd name="T76" fmla="*/ 0 w 277"/>
                <a:gd name="T77" fmla="*/ 0 h 4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7"/>
                <a:gd name="T118" fmla="*/ 0 h 491"/>
                <a:gd name="T119" fmla="*/ 277 w 277"/>
                <a:gd name="T120" fmla="*/ 491 h 4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7" h="491">
                  <a:moveTo>
                    <a:pt x="125" y="27"/>
                  </a:moveTo>
                  <a:lnTo>
                    <a:pt x="149" y="51"/>
                  </a:lnTo>
                  <a:lnTo>
                    <a:pt x="177" y="79"/>
                  </a:lnTo>
                  <a:lnTo>
                    <a:pt x="190" y="94"/>
                  </a:lnTo>
                  <a:lnTo>
                    <a:pt x="204" y="110"/>
                  </a:lnTo>
                  <a:lnTo>
                    <a:pt x="217" y="125"/>
                  </a:lnTo>
                  <a:lnTo>
                    <a:pt x="230" y="142"/>
                  </a:lnTo>
                  <a:lnTo>
                    <a:pt x="241" y="158"/>
                  </a:lnTo>
                  <a:lnTo>
                    <a:pt x="251" y="175"/>
                  </a:lnTo>
                  <a:lnTo>
                    <a:pt x="260" y="193"/>
                  </a:lnTo>
                  <a:lnTo>
                    <a:pt x="268" y="210"/>
                  </a:lnTo>
                  <a:lnTo>
                    <a:pt x="273" y="229"/>
                  </a:lnTo>
                  <a:lnTo>
                    <a:pt x="276" y="247"/>
                  </a:lnTo>
                  <a:lnTo>
                    <a:pt x="277" y="256"/>
                  </a:lnTo>
                  <a:lnTo>
                    <a:pt x="277" y="265"/>
                  </a:lnTo>
                  <a:lnTo>
                    <a:pt x="277" y="274"/>
                  </a:lnTo>
                  <a:lnTo>
                    <a:pt x="276" y="283"/>
                  </a:lnTo>
                  <a:lnTo>
                    <a:pt x="270" y="310"/>
                  </a:lnTo>
                  <a:lnTo>
                    <a:pt x="263" y="336"/>
                  </a:lnTo>
                  <a:lnTo>
                    <a:pt x="255" y="362"/>
                  </a:lnTo>
                  <a:lnTo>
                    <a:pt x="244" y="386"/>
                  </a:lnTo>
                  <a:lnTo>
                    <a:pt x="233" y="408"/>
                  </a:lnTo>
                  <a:lnTo>
                    <a:pt x="220" y="428"/>
                  </a:lnTo>
                  <a:lnTo>
                    <a:pt x="213" y="437"/>
                  </a:lnTo>
                  <a:lnTo>
                    <a:pt x="207" y="446"/>
                  </a:lnTo>
                  <a:lnTo>
                    <a:pt x="199" y="454"/>
                  </a:lnTo>
                  <a:lnTo>
                    <a:pt x="191" y="461"/>
                  </a:lnTo>
                  <a:lnTo>
                    <a:pt x="184" y="467"/>
                  </a:lnTo>
                  <a:lnTo>
                    <a:pt x="176" y="474"/>
                  </a:lnTo>
                  <a:lnTo>
                    <a:pt x="168" y="479"/>
                  </a:lnTo>
                  <a:lnTo>
                    <a:pt x="160" y="483"/>
                  </a:lnTo>
                  <a:lnTo>
                    <a:pt x="152" y="486"/>
                  </a:lnTo>
                  <a:lnTo>
                    <a:pt x="142" y="489"/>
                  </a:lnTo>
                  <a:lnTo>
                    <a:pt x="134" y="490"/>
                  </a:lnTo>
                  <a:lnTo>
                    <a:pt x="126" y="491"/>
                  </a:lnTo>
                  <a:lnTo>
                    <a:pt x="116" y="491"/>
                  </a:lnTo>
                  <a:lnTo>
                    <a:pt x="108" y="489"/>
                  </a:lnTo>
                  <a:lnTo>
                    <a:pt x="99" y="487"/>
                  </a:lnTo>
                  <a:lnTo>
                    <a:pt x="90" y="484"/>
                  </a:lnTo>
                  <a:lnTo>
                    <a:pt x="81" y="480"/>
                  </a:lnTo>
                  <a:lnTo>
                    <a:pt x="73" y="474"/>
                  </a:lnTo>
                  <a:lnTo>
                    <a:pt x="63" y="467"/>
                  </a:lnTo>
                  <a:lnTo>
                    <a:pt x="55" y="459"/>
                  </a:lnTo>
                  <a:lnTo>
                    <a:pt x="47" y="451"/>
                  </a:lnTo>
                  <a:lnTo>
                    <a:pt x="38" y="441"/>
                  </a:lnTo>
                  <a:lnTo>
                    <a:pt x="32" y="431"/>
                  </a:lnTo>
                  <a:lnTo>
                    <a:pt x="26" y="422"/>
                  </a:lnTo>
                  <a:lnTo>
                    <a:pt x="21" y="410"/>
                  </a:lnTo>
                  <a:lnTo>
                    <a:pt x="15" y="400"/>
                  </a:lnTo>
                  <a:lnTo>
                    <a:pt x="12" y="388"/>
                  </a:lnTo>
                  <a:lnTo>
                    <a:pt x="8" y="377"/>
                  </a:lnTo>
                  <a:lnTo>
                    <a:pt x="6" y="364"/>
                  </a:lnTo>
                  <a:lnTo>
                    <a:pt x="4" y="352"/>
                  </a:lnTo>
                  <a:lnTo>
                    <a:pt x="2" y="339"/>
                  </a:lnTo>
                  <a:lnTo>
                    <a:pt x="1" y="327"/>
                  </a:lnTo>
                  <a:lnTo>
                    <a:pt x="0" y="300"/>
                  </a:lnTo>
                  <a:lnTo>
                    <a:pt x="1" y="273"/>
                  </a:lnTo>
                  <a:lnTo>
                    <a:pt x="3" y="245"/>
                  </a:lnTo>
                  <a:lnTo>
                    <a:pt x="7" y="217"/>
                  </a:lnTo>
                  <a:lnTo>
                    <a:pt x="11" y="188"/>
                  </a:lnTo>
                  <a:lnTo>
                    <a:pt x="16" y="158"/>
                  </a:lnTo>
                  <a:lnTo>
                    <a:pt x="27" y="100"/>
                  </a:lnTo>
                  <a:lnTo>
                    <a:pt x="37" y="44"/>
                  </a:lnTo>
                  <a:lnTo>
                    <a:pt x="39" y="34"/>
                  </a:lnTo>
                  <a:lnTo>
                    <a:pt x="41" y="25"/>
                  </a:lnTo>
                  <a:lnTo>
                    <a:pt x="45" y="18"/>
                  </a:lnTo>
                  <a:lnTo>
                    <a:pt x="50" y="12"/>
                  </a:lnTo>
                  <a:lnTo>
                    <a:pt x="54" y="7"/>
                  </a:lnTo>
                  <a:lnTo>
                    <a:pt x="59" y="3"/>
                  </a:lnTo>
                  <a:lnTo>
                    <a:pt x="64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7"/>
                  </a:lnTo>
                  <a:lnTo>
                    <a:pt x="104" y="11"/>
                  </a:lnTo>
                  <a:lnTo>
                    <a:pt x="111" y="16"/>
                  </a:lnTo>
                  <a:lnTo>
                    <a:pt x="118" y="21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Freeform 45"/>
            <p:cNvSpPr>
              <a:spLocks/>
            </p:cNvSpPr>
            <p:nvPr/>
          </p:nvSpPr>
          <p:spPr bwMode="auto">
            <a:xfrm>
              <a:off x="2213" y="3445"/>
              <a:ext cx="16" cy="27"/>
            </a:xfrm>
            <a:custGeom>
              <a:avLst/>
              <a:gdLst>
                <a:gd name="T0" fmla="*/ 0 w 263"/>
                <a:gd name="T1" fmla="*/ 0 h 465"/>
                <a:gd name="T2" fmla="*/ 0 w 263"/>
                <a:gd name="T3" fmla="*/ 0 h 465"/>
                <a:gd name="T4" fmla="*/ 0 w 263"/>
                <a:gd name="T5" fmla="*/ 0 h 465"/>
                <a:gd name="T6" fmla="*/ 0 w 263"/>
                <a:gd name="T7" fmla="*/ 0 h 465"/>
                <a:gd name="T8" fmla="*/ 0 w 263"/>
                <a:gd name="T9" fmla="*/ 0 h 465"/>
                <a:gd name="T10" fmla="*/ 0 w 263"/>
                <a:gd name="T11" fmla="*/ 0 h 465"/>
                <a:gd name="T12" fmla="*/ 0 w 263"/>
                <a:gd name="T13" fmla="*/ 0 h 465"/>
                <a:gd name="T14" fmla="*/ 0 w 263"/>
                <a:gd name="T15" fmla="*/ 0 h 465"/>
                <a:gd name="T16" fmla="*/ 0 w 263"/>
                <a:gd name="T17" fmla="*/ 0 h 465"/>
                <a:gd name="T18" fmla="*/ 0 w 263"/>
                <a:gd name="T19" fmla="*/ 0 h 465"/>
                <a:gd name="T20" fmla="*/ 0 w 263"/>
                <a:gd name="T21" fmla="*/ 0 h 465"/>
                <a:gd name="T22" fmla="*/ 0 w 263"/>
                <a:gd name="T23" fmla="*/ 0 h 465"/>
                <a:gd name="T24" fmla="*/ 0 w 263"/>
                <a:gd name="T25" fmla="*/ 0 h 465"/>
                <a:gd name="T26" fmla="*/ 0 w 263"/>
                <a:gd name="T27" fmla="*/ 0 h 465"/>
                <a:gd name="T28" fmla="*/ 0 w 263"/>
                <a:gd name="T29" fmla="*/ 0 h 465"/>
                <a:gd name="T30" fmla="*/ 0 w 263"/>
                <a:gd name="T31" fmla="*/ 0 h 465"/>
                <a:gd name="T32" fmla="*/ 0 w 263"/>
                <a:gd name="T33" fmla="*/ 0 h 465"/>
                <a:gd name="T34" fmla="*/ 0 w 263"/>
                <a:gd name="T35" fmla="*/ 0 h 465"/>
                <a:gd name="T36" fmla="*/ 0 w 263"/>
                <a:gd name="T37" fmla="*/ 0 h 465"/>
                <a:gd name="T38" fmla="*/ 0 w 263"/>
                <a:gd name="T39" fmla="*/ 0 h 465"/>
                <a:gd name="T40" fmla="*/ 0 w 263"/>
                <a:gd name="T41" fmla="*/ 0 h 465"/>
                <a:gd name="T42" fmla="*/ 0 w 263"/>
                <a:gd name="T43" fmla="*/ 0 h 465"/>
                <a:gd name="T44" fmla="*/ 0 w 263"/>
                <a:gd name="T45" fmla="*/ 0 h 465"/>
                <a:gd name="T46" fmla="*/ 0 w 263"/>
                <a:gd name="T47" fmla="*/ 0 h 465"/>
                <a:gd name="T48" fmla="*/ 0 w 263"/>
                <a:gd name="T49" fmla="*/ 0 h 465"/>
                <a:gd name="T50" fmla="*/ 0 w 263"/>
                <a:gd name="T51" fmla="*/ 0 h 465"/>
                <a:gd name="T52" fmla="*/ 0 w 263"/>
                <a:gd name="T53" fmla="*/ 0 h 465"/>
                <a:gd name="T54" fmla="*/ 0 w 263"/>
                <a:gd name="T55" fmla="*/ 0 h 465"/>
                <a:gd name="T56" fmla="*/ 0 w 263"/>
                <a:gd name="T57" fmla="*/ 0 h 465"/>
                <a:gd name="T58" fmla="*/ 0 w 263"/>
                <a:gd name="T59" fmla="*/ 0 h 465"/>
                <a:gd name="T60" fmla="*/ 0 w 263"/>
                <a:gd name="T61" fmla="*/ 0 h 465"/>
                <a:gd name="T62" fmla="*/ 0 w 263"/>
                <a:gd name="T63" fmla="*/ 0 h 465"/>
                <a:gd name="T64" fmla="*/ 0 w 263"/>
                <a:gd name="T65" fmla="*/ 0 h 465"/>
                <a:gd name="T66" fmla="*/ 0 w 263"/>
                <a:gd name="T67" fmla="*/ 0 h 465"/>
                <a:gd name="T68" fmla="*/ 0 w 263"/>
                <a:gd name="T69" fmla="*/ 0 h 465"/>
                <a:gd name="T70" fmla="*/ 0 w 263"/>
                <a:gd name="T71" fmla="*/ 0 h 465"/>
                <a:gd name="T72" fmla="*/ 0 w 263"/>
                <a:gd name="T73" fmla="*/ 0 h 465"/>
                <a:gd name="T74" fmla="*/ 0 w 263"/>
                <a:gd name="T75" fmla="*/ 0 h 465"/>
                <a:gd name="T76" fmla="*/ 0 w 263"/>
                <a:gd name="T77" fmla="*/ 0 h 4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3"/>
                <a:gd name="T118" fmla="*/ 0 h 465"/>
                <a:gd name="T119" fmla="*/ 263 w 263"/>
                <a:gd name="T120" fmla="*/ 465 h 4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3" h="465">
                  <a:moveTo>
                    <a:pt x="254" y="226"/>
                  </a:moveTo>
                  <a:lnTo>
                    <a:pt x="258" y="237"/>
                  </a:lnTo>
                  <a:lnTo>
                    <a:pt x="260" y="247"/>
                  </a:lnTo>
                  <a:lnTo>
                    <a:pt x="262" y="258"/>
                  </a:lnTo>
                  <a:lnTo>
                    <a:pt x="263" y="269"/>
                  </a:lnTo>
                  <a:lnTo>
                    <a:pt x="263" y="281"/>
                  </a:lnTo>
                  <a:lnTo>
                    <a:pt x="263" y="292"/>
                  </a:lnTo>
                  <a:lnTo>
                    <a:pt x="261" y="304"/>
                  </a:lnTo>
                  <a:lnTo>
                    <a:pt x="260" y="316"/>
                  </a:lnTo>
                  <a:lnTo>
                    <a:pt x="257" y="327"/>
                  </a:lnTo>
                  <a:lnTo>
                    <a:pt x="255" y="338"/>
                  </a:lnTo>
                  <a:lnTo>
                    <a:pt x="251" y="348"/>
                  </a:lnTo>
                  <a:lnTo>
                    <a:pt x="248" y="358"/>
                  </a:lnTo>
                  <a:lnTo>
                    <a:pt x="244" y="366"/>
                  </a:lnTo>
                  <a:lnTo>
                    <a:pt x="238" y="374"/>
                  </a:lnTo>
                  <a:lnTo>
                    <a:pt x="234" y="380"/>
                  </a:lnTo>
                  <a:lnTo>
                    <a:pt x="229" y="386"/>
                  </a:lnTo>
                  <a:lnTo>
                    <a:pt x="205" y="404"/>
                  </a:lnTo>
                  <a:lnTo>
                    <a:pt x="179" y="425"/>
                  </a:lnTo>
                  <a:lnTo>
                    <a:pt x="166" y="434"/>
                  </a:lnTo>
                  <a:lnTo>
                    <a:pt x="152" y="444"/>
                  </a:lnTo>
                  <a:lnTo>
                    <a:pt x="138" y="451"/>
                  </a:lnTo>
                  <a:lnTo>
                    <a:pt x="124" y="457"/>
                  </a:lnTo>
                  <a:lnTo>
                    <a:pt x="110" y="462"/>
                  </a:lnTo>
                  <a:lnTo>
                    <a:pt x="97" y="465"/>
                  </a:lnTo>
                  <a:lnTo>
                    <a:pt x="90" y="465"/>
                  </a:lnTo>
                  <a:lnTo>
                    <a:pt x="83" y="465"/>
                  </a:lnTo>
                  <a:lnTo>
                    <a:pt x="77" y="464"/>
                  </a:lnTo>
                  <a:lnTo>
                    <a:pt x="71" y="462"/>
                  </a:lnTo>
                  <a:lnTo>
                    <a:pt x="65" y="459"/>
                  </a:lnTo>
                  <a:lnTo>
                    <a:pt x="59" y="456"/>
                  </a:lnTo>
                  <a:lnTo>
                    <a:pt x="54" y="452"/>
                  </a:lnTo>
                  <a:lnTo>
                    <a:pt x="48" y="447"/>
                  </a:lnTo>
                  <a:lnTo>
                    <a:pt x="44" y="441"/>
                  </a:lnTo>
                  <a:lnTo>
                    <a:pt x="39" y="433"/>
                  </a:lnTo>
                  <a:lnTo>
                    <a:pt x="33" y="426"/>
                  </a:lnTo>
                  <a:lnTo>
                    <a:pt x="29" y="417"/>
                  </a:lnTo>
                  <a:lnTo>
                    <a:pt x="25" y="405"/>
                  </a:lnTo>
                  <a:lnTo>
                    <a:pt x="21" y="393"/>
                  </a:lnTo>
                  <a:lnTo>
                    <a:pt x="17" y="380"/>
                  </a:lnTo>
                  <a:lnTo>
                    <a:pt x="14" y="367"/>
                  </a:lnTo>
                  <a:lnTo>
                    <a:pt x="7" y="339"/>
                  </a:lnTo>
                  <a:lnTo>
                    <a:pt x="4" y="310"/>
                  </a:lnTo>
                  <a:lnTo>
                    <a:pt x="1" y="281"/>
                  </a:lnTo>
                  <a:lnTo>
                    <a:pt x="0" y="249"/>
                  </a:lnTo>
                  <a:lnTo>
                    <a:pt x="1" y="219"/>
                  </a:lnTo>
                  <a:lnTo>
                    <a:pt x="3" y="189"/>
                  </a:lnTo>
                  <a:lnTo>
                    <a:pt x="6" y="160"/>
                  </a:lnTo>
                  <a:lnTo>
                    <a:pt x="12" y="132"/>
                  </a:lnTo>
                  <a:lnTo>
                    <a:pt x="18" y="105"/>
                  </a:lnTo>
                  <a:lnTo>
                    <a:pt x="25" y="80"/>
                  </a:lnTo>
                  <a:lnTo>
                    <a:pt x="29" y="68"/>
                  </a:lnTo>
                  <a:lnTo>
                    <a:pt x="33" y="58"/>
                  </a:lnTo>
                  <a:lnTo>
                    <a:pt x="39" y="48"/>
                  </a:lnTo>
                  <a:lnTo>
                    <a:pt x="44" y="38"/>
                  </a:lnTo>
                  <a:lnTo>
                    <a:pt x="49" y="30"/>
                  </a:lnTo>
                  <a:lnTo>
                    <a:pt x="54" y="23"/>
                  </a:lnTo>
                  <a:lnTo>
                    <a:pt x="60" y="15"/>
                  </a:lnTo>
                  <a:lnTo>
                    <a:pt x="67" y="9"/>
                  </a:lnTo>
                  <a:lnTo>
                    <a:pt x="73" y="5"/>
                  </a:lnTo>
                  <a:lnTo>
                    <a:pt x="78" y="3"/>
                  </a:lnTo>
                  <a:lnTo>
                    <a:pt x="84" y="1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2" y="2"/>
                  </a:lnTo>
                  <a:lnTo>
                    <a:pt x="108" y="4"/>
                  </a:lnTo>
                  <a:lnTo>
                    <a:pt x="115" y="7"/>
                  </a:lnTo>
                  <a:lnTo>
                    <a:pt x="121" y="11"/>
                  </a:lnTo>
                  <a:lnTo>
                    <a:pt x="128" y="16"/>
                  </a:lnTo>
                  <a:lnTo>
                    <a:pt x="134" y="23"/>
                  </a:lnTo>
                  <a:lnTo>
                    <a:pt x="141" y="29"/>
                  </a:lnTo>
                  <a:lnTo>
                    <a:pt x="153" y="43"/>
                  </a:lnTo>
                  <a:lnTo>
                    <a:pt x="166" y="60"/>
                  </a:lnTo>
                  <a:lnTo>
                    <a:pt x="178" y="79"/>
                  </a:lnTo>
                  <a:lnTo>
                    <a:pt x="190" y="99"/>
                  </a:lnTo>
                  <a:lnTo>
                    <a:pt x="203" y="119"/>
                  </a:lnTo>
                  <a:lnTo>
                    <a:pt x="214" y="141"/>
                  </a:lnTo>
                  <a:lnTo>
                    <a:pt x="236" y="185"/>
                  </a:lnTo>
                  <a:lnTo>
                    <a:pt x="254" y="226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Freeform 46"/>
            <p:cNvSpPr>
              <a:spLocks/>
            </p:cNvSpPr>
            <p:nvPr/>
          </p:nvSpPr>
          <p:spPr bwMode="auto">
            <a:xfrm>
              <a:off x="2219" y="3474"/>
              <a:ext cx="15" cy="26"/>
            </a:xfrm>
            <a:custGeom>
              <a:avLst/>
              <a:gdLst>
                <a:gd name="T0" fmla="*/ 0 w 255"/>
                <a:gd name="T1" fmla="*/ 0 h 434"/>
                <a:gd name="T2" fmla="*/ 0 w 255"/>
                <a:gd name="T3" fmla="*/ 0 h 434"/>
                <a:gd name="T4" fmla="*/ 0 w 255"/>
                <a:gd name="T5" fmla="*/ 0 h 434"/>
                <a:gd name="T6" fmla="*/ 0 w 255"/>
                <a:gd name="T7" fmla="*/ 0 h 434"/>
                <a:gd name="T8" fmla="*/ 0 w 255"/>
                <a:gd name="T9" fmla="*/ 0 h 434"/>
                <a:gd name="T10" fmla="*/ 0 w 255"/>
                <a:gd name="T11" fmla="*/ 0 h 434"/>
                <a:gd name="T12" fmla="*/ 0 w 255"/>
                <a:gd name="T13" fmla="*/ 0 h 434"/>
                <a:gd name="T14" fmla="*/ 0 w 255"/>
                <a:gd name="T15" fmla="*/ 0 h 434"/>
                <a:gd name="T16" fmla="*/ 0 w 255"/>
                <a:gd name="T17" fmla="*/ 0 h 434"/>
                <a:gd name="T18" fmla="*/ 0 w 255"/>
                <a:gd name="T19" fmla="*/ 0 h 434"/>
                <a:gd name="T20" fmla="*/ 0 w 255"/>
                <a:gd name="T21" fmla="*/ 0 h 434"/>
                <a:gd name="T22" fmla="*/ 0 w 255"/>
                <a:gd name="T23" fmla="*/ 0 h 434"/>
                <a:gd name="T24" fmla="*/ 0 w 255"/>
                <a:gd name="T25" fmla="*/ 0 h 434"/>
                <a:gd name="T26" fmla="*/ 0 w 255"/>
                <a:gd name="T27" fmla="*/ 0 h 434"/>
                <a:gd name="T28" fmla="*/ 0 w 255"/>
                <a:gd name="T29" fmla="*/ 0 h 434"/>
                <a:gd name="T30" fmla="*/ 0 w 255"/>
                <a:gd name="T31" fmla="*/ 0 h 434"/>
                <a:gd name="T32" fmla="*/ 0 w 255"/>
                <a:gd name="T33" fmla="*/ 0 h 434"/>
                <a:gd name="T34" fmla="*/ 0 w 255"/>
                <a:gd name="T35" fmla="*/ 0 h 434"/>
                <a:gd name="T36" fmla="*/ 0 w 255"/>
                <a:gd name="T37" fmla="*/ 0 h 434"/>
                <a:gd name="T38" fmla="*/ 0 w 255"/>
                <a:gd name="T39" fmla="*/ 0 h 434"/>
                <a:gd name="T40" fmla="*/ 0 w 255"/>
                <a:gd name="T41" fmla="*/ 0 h 434"/>
                <a:gd name="T42" fmla="*/ 0 w 255"/>
                <a:gd name="T43" fmla="*/ 0 h 434"/>
                <a:gd name="T44" fmla="*/ 0 w 255"/>
                <a:gd name="T45" fmla="*/ 0 h 434"/>
                <a:gd name="T46" fmla="*/ 0 w 255"/>
                <a:gd name="T47" fmla="*/ 0 h 434"/>
                <a:gd name="T48" fmla="*/ 0 w 255"/>
                <a:gd name="T49" fmla="*/ 0 h 434"/>
                <a:gd name="T50" fmla="*/ 0 w 255"/>
                <a:gd name="T51" fmla="*/ 0 h 434"/>
                <a:gd name="T52" fmla="*/ 0 w 255"/>
                <a:gd name="T53" fmla="*/ 0 h 434"/>
                <a:gd name="T54" fmla="*/ 0 w 255"/>
                <a:gd name="T55" fmla="*/ 0 h 434"/>
                <a:gd name="T56" fmla="*/ 0 w 255"/>
                <a:gd name="T57" fmla="*/ 0 h 434"/>
                <a:gd name="T58" fmla="*/ 0 w 255"/>
                <a:gd name="T59" fmla="*/ 0 h 434"/>
                <a:gd name="T60" fmla="*/ 0 w 255"/>
                <a:gd name="T61" fmla="*/ 0 h 434"/>
                <a:gd name="T62" fmla="*/ 0 w 255"/>
                <a:gd name="T63" fmla="*/ 0 h 434"/>
                <a:gd name="T64" fmla="*/ 0 w 255"/>
                <a:gd name="T65" fmla="*/ 0 h 434"/>
                <a:gd name="T66" fmla="*/ 0 w 255"/>
                <a:gd name="T67" fmla="*/ 0 h 434"/>
                <a:gd name="T68" fmla="*/ 0 w 255"/>
                <a:gd name="T69" fmla="*/ 0 h 434"/>
                <a:gd name="T70" fmla="*/ 0 w 255"/>
                <a:gd name="T71" fmla="*/ 0 h 434"/>
                <a:gd name="T72" fmla="*/ 0 w 255"/>
                <a:gd name="T73" fmla="*/ 0 h 434"/>
                <a:gd name="T74" fmla="*/ 0 w 255"/>
                <a:gd name="T75" fmla="*/ 0 h 4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5"/>
                <a:gd name="T115" fmla="*/ 0 h 434"/>
                <a:gd name="T116" fmla="*/ 255 w 255"/>
                <a:gd name="T117" fmla="*/ 434 h 4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5" h="434">
                  <a:moveTo>
                    <a:pt x="166" y="0"/>
                  </a:moveTo>
                  <a:lnTo>
                    <a:pt x="129" y="10"/>
                  </a:lnTo>
                  <a:lnTo>
                    <a:pt x="87" y="19"/>
                  </a:lnTo>
                  <a:lnTo>
                    <a:pt x="77" y="22"/>
                  </a:lnTo>
                  <a:lnTo>
                    <a:pt x="68" y="26"/>
                  </a:lnTo>
                  <a:lnTo>
                    <a:pt x="58" y="30"/>
                  </a:lnTo>
                  <a:lnTo>
                    <a:pt x="49" y="36"/>
                  </a:lnTo>
                  <a:lnTo>
                    <a:pt x="41" y="43"/>
                  </a:lnTo>
                  <a:lnTo>
                    <a:pt x="33" y="50"/>
                  </a:lnTo>
                  <a:lnTo>
                    <a:pt x="26" y="59"/>
                  </a:lnTo>
                  <a:lnTo>
                    <a:pt x="20" y="69"/>
                  </a:lnTo>
                  <a:lnTo>
                    <a:pt x="15" y="80"/>
                  </a:lnTo>
                  <a:lnTo>
                    <a:pt x="9" y="93"/>
                  </a:lnTo>
                  <a:lnTo>
                    <a:pt x="6" y="106"/>
                  </a:lnTo>
                  <a:lnTo>
                    <a:pt x="3" y="121"/>
                  </a:lnTo>
                  <a:lnTo>
                    <a:pt x="1" y="137"/>
                  </a:lnTo>
                  <a:lnTo>
                    <a:pt x="0" y="153"/>
                  </a:lnTo>
                  <a:lnTo>
                    <a:pt x="0" y="170"/>
                  </a:lnTo>
                  <a:lnTo>
                    <a:pt x="0" y="187"/>
                  </a:lnTo>
                  <a:lnTo>
                    <a:pt x="1" y="204"/>
                  </a:lnTo>
                  <a:lnTo>
                    <a:pt x="3" y="222"/>
                  </a:lnTo>
                  <a:lnTo>
                    <a:pt x="5" y="239"/>
                  </a:lnTo>
                  <a:lnTo>
                    <a:pt x="9" y="255"/>
                  </a:lnTo>
                  <a:lnTo>
                    <a:pt x="14" y="271"/>
                  </a:lnTo>
                  <a:lnTo>
                    <a:pt x="19" y="286"/>
                  </a:lnTo>
                  <a:lnTo>
                    <a:pt x="25" y="301"/>
                  </a:lnTo>
                  <a:lnTo>
                    <a:pt x="31" y="314"/>
                  </a:lnTo>
                  <a:lnTo>
                    <a:pt x="41" y="329"/>
                  </a:lnTo>
                  <a:lnTo>
                    <a:pt x="51" y="344"/>
                  </a:lnTo>
                  <a:lnTo>
                    <a:pt x="62" y="357"/>
                  </a:lnTo>
                  <a:lnTo>
                    <a:pt x="75" y="372"/>
                  </a:lnTo>
                  <a:lnTo>
                    <a:pt x="87" y="384"/>
                  </a:lnTo>
                  <a:lnTo>
                    <a:pt x="101" y="396"/>
                  </a:lnTo>
                  <a:lnTo>
                    <a:pt x="115" y="406"/>
                  </a:lnTo>
                  <a:lnTo>
                    <a:pt x="129" y="415"/>
                  </a:lnTo>
                  <a:lnTo>
                    <a:pt x="144" y="424"/>
                  </a:lnTo>
                  <a:lnTo>
                    <a:pt x="157" y="429"/>
                  </a:lnTo>
                  <a:lnTo>
                    <a:pt x="163" y="431"/>
                  </a:lnTo>
                  <a:lnTo>
                    <a:pt x="170" y="432"/>
                  </a:lnTo>
                  <a:lnTo>
                    <a:pt x="176" y="433"/>
                  </a:lnTo>
                  <a:lnTo>
                    <a:pt x="182" y="434"/>
                  </a:lnTo>
                  <a:lnTo>
                    <a:pt x="188" y="433"/>
                  </a:lnTo>
                  <a:lnTo>
                    <a:pt x="193" y="432"/>
                  </a:lnTo>
                  <a:lnTo>
                    <a:pt x="199" y="431"/>
                  </a:lnTo>
                  <a:lnTo>
                    <a:pt x="204" y="429"/>
                  </a:lnTo>
                  <a:lnTo>
                    <a:pt x="208" y="426"/>
                  </a:lnTo>
                  <a:lnTo>
                    <a:pt x="212" y="422"/>
                  </a:lnTo>
                  <a:lnTo>
                    <a:pt x="216" y="416"/>
                  </a:lnTo>
                  <a:lnTo>
                    <a:pt x="219" y="411"/>
                  </a:lnTo>
                  <a:lnTo>
                    <a:pt x="225" y="400"/>
                  </a:lnTo>
                  <a:lnTo>
                    <a:pt x="230" y="386"/>
                  </a:lnTo>
                  <a:lnTo>
                    <a:pt x="234" y="371"/>
                  </a:lnTo>
                  <a:lnTo>
                    <a:pt x="238" y="354"/>
                  </a:lnTo>
                  <a:lnTo>
                    <a:pt x="242" y="336"/>
                  </a:lnTo>
                  <a:lnTo>
                    <a:pt x="245" y="318"/>
                  </a:lnTo>
                  <a:lnTo>
                    <a:pt x="249" y="298"/>
                  </a:lnTo>
                  <a:lnTo>
                    <a:pt x="251" y="278"/>
                  </a:lnTo>
                  <a:lnTo>
                    <a:pt x="254" y="235"/>
                  </a:lnTo>
                  <a:lnTo>
                    <a:pt x="255" y="193"/>
                  </a:lnTo>
                  <a:lnTo>
                    <a:pt x="255" y="151"/>
                  </a:lnTo>
                  <a:lnTo>
                    <a:pt x="253" y="111"/>
                  </a:lnTo>
                  <a:lnTo>
                    <a:pt x="251" y="102"/>
                  </a:lnTo>
                  <a:lnTo>
                    <a:pt x="249" y="93"/>
                  </a:lnTo>
                  <a:lnTo>
                    <a:pt x="245" y="84"/>
                  </a:lnTo>
                  <a:lnTo>
                    <a:pt x="241" y="74"/>
                  </a:lnTo>
                  <a:lnTo>
                    <a:pt x="236" y="65"/>
                  </a:lnTo>
                  <a:lnTo>
                    <a:pt x="230" y="54"/>
                  </a:lnTo>
                  <a:lnTo>
                    <a:pt x="224" y="45"/>
                  </a:lnTo>
                  <a:lnTo>
                    <a:pt x="217" y="37"/>
                  </a:lnTo>
                  <a:lnTo>
                    <a:pt x="210" y="28"/>
                  </a:lnTo>
                  <a:lnTo>
                    <a:pt x="203" y="20"/>
                  </a:lnTo>
                  <a:lnTo>
                    <a:pt x="197" y="14"/>
                  </a:lnTo>
                  <a:lnTo>
                    <a:pt x="189" y="9"/>
                  </a:lnTo>
                  <a:lnTo>
                    <a:pt x="183" y="4"/>
                  </a:lnTo>
                  <a:lnTo>
                    <a:pt x="177" y="1"/>
                  </a:lnTo>
                  <a:lnTo>
                    <a:pt x="171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Freeform 47"/>
            <p:cNvSpPr>
              <a:spLocks/>
            </p:cNvSpPr>
            <p:nvPr/>
          </p:nvSpPr>
          <p:spPr bwMode="auto">
            <a:xfrm>
              <a:off x="2290" y="3531"/>
              <a:ext cx="70" cy="64"/>
            </a:xfrm>
            <a:custGeom>
              <a:avLst/>
              <a:gdLst>
                <a:gd name="T0" fmla="*/ 0 w 1193"/>
                <a:gd name="T1" fmla="*/ 0 h 1095"/>
                <a:gd name="T2" fmla="*/ 0 w 1193"/>
                <a:gd name="T3" fmla="*/ 0 h 1095"/>
                <a:gd name="T4" fmla="*/ 0 w 1193"/>
                <a:gd name="T5" fmla="*/ 0 h 1095"/>
                <a:gd name="T6" fmla="*/ 0 w 1193"/>
                <a:gd name="T7" fmla="*/ 0 h 1095"/>
                <a:gd name="T8" fmla="*/ 0 w 1193"/>
                <a:gd name="T9" fmla="*/ 0 h 1095"/>
                <a:gd name="T10" fmla="*/ 0 w 1193"/>
                <a:gd name="T11" fmla="*/ 0 h 1095"/>
                <a:gd name="T12" fmla="*/ 0 w 1193"/>
                <a:gd name="T13" fmla="*/ 0 h 1095"/>
                <a:gd name="T14" fmla="*/ 0 w 1193"/>
                <a:gd name="T15" fmla="*/ 0 h 1095"/>
                <a:gd name="T16" fmla="*/ 0 w 1193"/>
                <a:gd name="T17" fmla="*/ 0 h 1095"/>
                <a:gd name="T18" fmla="*/ 0 w 1193"/>
                <a:gd name="T19" fmla="*/ 0 h 1095"/>
                <a:gd name="T20" fmla="*/ 0 w 1193"/>
                <a:gd name="T21" fmla="*/ 0 h 1095"/>
                <a:gd name="T22" fmla="*/ 0 w 1193"/>
                <a:gd name="T23" fmla="*/ 0 h 1095"/>
                <a:gd name="T24" fmla="*/ 0 w 1193"/>
                <a:gd name="T25" fmla="*/ 0 h 1095"/>
                <a:gd name="T26" fmla="*/ 0 w 1193"/>
                <a:gd name="T27" fmla="*/ 0 h 1095"/>
                <a:gd name="T28" fmla="*/ 0 w 1193"/>
                <a:gd name="T29" fmla="*/ 0 h 1095"/>
                <a:gd name="T30" fmla="*/ 0 w 1193"/>
                <a:gd name="T31" fmla="*/ 0 h 1095"/>
                <a:gd name="T32" fmla="*/ 0 w 1193"/>
                <a:gd name="T33" fmla="*/ 0 h 1095"/>
                <a:gd name="T34" fmla="*/ 0 w 1193"/>
                <a:gd name="T35" fmla="*/ 0 h 1095"/>
                <a:gd name="T36" fmla="*/ 0 w 1193"/>
                <a:gd name="T37" fmla="*/ 0 h 1095"/>
                <a:gd name="T38" fmla="*/ 0 w 1193"/>
                <a:gd name="T39" fmla="*/ 0 h 1095"/>
                <a:gd name="T40" fmla="*/ 0 w 1193"/>
                <a:gd name="T41" fmla="*/ 0 h 1095"/>
                <a:gd name="T42" fmla="*/ 0 w 1193"/>
                <a:gd name="T43" fmla="*/ 0 h 1095"/>
                <a:gd name="T44" fmla="*/ 0 w 1193"/>
                <a:gd name="T45" fmla="*/ 0 h 1095"/>
                <a:gd name="T46" fmla="*/ 0 w 1193"/>
                <a:gd name="T47" fmla="*/ 0 h 1095"/>
                <a:gd name="T48" fmla="*/ 0 w 1193"/>
                <a:gd name="T49" fmla="*/ 0 h 1095"/>
                <a:gd name="T50" fmla="*/ 0 w 1193"/>
                <a:gd name="T51" fmla="*/ 0 h 1095"/>
                <a:gd name="T52" fmla="*/ 0 w 1193"/>
                <a:gd name="T53" fmla="*/ 0 h 1095"/>
                <a:gd name="T54" fmla="*/ 0 w 1193"/>
                <a:gd name="T55" fmla="*/ 0 h 1095"/>
                <a:gd name="T56" fmla="*/ 0 w 1193"/>
                <a:gd name="T57" fmla="*/ 0 h 1095"/>
                <a:gd name="T58" fmla="*/ 0 w 1193"/>
                <a:gd name="T59" fmla="*/ 0 h 1095"/>
                <a:gd name="T60" fmla="*/ 0 w 1193"/>
                <a:gd name="T61" fmla="*/ 0 h 1095"/>
                <a:gd name="T62" fmla="*/ 0 w 1193"/>
                <a:gd name="T63" fmla="*/ 0 h 1095"/>
                <a:gd name="T64" fmla="*/ 0 w 1193"/>
                <a:gd name="T65" fmla="*/ 0 h 1095"/>
                <a:gd name="T66" fmla="*/ 0 w 1193"/>
                <a:gd name="T67" fmla="*/ 0 h 1095"/>
                <a:gd name="T68" fmla="*/ 0 w 1193"/>
                <a:gd name="T69" fmla="*/ 0 h 1095"/>
                <a:gd name="T70" fmla="*/ 0 w 1193"/>
                <a:gd name="T71" fmla="*/ 0 h 1095"/>
                <a:gd name="T72" fmla="*/ 0 w 1193"/>
                <a:gd name="T73" fmla="*/ 0 h 1095"/>
                <a:gd name="T74" fmla="*/ 0 w 1193"/>
                <a:gd name="T75" fmla="*/ 0 h 1095"/>
                <a:gd name="T76" fmla="*/ 0 w 1193"/>
                <a:gd name="T77" fmla="*/ 0 h 1095"/>
                <a:gd name="T78" fmla="*/ 0 w 1193"/>
                <a:gd name="T79" fmla="*/ 0 h 1095"/>
                <a:gd name="T80" fmla="*/ 0 w 1193"/>
                <a:gd name="T81" fmla="*/ 0 h 1095"/>
                <a:gd name="T82" fmla="*/ 0 w 1193"/>
                <a:gd name="T83" fmla="*/ 0 h 1095"/>
                <a:gd name="T84" fmla="*/ 0 w 1193"/>
                <a:gd name="T85" fmla="*/ 0 h 1095"/>
                <a:gd name="T86" fmla="*/ 0 w 1193"/>
                <a:gd name="T87" fmla="*/ 0 h 1095"/>
                <a:gd name="T88" fmla="*/ 0 w 1193"/>
                <a:gd name="T89" fmla="*/ 0 h 1095"/>
                <a:gd name="T90" fmla="*/ 0 w 1193"/>
                <a:gd name="T91" fmla="*/ 0 h 1095"/>
                <a:gd name="T92" fmla="*/ 0 w 1193"/>
                <a:gd name="T93" fmla="*/ 0 h 1095"/>
                <a:gd name="T94" fmla="*/ 0 w 1193"/>
                <a:gd name="T95" fmla="*/ 0 h 1095"/>
                <a:gd name="T96" fmla="*/ 0 w 1193"/>
                <a:gd name="T97" fmla="*/ 0 h 1095"/>
                <a:gd name="T98" fmla="*/ 0 w 1193"/>
                <a:gd name="T99" fmla="*/ 0 h 1095"/>
                <a:gd name="T100" fmla="*/ 0 w 1193"/>
                <a:gd name="T101" fmla="*/ 0 h 1095"/>
                <a:gd name="T102" fmla="*/ 0 w 1193"/>
                <a:gd name="T103" fmla="*/ 0 h 1095"/>
                <a:gd name="T104" fmla="*/ 0 w 1193"/>
                <a:gd name="T105" fmla="*/ 0 h 10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3"/>
                <a:gd name="T160" fmla="*/ 0 h 1095"/>
                <a:gd name="T161" fmla="*/ 1193 w 1193"/>
                <a:gd name="T162" fmla="*/ 1095 h 10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3" h="1095">
                  <a:moveTo>
                    <a:pt x="0" y="1095"/>
                  </a:moveTo>
                  <a:lnTo>
                    <a:pt x="32" y="1079"/>
                  </a:lnTo>
                  <a:lnTo>
                    <a:pt x="61" y="1063"/>
                  </a:lnTo>
                  <a:lnTo>
                    <a:pt x="90" y="1049"/>
                  </a:lnTo>
                  <a:lnTo>
                    <a:pt x="118" y="1035"/>
                  </a:lnTo>
                  <a:lnTo>
                    <a:pt x="145" y="1024"/>
                  </a:lnTo>
                  <a:lnTo>
                    <a:pt x="171" y="1013"/>
                  </a:lnTo>
                  <a:lnTo>
                    <a:pt x="197" y="1004"/>
                  </a:lnTo>
                  <a:lnTo>
                    <a:pt x="221" y="996"/>
                  </a:lnTo>
                  <a:lnTo>
                    <a:pt x="246" y="988"/>
                  </a:lnTo>
                  <a:lnTo>
                    <a:pt x="269" y="982"/>
                  </a:lnTo>
                  <a:lnTo>
                    <a:pt x="292" y="978"/>
                  </a:lnTo>
                  <a:lnTo>
                    <a:pt x="314" y="974"/>
                  </a:lnTo>
                  <a:lnTo>
                    <a:pt x="336" y="971"/>
                  </a:lnTo>
                  <a:lnTo>
                    <a:pt x="358" y="969"/>
                  </a:lnTo>
                  <a:lnTo>
                    <a:pt x="379" y="966"/>
                  </a:lnTo>
                  <a:lnTo>
                    <a:pt x="400" y="966"/>
                  </a:lnTo>
                  <a:lnTo>
                    <a:pt x="421" y="966"/>
                  </a:lnTo>
                  <a:lnTo>
                    <a:pt x="441" y="967"/>
                  </a:lnTo>
                  <a:lnTo>
                    <a:pt x="461" y="969"/>
                  </a:lnTo>
                  <a:lnTo>
                    <a:pt x="481" y="971"/>
                  </a:lnTo>
                  <a:lnTo>
                    <a:pt x="520" y="977"/>
                  </a:lnTo>
                  <a:lnTo>
                    <a:pt x="561" y="985"/>
                  </a:lnTo>
                  <a:lnTo>
                    <a:pt x="601" y="995"/>
                  </a:lnTo>
                  <a:lnTo>
                    <a:pt x="641" y="1006"/>
                  </a:lnTo>
                  <a:lnTo>
                    <a:pt x="683" y="1017"/>
                  </a:lnTo>
                  <a:lnTo>
                    <a:pt x="726" y="1030"/>
                  </a:lnTo>
                  <a:lnTo>
                    <a:pt x="755" y="1037"/>
                  </a:lnTo>
                  <a:lnTo>
                    <a:pt x="782" y="1044"/>
                  </a:lnTo>
                  <a:lnTo>
                    <a:pt x="808" y="1051"/>
                  </a:lnTo>
                  <a:lnTo>
                    <a:pt x="834" y="1056"/>
                  </a:lnTo>
                  <a:lnTo>
                    <a:pt x="859" y="1060"/>
                  </a:lnTo>
                  <a:lnTo>
                    <a:pt x="882" y="1064"/>
                  </a:lnTo>
                  <a:lnTo>
                    <a:pt x="905" y="1067"/>
                  </a:lnTo>
                  <a:lnTo>
                    <a:pt x="927" y="1068"/>
                  </a:lnTo>
                  <a:lnTo>
                    <a:pt x="949" y="1069"/>
                  </a:lnTo>
                  <a:lnTo>
                    <a:pt x="970" y="1069"/>
                  </a:lnTo>
                  <a:lnTo>
                    <a:pt x="990" y="1068"/>
                  </a:lnTo>
                  <a:lnTo>
                    <a:pt x="1008" y="1065"/>
                  </a:lnTo>
                  <a:lnTo>
                    <a:pt x="1027" y="1062"/>
                  </a:lnTo>
                  <a:lnTo>
                    <a:pt x="1044" y="1057"/>
                  </a:lnTo>
                  <a:lnTo>
                    <a:pt x="1060" y="1051"/>
                  </a:lnTo>
                  <a:lnTo>
                    <a:pt x="1076" y="1043"/>
                  </a:lnTo>
                  <a:lnTo>
                    <a:pt x="1091" y="1034"/>
                  </a:lnTo>
                  <a:lnTo>
                    <a:pt x="1104" y="1025"/>
                  </a:lnTo>
                  <a:lnTo>
                    <a:pt x="1117" y="1012"/>
                  </a:lnTo>
                  <a:lnTo>
                    <a:pt x="1129" y="1000"/>
                  </a:lnTo>
                  <a:lnTo>
                    <a:pt x="1139" y="985"/>
                  </a:lnTo>
                  <a:lnTo>
                    <a:pt x="1149" y="969"/>
                  </a:lnTo>
                  <a:lnTo>
                    <a:pt x="1158" y="951"/>
                  </a:lnTo>
                  <a:lnTo>
                    <a:pt x="1166" y="931"/>
                  </a:lnTo>
                  <a:lnTo>
                    <a:pt x="1173" y="909"/>
                  </a:lnTo>
                  <a:lnTo>
                    <a:pt x="1179" y="886"/>
                  </a:lnTo>
                  <a:lnTo>
                    <a:pt x="1184" y="861"/>
                  </a:lnTo>
                  <a:lnTo>
                    <a:pt x="1188" y="834"/>
                  </a:lnTo>
                  <a:lnTo>
                    <a:pt x="1191" y="806"/>
                  </a:lnTo>
                  <a:lnTo>
                    <a:pt x="1193" y="775"/>
                  </a:lnTo>
                  <a:lnTo>
                    <a:pt x="1193" y="743"/>
                  </a:lnTo>
                  <a:lnTo>
                    <a:pt x="1193" y="708"/>
                  </a:lnTo>
                  <a:lnTo>
                    <a:pt x="1179" y="731"/>
                  </a:lnTo>
                  <a:lnTo>
                    <a:pt x="1164" y="752"/>
                  </a:lnTo>
                  <a:lnTo>
                    <a:pt x="1150" y="772"/>
                  </a:lnTo>
                  <a:lnTo>
                    <a:pt x="1135" y="791"/>
                  </a:lnTo>
                  <a:lnTo>
                    <a:pt x="1121" y="807"/>
                  </a:lnTo>
                  <a:lnTo>
                    <a:pt x="1106" y="823"/>
                  </a:lnTo>
                  <a:lnTo>
                    <a:pt x="1092" y="837"/>
                  </a:lnTo>
                  <a:lnTo>
                    <a:pt x="1076" y="850"/>
                  </a:lnTo>
                  <a:lnTo>
                    <a:pt x="1061" y="862"/>
                  </a:lnTo>
                  <a:lnTo>
                    <a:pt x="1046" y="873"/>
                  </a:lnTo>
                  <a:lnTo>
                    <a:pt x="1030" y="882"/>
                  </a:lnTo>
                  <a:lnTo>
                    <a:pt x="1015" y="891"/>
                  </a:lnTo>
                  <a:lnTo>
                    <a:pt x="999" y="898"/>
                  </a:lnTo>
                  <a:lnTo>
                    <a:pt x="983" y="904"/>
                  </a:lnTo>
                  <a:lnTo>
                    <a:pt x="968" y="909"/>
                  </a:lnTo>
                  <a:lnTo>
                    <a:pt x="951" y="912"/>
                  </a:lnTo>
                  <a:lnTo>
                    <a:pt x="934" y="915"/>
                  </a:lnTo>
                  <a:lnTo>
                    <a:pt x="918" y="918"/>
                  </a:lnTo>
                  <a:lnTo>
                    <a:pt x="901" y="919"/>
                  </a:lnTo>
                  <a:lnTo>
                    <a:pt x="885" y="919"/>
                  </a:lnTo>
                  <a:lnTo>
                    <a:pt x="867" y="918"/>
                  </a:lnTo>
                  <a:lnTo>
                    <a:pt x="849" y="917"/>
                  </a:lnTo>
                  <a:lnTo>
                    <a:pt x="831" y="913"/>
                  </a:lnTo>
                  <a:lnTo>
                    <a:pt x="814" y="910"/>
                  </a:lnTo>
                  <a:lnTo>
                    <a:pt x="795" y="906"/>
                  </a:lnTo>
                  <a:lnTo>
                    <a:pt x="776" y="902"/>
                  </a:lnTo>
                  <a:lnTo>
                    <a:pt x="758" y="897"/>
                  </a:lnTo>
                  <a:lnTo>
                    <a:pt x="738" y="891"/>
                  </a:lnTo>
                  <a:lnTo>
                    <a:pt x="698" y="876"/>
                  </a:lnTo>
                  <a:lnTo>
                    <a:pt x="657" y="859"/>
                  </a:lnTo>
                  <a:lnTo>
                    <a:pt x="672" y="840"/>
                  </a:lnTo>
                  <a:lnTo>
                    <a:pt x="687" y="820"/>
                  </a:lnTo>
                  <a:lnTo>
                    <a:pt x="699" y="799"/>
                  </a:lnTo>
                  <a:lnTo>
                    <a:pt x="712" y="778"/>
                  </a:lnTo>
                  <a:lnTo>
                    <a:pt x="722" y="757"/>
                  </a:lnTo>
                  <a:lnTo>
                    <a:pt x="733" y="736"/>
                  </a:lnTo>
                  <a:lnTo>
                    <a:pt x="742" y="715"/>
                  </a:lnTo>
                  <a:lnTo>
                    <a:pt x="749" y="693"/>
                  </a:lnTo>
                  <a:lnTo>
                    <a:pt x="757" y="671"/>
                  </a:lnTo>
                  <a:lnTo>
                    <a:pt x="763" y="648"/>
                  </a:lnTo>
                  <a:lnTo>
                    <a:pt x="768" y="626"/>
                  </a:lnTo>
                  <a:lnTo>
                    <a:pt x="773" y="604"/>
                  </a:lnTo>
                  <a:lnTo>
                    <a:pt x="776" y="582"/>
                  </a:lnTo>
                  <a:lnTo>
                    <a:pt x="779" y="560"/>
                  </a:lnTo>
                  <a:lnTo>
                    <a:pt x="781" y="537"/>
                  </a:lnTo>
                  <a:lnTo>
                    <a:pt x="782" y="515"/>
                  </a:lnTo>
                  <a:lnTo>
                    <a:pt x="783" y="492"/>
                  </a:lnTo>
                  <a:lnTo>
                    <a:pt x="782" y="470"/>
                  </a:lnTo>
                  <a:lnTo>
                    <a:pt x="781" y="448"/>
                  </a:lnTo>
                  <a:lnTo>
                    <a:pt x="778" y="426"/>
                  </a:lnTo>
                  <a:lnTo>
                    <a:pt x="776" y="404"/>
                  </a:lnTo>
                  <a:lnTo>
                    <a:pt x="773" y="383"/>
                  </a:lnTo>
                  <a:lnTo>
                    <a:pt x="769" y="361"/>
                  </a:lnTo>
                  <a:lnTo>
                    <a:pt x="764" y="340"/>
                  </a:lnTo>
                  <a:lnTo>
                    <a:pt x="759" y="319"/>
                  </a:lnTo>
                  <a:lnTo>
                    <a:pt x="753" y="299"/>
                  </a:lnTo>
                  <a:lnTo>
                    <a:pt x="746" y="278"/>
                  </a:lnTo>
                  <a:lnTo>
                    <a:pt x="740" y="258"/>
                  </a:lnTo>
                  <a:lnTo>
                    <a:pt x="732" y="238"/>
                  </a:lnTo>
                  <a:lnTo>
                    <a:pt x="724" y="220"/>
                  </a:lnTo>
                  <a:lnTo>
                    <a:pt x="715" y="201"/>
                  </a:lnTo>
                  <a:lnTo>
                    <a:pt x="707" y="183"/>
                  </a:lnTo>
                  <a:lnTo>
                    <a:pt x="710" y="212"/>
                  </a:lnTo>
                  <a:lnTo>
                    <a:pt x="713" y="241"/>
                  </a:lnTo>
                  <a:lnTo>
                    <a:pt x="716" y="270"/>
                  </a:lnTo>
                  <a:lnTo>
                    <a:pt x="718" y="298"/>
                  </a:lnTo>
                  <a:lnTo>
                    <a:pt x="718" y="325"/>
                  </a:lnTo>
                  <a:lnTo>
                    <a:pt x="718" y="351"/>
                  </a:lnTo>
                  <a:lnTo>
                    <a:pt x="718" y="377"/>
                  </a:lnTo>
                  <a:lnTo>
                    <a:pt x="716" y="402"/>
                  </a:lnTo>
                  <a:lnTo>
                    <a:pt x="714" y="426"/>
                  </a:lnTo>
                  <a:lnTo>
                    <a:pt x="711" y="449"/>
                  </a:lnTo>
                  <a:lnTo>
                    <a:pt x="707" y="472"/>
                  </a:lnTo>
                  <a:lnTo>
                    <a:pt x="701" y="494"/>
                  </a:lnTo>
                  <a:lnTo>
                    <a:pt x="696" y="516"/>
                  </a:lnTo>
                  <a:lnTo>
                    <a:pt x="689" y="537"/>
                  </a:lnTo>
                  <a:lnTo>
                    <a:pt x="682" y="557"/>
                  </a:lnTo>
                  <a:lnTo>
                    <a:pt x="673" y="575"/>
                  </a:lnTo>
                  <a:lnTo>
                    <a:pt x="664" y="594"/>
                  </a:lnTo>
                  <a:lnTo>
                    <a:pt x="654" y="613"/>
                  </a:lnTo>
                  <a:lnTo>
                    <a:pt x="642" y="629"/>
                  </a:lnTo>
                  <a:lnTo>
                    <a:pt x="630" y="646"/>
                  </a:lnTo>
                  <a:lnTo>
                    <a:pt x="617" y="663"/>
                  </a:lnTo>
                  <a:lnTo>
                    <a:pt x="603" y="677"/>
                  </a:lnTo>
                  <a:lnTo>
                    <a:pt x="588" y="692"/>
                  </a:lnTo>
                  <a:lnTo>
                    <a:pt x="572" y="705"/>
                  </a:lnTo>
                  <a:lnTo>
                    <a:pt x="555" y="719"/>
                  </a:lnTo>
                  <a:lnTo>
                    <a:pt x="537" y="731"/>
                  </a:lnTo>
                  <a:lnTo>
                    <a:pt x="518" y="743"/>
                  </a:lnTo>
                  <a:lnTo>
                    <a:pt x="498" y="753"/>
                  </a:lnTo>
                  <a:lnTo>
                    <a:pt x="477" y="764"/>
                  </a:lnTo>
                  <a:lnTo>
                    <a:pt x="455" y="773"/>
                  </a:lnTo>
                  <a:lnTo>
                    <a:pt x="432" y="782"/>
                  </a:lnTo>
                  <a:lnTo>
                    <a:pt x="408" y="791"/>
                  </a:lnTo>
                  <a:lnTo>
                    <a:pt x="420" y="755"/>
                  </a:lnTo>
                  <a:lnTo>
                    <a:pt x="430" y="722"/>
                  </a:lnTo>
                  <a:lnTo>
                    <a:pt x="439" y="690"/>
                  </a:lnTo>
                  <a:lnTo>
                    <a:pt x="448" y="658"/>
                  </a:lnTo>
                  <a:lnTo>
                    <a:pt x="455" y="626"/>
                  </a:lnTo>
                  <a:lnTo>
                    <a:pt x="461" y="596"/>
                  </a:lnTo>
                  <a:lnTo>
                    <a:pt x="467" y="566"/>
                  </a:lnTo>
                  <a:lnTo>
                    <a:pt x="472" y="537"/>
                  </a:lnTo>
                  <a:lnTo>
                    <a:pt x="476" y="509"/>
                  </a:lnTo>
                  <a:lnTo>
                    <a:pt x="479" y="481"/>
                  </a:lnTo>
                  <a:lnTo>
                    <a:pt x="481" y="455"/>
                  </a:lnTo>
                  <a:lnTo>
                    <a:pt x="482" y="428"/>
                  </a:lnTo>
                  <a:lnTo>
                    <a:pt x="482" y="403"/>
                  </a:lnTo>
                  <a:lnTo>
                    <a:pt x="482" y="377"/>
                  </a:lnTo>
                  <a:lnTo>
                    <a:pt x="481" y="353"/>
                  </a:lnTo>
                  <a:lnTo>
                    <a:pt x="480" y="329"/>
                  </a:lnTo>
                  <a:lnTo>
                    <a:pt x="478" y="305"/>
                  </a:lnTo>
                  <a:lnTo>
                    <a:pt x="475" y="282"/>
                  </a:lnTo>
                  <a:lnTo>
                    <a:pt x="471" y="260"/>
                  </a:lnTo>
                  <a:lnTo>
                    <a:pt x="466" y="238"/>
                  </a:lnTo>
                  <a:lnTo>
                    <a:pt x="462" y="216"/>
                  </a:lnTo>
                  <a:lnTo>
                    <a:pt x="457" y="196"/>
                  </a:lnTo>
                  <a:lnTo>
                    <a:pt x="452" y="175"/>
                  </a:lnTo>
                  <a:lnTo>
                    <a:pt x="446" y="155"/>
                  </a:lnTo>
                  <a:lnTo>
                    <a:pt x="432" y="117"/>
                  </a:lnTo>
                  <a:lnTo>
                    <a:pt x="417" y="79"/>
                  </a:lnTo>
                  <a:lnTo>
                    <a:pt x="401" y="43"/>
                  </a:lnTo>
                  <a:lnTo>
                    <a:pt x="384" y="7"/>
                  </a:lnTo>
                  <a:lnTo>
                    <a:pt x="339" y="0"/>
                  </a:lnTo>
                  <a:lnTo>
                    <a:pt x="348" y="41"/>
                  </a:lnTo>
                  <a:lnTo>
                    <a:pt x="355" y="81"/>
                  </a:lnTo>
                  <a:lnTo>
                    <a:pt x="361" y="122"/>
                  </a:lnTo>
                  <a:lnTo>
                    <a:pt x="365" y="161"/>
                  </a:lnTo>
                  <a:lnTo>
                    <a:pt x="369" y="201"/>
                  </a:lnTo>
                  <a:lnTo>
                    <a:pt x="370" y="240"/>
                  </a:lnTo>
                  <a:lnTo>
                    <a:pt x="370" y="279"/>
                  </a:lnTo>
                  <a:lnTo>
                    <a:pt x="369" y="317"/>
                  </a:lnTo>
                  <a:lnTo>
                    <a:pt x="366" y="355"/>
                  </a:lnTo>
                  <a:lnTo>
                    <a:pt x="362" y="392"/>
                  </a:lnTo>
                  <a:lnTo>
                    <a:pt x="357" y="429"/>
                  </a:lnTo>
                  <a:lnTo>
                    <a:pt x="352" y="465"/>
                  </a:lnTo>
                  <a:lnTo>
                    <a:pt x="344" y="501"/>
                  </a:lnTo>
                  <a:lnTo>
                    <a:pt x="335" y="537"/>
                  </a:lnTo>
                  <a:lnTo>
                    <a:pt x="326" y="572"/>
                  </a:lnTo>
                  <a:lnTo>
                    <a:pt x="314" y="607"/>
                  </a:lnTo>
                  <a:lnTo>
                    <a:pt x="302" y="641"/>
                  </a:lnTo>
                  <a:lnTo>
                    <a:pt x="290" y="674"/>
                  </a:lnTo>
                  <a:lnTo>
                    <a:pt x="275" y="707"/>
                  </a:lnTo>
                  <a:lnTo>
                    <a:pt x="259" y="741"/>
                  </a:lnTo>
                  <a:lnTo>
                    <a:pt x="243" y="773"/>
                  </a:lnTo>
                  <a:lnTo>
                    <a:pt x="226" y="804"/>
                  </a:lnTo>
                  <a:lnTo>
                    <a:pt x="207" y="836"/>
                  </a:lnTo>
                  <a:lnTo>
                    <a:pt x="188" y="867"/>
                  </a:lnTo>
                  <a:lnTo>
                    <a:pt x="168" y="897"/>
                  </a:lnTo>
                  <a:lnTo>
                    <a:pt x="146" y="927"/>
                  </a:lnTo>
                  <a:lnTo>
                    <a:pt x="124" y="956"/>
                  </a:lnTo>
                  <a:lnTo>
                    <a:pt x="101" y="985"/>
                  </a:lnTo>
                  <a:lnTo>
                    <a:pt x="77" y="1013"/>
                  </a:lnTo>
                  <a:lnTo>
                    <a:pt x="52" y="1041"/>
                  </a:lnTo>
                  <a:lnTo>
                    <a:pt x="27" y="1068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Freeform 48"/>
            <p:cNvSpPr>
              <a:spLocks/>
            </p:cNvSpPr>
            <p:nvPr/>
          </p:nvSpPr>
          <p:spPr bwMode="auto">
            <a:xfrm>
              <a:off x="2180" y="3512"/>
              <a:ext cx="54" cy="66"/>
            </a:xfrm>
            <a:custGeom>
              <a:avLst/>
              <a:gdLst>
                <a:gd name="T0" fmla="*/ 0 w 928"/>
                <a:gd name="T1" fmla="*/ 0 h 1131"/>
                <a:gd name="T2" fmla="*/ 0 w 928"/>
                <a:gd name="T3" fmla="*/ 0 h 1131"/>
                <a:gd name="T4" fmla="*/ 0 w 928"/>
                <a:gd name="T5" fmla="*/ 0 h 1131"/>
                <a:gd name="T6" fmla="*/ 0 w 928"/>
                <a:gd name="T7" fmla="*/ 0 h 1131"/>
                <a:gd name="T8" fmla="*/ 0 w 928"/>
                <a:gd name="T9" fmla="*/ 0 h 1131"/>
                <a:gd name="T10" fmla="*/ 0 w 928"/>
                <a:gd name="T11" fmla="*/ 0 h 1131"/>
                <a:gd name="T12" fmla="*/ 0 w 928"/>
                <a:gd name="T13" fmla="*/ 0 h 1131"/>
                <a:gd name="T14" fmla="*/ 0 w 928"/>
                <a:gd name="T15" fmla="*/ 0 h 1131"/>
                <a:gd name="T16" fmla="*/ 0 w 928"/>
                <a:gd name="T17" fmla="*/ 0 h 1131"/>
                <a:gd name="T18" fmla="*/ 0 w 928"/>
                <a:gd name="T19" fmla="*/ 0 h 1131"/>
                <a:gd name="T20" fmla="*/ 0 w 928"/>
                <a:gd name="T21" fmla="*/ 0 h 1131"/>
                <a:gd name="T22" fmla="*/ 0 w 928"/>
                <a:gd name="T23" fmla="*/ 0 h 1131"/>
                <a:gd name="T24" fmla="*/ 0 w 928"/>
                <a:gd name="T25" fmla="*/ 0 h 1131"/>
                <a:gd name="T26" fmla="*/ 0 w 928"/>
                <a:gd name="T27" fmla="*/ 0 h 1131"/>
                <a:gd name="T28" fmla="*/ 0 w 928"/>
                <a:gd name="T29" fmla="*/ 0 h 1131"/>
                <a:gd name="T30" fmla="*/ 0 w 928"/>
                <a:gd name="T31" fmla="*/ 0 h 1131"/>
                <a:gd name="T32" fmla="*/ 0 w 928"/>
                <a:gd name="T33" fmla="*/ 0 h 1131"/>
                <a:gd name="T34" fmla="*/ 0 w 928"/>
                <a:gd name="T35" fmla="*/ 0 h 1131"/>
                <a:gd name="T36" fmla="*/ 0 w 928"/>
                <a:gd name="T37" fmla="*/ 0 h 1131"/>
                <a:gd name="T38" fmla="*/ 0 w 928"/>
                <a:gd name="T39" fmla="*/ 0 h 1131"/>
                <a:gd name="T40" fmla="*/ 0 w 928"/>
                <a:gd name="T41" fmla="*/ 0 h 1131"/>
                <a:gd name="T42" fmla="*/ 0 w 928"/>
                <a:gd name="T43" fmla="*/ 0 h 1131"/>
                <a:gd name="T44" fmla="*/ 0 w 928"/>
                <a:gd name="T45" fmla="*/ 0 h 1131"/>
                <a:gd name="T46" fmla="*/ 0 w 928"/>
                <a:gd name="T47" fmla="*/ 0 h 1131"/>
                <a:gd name="T48" fmla="*/ 0 w 928"/>
                <a:gd name="T49" fmla="*/ 0 h 1131"/>
                <a:gd name="T50" fmla="*/ 0 w 928"/>
                <a:gd name="T51" fmla="*/ 0 h 1131"/>
                <a:gd name="T52" fmla="*/ 0 w 928"/>
                <a:gd name="T53" fmla="*/ 0 h 1131"/>
                <a:gd name="T54" fmla="*/ 0 w 928"/>
                <a:gd name="T55" fmla="*/ 0 h 1131"/>
                <a:gd name="T56" fmla="*/ 0 w 928"/>
                <a:gd name="T57" fmla="*/ 0 h 1131"/>
                <a:gd name="T58" fmla="*/ 0 w 928"/>
                <a:gd name="T59" fmla="*/ 0 h 1131"/>
                <a:gd name="T60" fmla="*/ 0 w 928"/>
                <a:gd name="T61" fmla="*/ 0 h 1131"/>
                <a:gd name="T62" fmla="*/ 0 w 928"/>
                <a:gd name="T63" fmla="*/ 0 h 1131"/>
                <a:gd name="T64" fmla="*/ 0 w 928"/>
                <a:gd name="T65" fmla="*/ 0 h 1131"/>
                <a:gd name="T66" fmla="*/ 0 w 928"/>
                <a:gd name="T67" fmla="*/ 0 h 1131"/>
                <a:gd name="T68" fmla="*/ 0 w 928"/>
                <a:gd name="T69" fmla="*/ 0 h 1131"/>
                <a:gd name="T70" fmla="*/ 0 w 928"/>
                <a:gd name="T71" fmla="*/ 0 h 1131"/>
                <a:gd name="T72" fmla="*/ 0 w 928"/>
                <a:gd name="T73" fmla="*/ 0 h 1131"/>
                <a:gd name="T74" fmla="*/ 0 w 928"/>
                <a:gd name="T75" fmla="*/ 0 h 1131"/>
                <a:gd name="T76" fmla="*/ 0 w 928"/>
                <a:gd name="T77" fmla="*/ 0 h 1131"/>
                <a:gd name="T78" fmla="*/ 0 w 928"/>
                <a:gd name="T79" fmla="*/ 0 h 1131"/>
                <a:gd name="T80" fmla="*/ 0 w 928"/>
                <a:gd name="T81" fmla="*/ 0 h 1131"/>
                <a:gd name="T82" fmla="*/ 0 w 928"/>
                <a:gd name="T83" fmla="*/ 0 h 1131"/>
                <a:gd name="T84" fmla="*/ 0 w 928"/>
                <a:gd name="T85" fmla="*/ 0 h 1131"/>
                <a:gd name="T86" fmla="*/ 0 w 928"/>
                <a:gd name="T87" fmla="*/ 0 h 1131"/>
                <a:gd name="T88" fmla="*/ 0 w 928"/>
                <a:gd name="T89" fmla="*/ 0 h 1131"/>
                <a:gd name="T90" fmla="*/ 0 w 928"/>
                <a:gd name="T91" fmla="*/ 0 h 1131"/>
                <a:gd name="T92" fmla="*/ 0 w 928"/>
                <a:gd name="T93" fmla="*/ 0 h 1131"/>
                <a:gd name="T94" fmla="*/ 0 w 928"/>
                <a:gd name="T95" fmla="*/ 0 h 1131"/>
                <a:gd name="T96" fmla="*/ 0 w 928"/>
                <a:gd name="T97" fmla="*/ 0 h 1131"/>
                <a:gd name="T98" fmla="*/ 0 w 928"/>
                <a:gd name="T99" fmla="*/ 0 h 1131"/>
                <a:gd name="T100" fmla="*/ 0 w 928"/>
                <a:gd name="T101" fmla="*/ 0 h 1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8"/>
                <a:gd name="T154" fmla="*/ 0 h 1131"/>
                <a:gd name="T155" fmla="*/ 928 w 928"/>
                <a:gd name="T156" fmla="*/ 1131 h 11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8" h="1131">
                  <a:moveTo>
                    <a:pt x="928" y="1131"/>
                  </a:moveTo>
                  <a:lnTo>
                    <a:pt x="883" y="1070"/>
                  </a:lnTo>
                  <a:lnTo>
                    <a:pt x="841" y="1017"/>
                  </a:lnTo>
                  <a:lnTo>
                    <a:pt x="820" y="992"/>
                  </a:lnTo>
                  <a:lnTo>
                    <a:pt x="800" y="969"/>
                  </a:lnTo>
                  <a:lnTo>
                    <a:pt x="780" y="947"/>
                  </a:lnTo>
                  <a:lnTo>
                    <a:pt x="762" y="927"/>
                  </a:lnTo>
                  <a:lnTo>
                    <a:pt x="743" y="908"/>
                  </a:lnTo>
                  <a:lnTo>
                    <a:pt x="724" y="889"/>
                  </a:lnTo>
                  <a:lnTo>
                    <a:pt x="706" y="873"/>
                  </a:lnTo>
                  <a:lnTo>
                    <a:pt x="689" y="857"/>
                  </a:lnTo>
                  <a:lnTo>
                    <a:pt x="671" y="842"/>
                  </a:lnTo>
                  <a:lnTo>
                    <a:pt x="654" y="828"/>
                  </a:lnTo>
                  <a:lnTo>
                    <a:pt x="637" y="815"/>
                  </a:lnTo>
                  <a:lnTo>
                    <a:pt x="620" y="803"/>
                  </a:lnTo>
                  <a:lnTo>
                    <a:pt x="587" y="781"/>
                  </a:lnTo>
                  <a:lnTo>
                    <a:pt x="555" y="761"/>
                  </a:lnTo>
                  <a:lnTo>
                    <a:pt x="522" y="745"/>
                  </a:lnTo>
                  <a:lnTo>
                    <a:pt x="489" y="728"/>
                  </a:lnTo>
                  <a:lnTo>
                    <a:pt x="421" y="700"/>
                  </a:lnTo>
                  <a:lnTo>
                    <a:pt x="350" y="671"/>
                  </a:lnTo>
                  <a:lnTo>
                    <a:pt x="304" y="652"/>
                  </a:lnTo>
                  <a:lnTo>
                    <a:pt x="261" y="632"/>
                  </a:lnTo>
                  <a:lnTo>
                    <a:pt x="240" y="622"/>
                  </a:lnTo>
                  <a:lnTo>
                    <a:pt x="221" y="611"/>
                  </a:lnTo>
                  <a:lnTo>
                    <a:pt x="202" y="601"/>
                  </a:lnTo>
                  <a:lnTo>
                    <a:pt x="184" y="590"/>
                  </a:lnTo>
                  <a:lnTo>
                    <a:pt x="167" y="579"/>
                  </a:lnTo>
                  <a:lnTo>
                    <a:pt x="150" y="567"/>
                  </a:lnTo>
                  <a:lnTo>
                    <a:pt x="133" y="555"/>
                  </a:lnTo>
                  <a:lnTo>
                    <a:pt x="119" y="542"/>
                  </a:lnTo>
                  <a:lnTo>
                    <a:pt x="104" y="529"/>
                  </a:lnTo>
                  <a:lnTo>
                    <a:pt x="92" y="516"/>
                  </a:lnTo>
                  <a:lnTo>
                    <a:pt x="79" y="501"/>
                  </a:lnTo>
                  <a:lnTo>
                    <a:pt x="67" y="487"/>
                  </a:lnTo>
                  <a:lnTo>
                    <a:pt x="56" y="471"/>
                  </a:lnTo>
                  <a:lnTo>
                    <a:pt x="47" y="455"/>
                  </a:lnTo>
                  <a:lnTo>
                    <a:pt x="38" y="439"/>
                  </a:lnTo>
                  <a:lnTo>
                    <a:pt x="29" y="422"/>
                  </a:lnTo>
                  <a:lnTo>
                    <a:pt x="22" y="403"/>
                  </a:lnTo>
                  <a:lnTo>
                    <a:pt x="17" y="385"/>
                  </a:lnTo>
                  <a:lnTo>
                    <a:pt x="12" y="366"/>
                  </a:lnTo>
                  <a:lnTo>
                    <a:pt x="7" y="345"/>
                  </a:lnTo>
                  <a:lnTo>
                    <a:pt x="3" y="324"/>
                  </a:lnTo>
                  <a:lnTo>
                    <a:pt x="1" y="303"/>
                  </a:lnTo>
                  <a:lnTo>
                    <a:pt x="0" y="280"/>
                  </a:lnTo>
                  <a:lnTo>
                    <a:pt x="0" y="256"/>
                  </a:lnTo>
                  <a:lnTo>
                    <a:pt x="1" y="231"/>
                  </a:lnTo>
                  <a:lnTo>
                    <a:pt x="3" y="205"/>
                  </a:lnTo>
                  <a:lnTo>
                    <a:pt x="5" y="179"/>
                  </a:lnTo>
                  <a:lnTo>
                    <a:pt x="9" y="151"/>
                  </a:lnTo>
                  <a:lnTo>
                    <a:pt x="19" y="177"/>
                  </a:lnTo>
                  <a:lnTo>
                    <a:pt x="28" y="203"/>
                  </a:lnTo>
                  <a:lnTo>
                    <a:pt x="38" y="227"/>
                  </a:lnTo>
                  <a:lnTo>
                    <a:pt x="48" y="250"/>
                  </a:lnTo>
                  <a:lnTo>
                    <a:pt x="57" y="271"/>
                  </a:lnTo>
                  <a:lnTo>
                    <a:pt x="68" y="292"/>
                  </a:lnTo>
                  <a:lnTo>
                    <a:pt x="78" y="312"/>
                  </a:lnTo>
                  <a:lnTo>
                    <a:pt x="88" y="331"/>
                  </a:lnTo>
                  <a:lnTo>
                    <a:pt x="99" y="349"/>
                  </a:lnTo>
                  <a:lnTo>
                    <a:pt x="110" y="366"/>
                  </a:lnTo>
                  <a:lnTo>
                    <a:pt x="122" y="383"/>
                  </a:lnTo>
                  <a:lnTo>
                    <a:pt x="133" y="397"/>
                  </a:lnTo>
                  <a:lnTo>
                    <a:pt x="145" y="412"/>
                  </a:lnTo>
                  <a:lnTo>
                    <a:pt x="157" y="426"/>
                  </a:lnTo>
                  <a:lnTo>
                    <a:pt x="170" y="439"/>
                  </a:lnTo>
                  <a:lnTo>
                    <a:pt x="182" y="451"/>
                  </a:lnTo>
                  <a:lnTo>
                    <a:pt x="195" y="463"/>
                  </a:lnTo>
                  <a:lnTo>
                    <a:pt x="208" y="473"/>
                  </a:lnTo>
                  <a:lnTo>
                    <a:pt x="222" y="484"/>
                  </a:lnTo>
                  <a:lnTo>
                    <a:pt x="235" y="494"/>
                  </a:lnTo>
                  <a:lnTo>
                    <a:pt x="250" y="502"/>
                  </a:lnTo>
                  <a:lnTo>
                    <a:pt x="263" y="511"/>
                  </a:lnTo>
                  <a:lnTo>
                    <a:pt x="279" y="519"/>
                  </a:lnTo>
                  <a:lnTo>
                    <a:pt x="293" y="526"/>
                  </a:lnTo>
                  <a:lnTo>
                    <a:pt x="325" y="541"/>
                  </a:lnTo>
                  <a:lnTo>
                    <a:pt x="357" y="552"/>
                  </a:lnTo>
                  <a:lnTo>
                    <a:pt x="390" y="564"/>
                  </a:lnTo>
                  <a:lnTo>
                    <a:pt x="426" y="573"/>
                  </a:lnTo>
                  <a:lnTo>
                    <a:pt x="415" y="549"/>
                  </a:lnTo>
                  <a:lnTo>
                    <a:pt x="406" y="524"/>
                  </a:lnTo>
                  <a:lnTo>
                    <a:pt x="397" y="501"/>
                  </a:lnTo>
                  <a:lnTo>
                    <a:pt x="390" y="477"/>
                  </a:lnTo>
                  <a:lnTo>
                    <a:pt x="384" y="454"/>
                  </a:lnTo>
                  <a:lnTo>
                    <a:pt x="379" y="432"/>
                  </a:lnTo>
                  <a:lnTo>
                    <a:pt x="374" y="409"/>
                  </a:lnTo>
                  <a:lnTo>
                    <a:pt x="369" y="387"/>
                  </a:lnTo>
                  <a:lnTo>
                    <a:pt x="366" y="365"/>
                  </a:lnTo>
                  <a:lnTo>
                    <a:pt x="363" y="344"/>
                  </a:lnTo>
                  <a:lnTo>
                    <a:pt x="362" y="323"/>
                  </a:lnTo>
                  <a:lnTo>
                    <a:pt x="361" y="303"/>
                  </a:lnTo>
                  <a:lnTo>
                    <a:pt x="360" y="283"/>
                  </a:lnTo>
                  <a:lnTo>
                    <a:pt x="361" y="263"/>
                  </a:lnTo>
                  <a:lnTo>
                    <a:pt x="362" y="244"/>
                  </a:lnTo>
                  <a:lnTo>
                    <a:pt x="363" y="226"/>
                  </a:lnTo>
                  <a:lnTo>
                    <a:pt x="365" y="207"/>
                  </a:lnTo>
                  <a:lnTo>
                    <a:pt x="368" y="189"/>
                  </a:lnTo>
                  <a:lnTo>
                    <a:pt x="371" y="173"/>
                  </a:lnTo>
                  <a:lnTo>
                    <a:pt x="376" y="156"/>
                  </a:lnTo>
                  <a:lnTo>
                    <a:pt x="381" y="139"/>
                  </a:lnTo>
                  <a:lnTo>
                    <a:pt x="386" y="124"/>
                  </a:lnTo>
                  <a:lnTo>
                    <a:pt x="391" y="109"/>
                  </a:lnTo>
                  <a:lnTo>
                    <a:pt x="397" y="95"/>
                  </a:lnTo>
                  <a:lnTo>
                    <a:pt x="404" y="81"/>
                  </a:lnTo>
                  <a:lnTo>
                    <a:pt x="411" y="67"/>
                  </a:lnTo>
                  <a:lnTo>
                    <a:pt x="418" y="55"/>
                  </a:lnTo>
                  <a:lnTo>
                    <a:pt x="427" y="43"/>
                  </a:lnTo>
                  <a:lnTo>
                    <a:pt x="435" y="31"/>
                  </a:lnTo>
                  <a:lnTo>
                    <a:pt x="443" y="20"/>
                  </a:lnTo>
                  <a:lnTo>
                    <a:pt x="453" y="10"/>
                  </a:lnTo>
                  <a:lnTo>
                    <a:pt x="462" y="0"/>
                  </a:lnTo>
                  <a:lnTo>
                    <a:pt x="456" y="22"/>
                  </a:lnTo>
                  <a:lnTo>
                    <a:pt x="449" y="44"/>
                  </a:lnTo>
                  <a:lnTo>
                    <a:pt x="444" y="65"/>
                  </a:lnTo>
                  <a:lnTo>
                    <a:pt x="440" y="86"/>
                  </a:lnTo>
                  <a:lnTo>
                    <a:pt x="436" y="107"/>
                  </a:lnTo>
                  <a:lnTo>
                    <a:pt x="433" y="129"/>
                  </a:lnTo>
                  <a:lnTo>
                    <a:pt x="431" y="150"/>
                  </a:lnTo>
                  <a:lnTo>
                    <a:pt x="429" y="170"/>
                  </a:lnTo>
                  <a:lnTo>
                    <a:pt x="429" y="191"/>
                  </a:lnTo>
                  <a:lnTo>
                    <a:pt x="428" y="212"/>
                  </a:lnTo>
                  <a:lnTo>
                    <a:pt x="429" y="233"/>
                  </a:lnTo>
                  <a:lnTo>
                    <a:pt x="431" y="254"/>
                  </a:lnTo>
                  <a:lnTo>
                    <a:pt x="433" y="274"/>
                  </a:lnTo>
                  <a:lnTo>
                    <a:pt x="436" y="294"/>
                  </a:lnTo>
                  <a:lnTo>
                    <a:pt x="439" y="315"/>
                  </a:lnTo>
                  <a:lnTo>
                    <a:pt x="444" y="336"/>
                  </a:lnTo>
                  <a:lnTo>
                    <a:pt x="449" y="356"/>
                  </a:lnTo>
                  <a:lnTo>
                    <a:pt x="456" y="376"/>
                  </a:lnTo>
                  <a:lnTo>
                    <a:pt x="463" y="396"/>
                  </a:lnTo>
                  <a:lnTo>
                    <a:pt x="471" y="416"/>
                  </a:lnTo>
                  <a:lnTo>
                    <a:pt x="480" y="437"/>
                  </a:lnTo>
                  <a:lnTo>
                    <a:pt x="489" y="457"/>
                  </a:lnTo>
                  <a:lnTo>
                    <a:pt x="499" y="477"/>
                  </a:lnTo>
                  <a:lnTo>
                    <a:pt x="511" y="497"/>
                  </a:lnTo>
                  <a:lnTo>
                    <a:pt x="523" y="517"/>
                  </a:lnTo>
                  <a:lnTo>
                    <a:pt x="537" y="537"/>
                  </a:lnTo>
                  <a:lnTo>
                    <a:pt x="550" y="557"/>
                  </a:lnTo>
                  <a:lnTo>
                    <a:pt x="565" y="577"/>
                  </a:lnTo>
                  <a:lnTo>
                    <a:pt x="581" y="597"/>
                  </a:lnTo>
                  <a:lnTo>
                    <a:pt x="598" y="617"/>
                  </a:lnTo>
                  <a:lnTo>
                    <a:pt x="616" y="638"/>
                  </a:lnTo>
                  <a:lnTo>
                    <a:pt x="634" y="657"/>
                  </a:lnTo>
                  <a:lnTo>
                    <a:pt x="628" y="623"/>
                  </a:lnTo>
                  <a:lnTo>
                    <a:pt x="624" y="590"/>
                  </a:lnTo>
                  <a:lnTo>
                    <a:pt x="620" y="558"/>
                  </a:lnTo>
                  <a:lnTo>
                    <a:pt x="617" y="527"/>
                  </a:lnTo>
                  <a:lnTo>
                    <a:pt x="614" y="498"/>
                  </a:lnTo>
                  <a:lnTo>
                    <a:pt x="613" y="470"/>
                  </a:lnTo>
                  <a:lnTo>
                    <a:pt x="611" y="443"/>
                  </a:lnTo>
                  <a:lnTo>
                    <a:pt x="611" y="417"/>
                  </a:lnTo>
                  <a:lnTo>
                    <a:pt x="611" y="392"/>
                  </a:lnTo>
                  <a:lnTo>
                    <a:pt x="612" y="368"/>
                  </a:lnTo>
                  <a:lnTo>
                    <a:pt x="613" y="345"/>
                  </a:lnTo>
                  <a:lnTo>
                    <a:pt x="615" y="323"/>
                  </a:lnTo>
                  <a:lnTo>
                    <a:pt x="617" y="303"/>
                  </a:lnTo>
                  <a:lnTo>
                    <a:pt x="620" y="283"/>
                  </a:lnTo>
                  <a:lnTo>
                    <a:pt x="624" y="263"/>
                  </a:lnTo>
                  <a:lnTo>
                    <a:pt x="628" y="244"/>
                  </a:lnTo>
                  <a:lnTo>
                    <a:pt x="633" y="227"/>
                  </a:lnTo>
                  <a:lnTo>
                    <a:pt x="638" y="210"/>
                  </a:lnTo>
                  <a:lnTo>
                    <a:pt x="643" y="194"/>
                  </a:lnTo>
                  <a:lnTo>
                    <a:pt x="648" y="179"/>
                  </a:lnTo>
                  <a:lnTo>
                    <a:pt x="654" y="164"/>
                  </a:lnTo>
                  <a:lnTo>
                    <a:pt x="661" y="151"/>
                  </a:lnTo>
                  <a:lnTo>
                    <a:pt x="668" y="137"/>
                  </a:lnTo>
                  <a:lnTo>
                    <a:pt x="675" y="125"/>
                  </a:lnTo>
                  <a:lnTo>
                    <a:pt x="691" y="101"/>
                  </a:lnTo>
                  <a:lnTo>
                    <a:pt x="706" y="79"/>
                  </a:lnTo>
                  <a:lnTo>
                    <a:pt x="724" y="58"/>
                  </a:lnTo>
                  <a:lnTo>
                    <a:pt x="742" y="39"/>
                  </a:lnTo>
                  <a:lnTo>
                    <a:pt x="778" y="58"/>
                  </a:lnTo>
                  <a:lnTo>
                    <a:pt x="766" y="86"/>
                  </a:lnTo>
                  <a:lnTo>
                    <a:pt x="756" y="115"/>
                  </a:lnTo>
                  <a:lnTo>
                    <a:pt x="747" y="144"/>
                  </a:lnTo>
                  <a:lnTo>
                    <a:pt x="739" y="175"/>
                  </a:lnTo>
                  <a:lnTo>
                    <a:pt x="732" y="205"/>
                  </a:lnTo>
                  <a:lnTo>
                    <a:pt x="726" y="235"/>
                  </a:lnTo>
                  <a:lnTo>
                    <a:pt x="722" y="266"/>
                  </a:lnTo>
                  <a:lnTo>
                    <a:pt x="719" y="297"/>
                  </a:lnTo>
                  <a:lnTo>
                    <a:pt x="716" y="329"/>
                  </a:lnTo>
                  <a:lnTo>
                    <a:pt x="715" y="361"/>
                  </a:lnTo>
                  <a:lnTo>
                    <a:pt x="715" y="394"/>
                  </a:lnTo>
                  <a:lnTo>
                    <a:pt x="716" y="426"/>
                  </a:lnTo>
                  <a:lnTo>
                    <a:pt x="718" y="460"/>
                  </a:lnTo>
                  <a:lnTo>
                    <a:pt x="721" y="493"/>
                  </a:lnTo>
                  <a:lnTo>
                    <a:pt x="725" y="527"/>
                  </a:lnTo>
                  <a:lnTo>
                    <a:pt x="729" y="561"/>
                  </a:lnTo>
                  <a:lnTo>
                    <a:pt x="736" y="596"/>
                  </a:lnTo>
                  <a:lnTo>
                    <a:pt x="743" y="630"/>
                  </a:lnTo>
                  <a:lnTo>
                    <a:pt x="750" y="665"/>
                  </a:lnTo>
                  <a:lnTo>
                    <a:pt x="758" y="700"/>
                  </a:lnTo>
                  <a:lnTo>
                    <a:pt x="769" y="735"/>
                  </a:lnTo>
                  <a:lnTo>
                    <a:pt x="779" y="771"/>
                  </a:lnTo>
                  <a:lnTo>
                    <a:pt x="791" y="806"/>
                  </a:lnTo>
                  <a:lnTo>
                    <a:pt x="802" y="841"/>
                  </a:lnTo>
                  <a:lnTo>
                    <a:pt x="816" y="878"/>
                  </a:lnTo>
                  <a:lnTo>
                    <a:pt x="829" y="913"/>
                  </a:lnTo>
                  <a:lnTo>
                    <a:pt x="844" y="950"/>
                  </a:lnTo>
                  <a:lnTo>
                    <a:pt x="859" y="986"/>
                  </a:lnTo>
                  <a:lnTo>
                    <a:pt x="875" y="1022"/>
                  </a:lnTo>
                  <a:lnTo>
                    <a:pt x="892" y="1059"/>
                  </a:lnTo>
                  <a:lnTo>
                    <a:pt x="909" y="1095"/>
                  </a:lnTo>
                  <a:lnTo>
                    <a:pt x="928" y="1131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7394" name="Picture 50" descr="MCj04334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2089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95" name="Picture 51" descr="MCj043474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0133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96" name="Picture 52" descr="MCj043627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24400"/>
            <a:ext cx="6492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9300"/>
          </a:xfrm>
        </p:spPr>
        <p:txBody>
          <a:bodyPr/>
          <a:lstStyle/>
          <a:p>
            <a:pPr eaLnBrk="1" hangingPunct="1"/>
            <a:r>
              <a:rPr lang="en-US" dirty="0" err="1" smtClean="0"/>
              <a:t>Zur</a:t>
            </a:r>
            <a:r>
              <a:rPr lang="en-US" dirty="0" smtClean="0"/>
              <a:t> Ad</a:t>
            </a:r>
            <a:r>
              <a:rPr lang="de-DE" dirty="0" smtClean="0"/>
              <a:t>v</a:t>
            </a:r>
            <a:r>
              <a:rPr lang="en-US" dirty="0" err="1" smtClean="0"/>
              <a:t>entszeit</a:t>
            </a:r>
            <a:r>
              <a:rPr lang="en-US" dirty="0" smtClean="0"/>
              <a:t> </a:t>
            </a:r>
            <a:r>
              <a:rPr lang="en-US" dirty="0" err="1" smtClean="0"/>
              <a:t>geh</a:t>
            </a:r>
            <a:r>
              <a:rPr lang="en-US" dirty="0" err="1" smtClean="0">
                <a:cs typeface="Arial" charset="0"/>
              </a:rPr>
              <a:t>ören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auch</a:t>
            </a:r>
            <a:r>
              <a:rPr lang="en-US" dirty="0" smtClean="0">
                <a:cs typeface="Arial" charset="0"/>
              </a:rPr>
              <a:t> die  </a:t>
            </a:r>
            <a:r>
              <a:rPr lang="en-US" dirty="0" err="1" smtClean="0">
                <a:cs typeface="Arial" charset="0"/>
              </a:rPr>
              <a:t>Weihnachtsmärkte</a:t>
            </a:r>
            <a:r>
              <a:rPr lang="en-US" dirty="0" smtClean="0">
                <a:cs typeface="Arial" charset="0"/>
              </a:rPr>
              <a:t> in </a:t>
            </a:r>
            <a:r>
              <a:rPr lang="en-US" dirty="0" err="1" smtClean="0">
                <a:cs typeface="Arial" charset="0"/>
              </a:rPr>
              <a:t>vielen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Städten</a:t>
            </a:r>
            <a:r>
              <a:rPr lang="en-US" dirty="0" smtClean="0">
                <a:cs typeface="Arial" charset="0"/>
              </a:rPr>
              <a:t>. </a:t>
            </a:r>
            <a:r>
              <a:rPr lang="en-US" dirty="0" err="1" smtClean="0">
                <a:cs typeface="Arial" charset="0"/>
              </a:rPr>
              <a:t>Viele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Familien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besuchen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sie</a:t>
            </a:r>
            <a:r>
              <a:rPr lang="en-US" dirty="0" smtClean="0">
                <a:cs typeface="Arial" charset="0"/>
              </a:rPr>
              <a:t>, um </a:t>
            </a:r>
            <a:r>
              <a:rPr lang="en-US" dirty="0" err="1" smtClean="0">
                <a:cs typeface="Arial" charset="0"/>
              </a:rPr>
              <a:t>kleine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Geschenke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zu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kaufen</a:t>
            </a:r>
            <a:r>
              <a:rPr lang="en-US" dirty="0" smtClean="0">
                <a:cs typeface="Arial" charset="0"/>
              </a:rPr>
              <a:t>.</a:t>
            </a:r>
          </a:p>
        </p:txBody>
      </p:sp>
      <p:pic>
        <p:nvPicPr>
          <p:cNvPr id="10243" name="Picture 4" descr="Bre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60960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kugel1%5B1%5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54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tedd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15049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409</Words>
  <Application>Microsoft Office PowerPoint</Application>
  <PresentationFormat>Экран (4:3)</PresentationFormat>
  <Paragraphs>113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Weihnachtssymbole</vt:lpstr>
      <vt:lpstr>Advent und Weihnachten</vt:lpstr>
      <vt:lpstr>Слайд 4</vt:lpstr>
      <vt:lpstr>Adventskalender</vt:lpstr>
      <vt:lpstr>Adventskranz</vt:lpstr>
      <vt:lpstr>Der Barbaratag</vt:lpstr>
      <vt:lpstr>Der Nikolaustag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10.08.01</dc:creator>
  <cp:lastModifiedBy>user</cp:lastModifiedBy>
  <cp:revision>78</cp:revision>
  <cp:lastPrinted>1601-01-01T00:00:00Z</cp:lastPrinted>
  <dcterms:created xsi:type="dcterms:W3CDTF">2009-11-30T10:09:38Z</dcterms:created>
  <dcterms:modified xsi:type="dcterms:W3CDTF">2021-01-21T20:46:19Z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