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sda3\Desktop\&#1089;&#1073;&#1086;&#1088;%20&#1084;&#1091;&#1079;&#1099;&#1082;&#1072;&#1083;&#1082;&#1080;\9%20&#1084;&#1072;&#1103;\&#1087;&#1077;&#1089;&#1085;&#1080;%20&#1085;&#1072;%20&#1091;&#1083;&#1080;&#1094;&#1091;%209%20&#1084;&#1072;&#1103;\&#1053;&#1077;%20&#1089;&#1090;&#1072;&#1088;&#1077;&#1102;&#1090;%20&#1076;&#1091;&#1096;&#1086;&#1081;%20&#1074;&#1077;&#1090;&#1077;&#1088;&#1072;&#1085;&#1099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дедушкина медаль\_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4941168"/>
            <a:ext cx="1440160" cy="1659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Не стареют душой ветеран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44208" y="836712"/>
            <a:ext cx="236984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7544" y="836712"/>
            <a:ext cx="5976664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Звание : лейтенант.        Медаль «За отвагу»</a:t>
            </a:r>
          </a:p>
          <a:p>
            <a:r>
              <a:rPr lang="ru-RU" sz="2000" dirty="0"/>
              <a:t>В РККА с 21.07.1941 года Место призыва:</a:t>
            </a:r>
          </a:p>
          <a:p>
            <a:r>
              <a:rPr lang="ru-RU" sz="2000" dirty="0"/>
              <a:t>Суксунский РВК, Молотовская обл., Суксунский р-он</a:t>
            </a:r>
          </a:p>
          <a:p>
            <a:r>
              <a:rPr lang="ru-RU" sz="2000" dirty="0"/>
              <a:t>Место службы: 5 оштб</a:t>
            </a:r>
            <a:r>
              <a:rPr lang="en-US" sz="2000" dirty="0"/>
              <a:t>, 6 </a:t>
            </a:r>
            <a:r>
              <a:rPr lang="ru-RU" sz="2000" dirty="0"/>
              <a:t>гв.</a:t>
            </a:r>
            <a:r>
              <a:rPr lang="en-US" sz="2000" dirty="0"/>
              <a:t> </a:t>
            </a:r>
            <a:r>
              <a:rPr lang="ru-RU" sz="2000" dirty="0"/>
              <a:t>ск</a:t>
            </a:r>
            <a:r>
              <a:rPr lang="en-US" sz="2000" dirty="0"/>
              <a:t> 3 </a:t>
            </a:r>
            <a:r>
              <a:rPr lang="ru-RU" sz="2000" dirty="0"/>
              <a:t>УкрФ </a:t>
            </a:r>
          </a:p>
          <a:p>
            <a:r>
              <a:rPr lang="ru-RU" sz="2000" dirty="0"/>
              <a:t>Дата подвига: 24.12.1943 – 26.12.1943</a:t>
            </a:r>
          </a:p>
          <a:p>
            <a:r>
              <a:rPr lang="ru-RU" sz="2000" dirty="0"/>
              <a:t>  № записи: 19706327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88224" y="3573016"/>
            <a:ext cx="216024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95536" y="3573016"/>
            <a:ext cx="6192688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Звание лейтенант.     Орден Отечества войны </a:t>
            </a:r>
            <a:r>
              <a:rPr lang="en-US" sz="2000" dirty="0"/>
              <a:t>II </a:t>
            </a:r>
            <a:r>
              <a:rPr lang="ru-RU" sz="2000" dirty="0"/>
              <a:t>степени</a:t>
            </a:r>
          </a:p>
          <a:p>
            <a:r>
              <a:rPr lang="ru-RU" sz="2000" dirty="0"/>
              <a:t>В РККА с 21.07.1941 года Место призыва:</a:t>
            </a:r>
          </a:p>
          <a:p>
            <a:r>
              <a:rPr lang="ru-RU" sz="2000" dirty="0"/>
              <a:t>Суксунский РВК, Молотовская обл., Суксунский р-он</a:t>
            </a:r>
          </a:p>
          <a:p>
            <a:r>
              <a:rPr lang="ru-RU" sz="2000" dirty="0"/>
              <a:t>Место службы: 302 осадн 248сд 9ск</a:t>
            </a:r>
          </a:p>
          <a:p>
            <a:r>
              <a:rPr lang="ru-RU" sz="2000" dirty="0"/>
              <a:t>Дата подвига: 17.01 1945</a:t>
            </a:r>
          </a:p>
          <a:p>
            <a:r>
              <a:rPr lang="ru-RU" sz="2000" dirty="0"/>
              <a:t>№ записи 27037309</a:t>
            </a:r>
          </a:p>
        </p:txBody>
      </p:sp>
    </p:spTree>
  </p:cSld>
  <p:clrMapOvr>
    <a:masterClrMapping/>
  </p:clrMapOvr>
  <p:transition advClick="0" advTm="5000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00192" y="836712"/>
            <a:ext cx="2520280" cy="2315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2160" y="3573016"/>
            <a:ext cx="2520280" cy="243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1520" y="1052736"/>
            <a:ext cx="5976664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Звание: лейтенант.      Орден Красной Звезды</a:t>
            </a:r>
          </a:p>
          <a:p>
            <a:r>
              <a:rPr lang="ru-RU" sz="2000" dirty="0"/>
              <a:t>В РККА с 21.07.1941 года Место призыва:</a:t>
            </a:r>
          </a:p>
          <a:p>
            <a:r>
              <a:rPr lang="ru-RU" sz="2000" dirty="0"/>
              <a:t>Суксунский РВК, Молотовская обл., Суксунский р-он</a:t>
            </a:r>
          </a:p>
          <a:p>
            <a:r>
              <a:rPr lang="ru-RU" sz="2000" dirty="0"/>
              <a:t>Место службы:  248 </a:t>
            </a:r>
            <a:r>
              <a:rPr lang="ru-RU" sz="2000" dirty="0" err="1"/>
              <a:t>сд</a:t>
            </a:r>
            <a:endParaRPr lang="ru-RU" sz="2000" dirty="0"/>
          </a:p>
          <a:p>
            <a:r>
              <a:rPr lang="ru-RU" sz="2000" dirty="0"/>
              <a:t>Дата подвига: 26.04.1945</a:t>
            </a:r>
          </a:p>
          <a:p>
            <a:r>
              <a:rPr lang="ru-RU" sz="2000" dirty="0"/>
              <a:t>№  записи: 27528387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4077072"/>
            <a:ext cx="561662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     Орден отечественной войны </a:t>
            </a:r>
            <a:r>
              <a:rPr lang="en-US" sz="2000" dirty="0"/>
              <a:t>I </a:t>
            </a:r>
            <a:r>
              <a:rPr lang="ru-RU" sz="2000" dirty="0"/>
              <a:t>степени</a:t>
            </a:r>
          </a:p>
          <a:p>
            <a:r>
              <a:rPr lang="ru-RU" sz="2000" dirty="0"/>
              <a:t>№ наградного документа : 57</a:t>
            </a:r>
          </a:p>
          <a:p>
            <a:r>
              <a:rPr lang="ru-RU" sz="2000" dirty="0"/>
              <a:t>Дата наградного документа : 01.08.1986</a:t>
            </a:r>
          </a:p>
          <a:p>
            <a:r>
              <a:rPr lang="ru-RU" sz="2000" dirty="0"/>
              <a:t>Номер записи :  1518923697</a:t>
            </a:r>
          </a:p>
        </p:txBody>
      </p:sp>
    </p:spTree>
  </p:cSld>
  <p:clrMapOvr>
    <a:masterClrMapping/>
  </p:clrMapOvr>
  <p:transition advClick="0" advTm="5000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"/>
          <p:cNvPicPr/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683568" y="764704"/>
            <a:ext cx="3816424" cy="5256584"/>
          </a:xfrm>
          <a:prstGeom prst="rect">
            <a:avLst/>
          </a:prstGeom>
          <a:noFill/>
        </p:spPr>
      </p:pic>
      <p:pic>
        <p:nvPicPr>
          <p:cNvPr id="4" name="Picture 1"/>
          <p:cNvPicPr/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4860032" y="764704"/>
            <a:ext cx="3600400" cy="518457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139952" y="620688"/>
            <a:ext cx="4464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Monotype Corsiva" pitchFamily="66" charset="0"/>
              </a:rPr>
              <a:t>Чечушков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Monotype Corsiva" pitchFamily="66" charset="0"/>
              </a:rPr>
              <a:t>Василий Матвеевич</a:t>
            </a:r>
          </a:p>
        </p:txBody>
      </p:sp>
      <p:pic>
        <p:nvPicPr>
          <p:cNvPr id="4" name="Picture 1"/>
          <p:cNvPicPr/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1124744"/>
            <a:ext cx="3168352" cy="46805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23928" y="1772816"/>
            <a:ext cx="52200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Родился 18 февраля 1925 года в д. </a:t>
            </a:r>
            <a:r>
              <a:rPr lang="ru-RU" sz="2400" dirty="0" err="1"/>
              <a:t>Тохтарево</a:t>
            </a:r>
            <a:r>
              <a:rPr lang="ru-RU" sz="2400" dirty="0"/>
              <a:t>.  Когда началась война, был призван в армию. Воевал на </a:t>
            </a:r>
            <a:r>
              <a:rPr lang="en-US" sz="2400" dirty="0"/>
              <a:t>I </a:t>
            </a:r>
            <a:r>
              <a:rPr lang="ru-RU" sz="2400" dirty="0"/>
              <a:t> Украинском фронте.</a:t>
            </a:r>
          </a:p>
          <a:p>
            <a:r>
              <a:rPr lang="ru-RU" sz="2400" dirty="0"/>
              <a:t>«..Наш 25-й корпус формировался под Орлом. Корпус очистил территорию от Орла до Киева, форсировали </a:t>
            </a:r>
            <a:r>
              <a:rPr lang="ru-RU" sz="2400" dirty="0" err="1"/>
              <a:t>Днеп</a:t>
            </a:r>
            <a:r>
              <a:rPr lang="ru-RU" sz="2400" dirty="0"/>
              <a:t> и станции «Винница» меня ранило в левую руку. В 1944 году демобилизовали домой инвалидом </a:t>
            </a:r>
            <a:r>
              <a:rPr lang="en-US" sz="2400" dirty="0"/>
              <a:t>III  </a:t>
            </a:r>
            <a:r>
              <a:rPr lang="ru-RU" sz="2400" dirty="0"/>
              <a:t>группы. На войне погиб брат Павел. После окончания войны  трудился в колхозе.</a:t>
            </a:r>
          </a:p>
        </p:txBody>
      </p:sp>
    </p:spTree>
  </p:cSld>
  <p:clrMapOvr>
    <a:masterClrMapping/>
  </p:clrMapOvr>
  <p:transition advClick="0" advTm="5000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332656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 1972 г. Заочно закончил </a:t>
            </a:r>
            <a:r>
              <a:rPr lang="ru-RU" sz="2400" dirty="0" err="1"/>
              <a:t>Кунгурский</a:t>
            </a:r>
            <a:r>
              <a:rPr lang="ru-RU" sz="2400" dirty="0"/>
              <a:t> сельскохозяйственный техникум, получил специальность агронома. Долгое время являлся председателем Сельского Совета» .Награжден:</a:t>
            </a:r>
          </a:p>
        </p:txBody>
      </p:sp>
      <p:pic>
        <p:nvPicPr>
          <p:cNvPr id="4" name="Picture 6" descr="http://dumoo.ru/photos/big/e3935f77883952c5931fb023b4eb73a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03848" y="2564904"/>
            <a:ext cx="2592288" cy="210547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148478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«Медаль за Победу над Германией в ВОВ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 1941 – 1945 годы.»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552" y="3645024"/>
            <a:ext cx="2125525" cy="2832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67544" y="292494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«Орден Славы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III </a:t>
            </a:r>
            <a:r>
              <a:rPr lang="ru-RU" sz="2400" dirty="0">
                <a:solidFill>
                  <a:srgbClr val="002060"/>
                </a:solidFill>
              </a:rPr>
              <a:t>степени»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444208" y="3933056"/>
            <a:ext cx="1946969" cy="2508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868144" y="2780928"/>
            <a:ext cx="3059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«Орден Ленина»  за работу на трудовом фронте – 1972г.</a:t>
            </a:r>
          </a:p>
        </p:txBody>
      </p:sp>
    </p:spTree>
  </p:cSld>
  <p:clrMapOvr>
    <a:masterClrMapping/>
  </p:clrMapOvr>
  <p:transition advClick="0" advTm="5000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59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"/>
          <p:cNvPicPr/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836712"/>
            <a:ext cx="3960440" cy="54006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6672"/>
            <a:ext cx="4470546" cy="2526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11960" y="3140968"/>
            <a:ext cx="4752528" cy="345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7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5000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65892"/>
            <a:ext cx="8712968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51520" y="158120"/>
            <a:ext cx="8712968" cy="220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5000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39552" y="260648"/>
            <a:ext cx="4824536" cy="328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563888" y="2996952"/>
            <a:ext cx="5205743" cy="360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52120" y="620688"/>
            <a:ext cx="3035399" cy="207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1520" y="3933056"/>
            <a:ext cx="3107072" cy="216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54998221"/>
      </p:ext>
    </p:extLst>
  </p:cSld>
  <p:clrMapOvr>
    <a:masterClrMapping/>
  </p:clrMapOvr>
  <p:transition advClick="0" advTm="5000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95536" y="300475"/>
            <a:ext cx="4682978" cy="3232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75856" y="2852936"/>
            <a:ext cx="5619271" cy="375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92080" y="260648"/>
            <a:ext cx="349188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7544" y="3933056"/>
            <a:ext cx="2664296" cy="236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15758390"/>
      </p:ext>
    </p:extLst>
  </p:cSld>
  <p:clrMapOvr>
    <a:masterClrMapping/>
  </p:clrMapOvr>
  <p:transition advClick="0" advTm="5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23512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391443" y="332656"/>
            <a:ext cx="945124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Патриотическая эстафета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052736"/>
            <a:ext cx="7618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«Дедушкина медаль»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69" y="2060848"/>
            <a:ext cx="914263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Посвященная 75-летию Победы в </a:t>
            </a:r>
          </a:p>
          <a:p>
            <a:pPr algn="ctr"/>
            <a:r>
              <a:rPr lang="ru-RU" sz="36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Великой Отечественной войне 1941-1945гг.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882" y="3212976"/>
            <a:ext cx="89426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«… Сохраним родные лица победителей…»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 descr="C:\Documents and Settings\Admin\Рабочий стол\дедушкина медаль\hello_html_33a3349c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5616" y="3933056"/>
            <a:ext cx="7173640" cy="273187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25" y="495300"/>
            <a:ext cx="7827963" cy="587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61273013"/>
      </p:ext>
    </p:extLst>
  </p:cSld>
  <p:clrMapOvr>
    <a:masterClrMapping/>
  </p:clrMapOvr>
  <p:transition advClick="0" advTm="500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267744" y="1052736"/>
            <a:ext cx="6363152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поле боя павшие друзья —</a:t>
            </a:r>
          </a:p>
          <a:p>
            <a:pPr algn="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Вас было много, страстно жизнь любивших.</a:t>
            </a:r>
          </a:p>
          <a:p>
            <a:pPr algn="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 ведаю: в живых остался я,</a:t>
            </a:r>
          </a:p>
          <a:p>
            <a:pPr algn="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Чтоб рассказать о вас, так мало живших.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332656"/>
            <a:ext cx="5526898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Товарищи далеких дней моих,</a:t>
            </a:r>
          </a:p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Ровесники, прожившие так мало!..</a:t>
            </a:r>
          </a:p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Наверное, остался я в живых,</a:t>
            </a:r>
          </a:p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Чтоб память на земле не умирала.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0152" y="5661248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Расул Гамзатов</a:t>
            </a:r>
          </a:p>
        </p:txBody>
      </p:sp>
    </p:spTree>
  </p:cSld>
  <p:clrMapOvr>
    <a:masterClrMapping/>
  </p:clrMapOvr>
  <p:transition advClick="0" advTm="500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95736" y="1340768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</a:rPr>
              <a:t>Посвящается землякам 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2132856"/>
            <a:ext cx="76328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70C0"/>
                </a:solidFill>
                <a:latin typeface="Monotype Corsiva" pitchFamily="66" charset="0"/>
              </a:rPr>
              <a:t>Порядин Николай Дмитриевич</a:t>
            </a:r>
          </a:p>
          <a:p>
            <a:r>
              <a:rPr lang="ru-RU" sz="4400" dirty="0">
                <a:solidFill>
                  <a:srgbClr val="0070C0"/>
                </a:solidFill>
                <a:latin typeface="Monotype Corsiva" pitchFamily="66" charset="0"/>
              </a:rPr>
              <a:t>Быков Николай Петров</a:t>
            </a:r>
          </a:p>
          <a:p>
            <a:r>
              <a:rPr lang="ru-RU" sz="4400" dirty="0">
                <a:solidFill>
                  <a:srgbClr val="0070C0"/>
                </a:solidFill>
                <a:latin typeface="Monotype Corsiva" pitchFamily="66" charset="0"/>
              </a:rPr>
              <a:t>Чечушков Василий Матвеевич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4797152"/>
            <a:ext cx="65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Презентацию составили :</a:t>
            </a:r>
          </a:p>
          <a:p>
            <a:r>
              <a:rPr lang="ru-RU" sz="2400" dirty="0" err="1">
                <a:solidFill>
                  <a:schemeClr val="accent2">
                    <a:lumMod val="75000"/>
                  </a:schemeClr>
                </a:solidFill>
              </a:rPr>
              <a:t>Кожева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 Алевтина Ивановна</a:t>
            </a: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Власова Наталья Сергеевна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08104" y="4293096"/>
            <a:ext cx="3131839" cy="227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"/>
          <p:cNvPicPr/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764704"/>
            <a:ext cx="3816424" cy="5400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3968" y="332656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Monotype Corsiva" pitchFamily="66" charset="0"/>
              </a:rPr>
              <a:t>Порядин </a:t>
            </a:r>
          </a:p>
          <a:p>
            <a:pPr algn="ctr"/>
            <a:r>
              <a:rPr lang="ru-RU" sz="4000" dirty="0">
                <a:solidFill>
                  <a:srgbClr val="002060"/>
                </a:solidFill>
                <a:latin typeface="Monotype Corsiva" pitchFamily="66" charset="0"/>
              </a:rPr>
              <a:t>Николай Дмитриевич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1988840"/>
            <a:ext cx="43924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Родился 30 ноября 1924 года. До войны работал в колхозе.  Работал, куда пошлют: и сено возил, и силосовал, на жатках работал. И так до 1 сентября 1942 года. Еще и 18 не ему не исполнилась, когда пришла ему повестка в армию. Отправили в город Нытву учится в учебном полку на сержанта. Учился в 5 отдельном полку с сентября 1942 года по февраль 1943 года.</a:t>
            </a:r>
          </a:p>
        </p:txBody>
      </p:sp>
    </p:spTree>
  </p:cSld>
  <p:clrMapOvr>
    <a:masterClrMapping/>
  </p:clrMapOvr>
  <p:transition advClick="0" advTm="5000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5536" y="548680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Освобождал город Козельск, населенный пункт Толмачи, железнодорожную станцию Сухини. 27 марта 1943 года был тяжело ранен в правую голень и левое бедро. После госпиталя, в августе 1943 года, направляют на Ленинградский фронт. В январе 1944г.- прорыв блокады – находился на переднем плане. Дальше путь шел на Эстонию, но в феврале, на реке Луга, снова ранили в бедро. С февраля по май он пролежал в госпитале, который находился в городе Ленинграде. После лечения, в мае 1944 года, он вернулся в свою 11 дивизию. Там ему присвоили звание- командир минометчиков. Когда фашисты капитулировали.  И </a:t>
            </a:r>
            <a:r>
              <a:rPr lang="ru-RU" sz="2400" dirty="0" err="1"/>
              <a:t>з</a:t>
            </a:r>
            <a:r>
              <a:rPr lang="ru-RU" sz="2400" dirty="0"/>
              <a:t> Прибалтики командира минометчика, Порядина Н.Д., отправили служить в Карелию, затем в Днепропетровск на Украину, а потом в Заполярье. </a:t>
            </a:r>
          </a:p>
          <a:p>
            <a:r>
              <a:rPr lang="ru-RU" sz="2400" dirty="0"/>
              <a:t>В Поедуги Николай Дмитриевич вернулся 20 марта 1947 года.</a:t>
            </a:r>
          </a:p>
        </p:txBody>
      </p:sp>
    </p:spTree>
  </p:cSld>
  <p:clrMapOvr>
    <a:masterClrMapping/>
  </p:clrMapOvr>
  <p:transition advClick="0" advTm="5000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AutoShape 2" descr="https://pbs.twimg.com/media/D6HnY_gX4AEh7Jq.jpg:lar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pbs.twimg.com/media/D6HnY_gX4AEh7Jq.jpg:lar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dumoo.ru/photos/big/e3935f77883952c5931fb023b4eb73a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60032" y="1196752"/>
            <a:ext cx="2592288" cy="210547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1556792"/>
            <a:ext cx="4536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solidFill>
                  <a:srgbClr val="002060"/>
                </a:solidFill>
              </a:rPr>
              <a:t>«Медаль за Победу над Германией в ВОВ</a:t>
            </a:r>
          </a:p>
          <a:p>
            <a:pPr algn="r"/>
            <a:r>
              <a:rPr lang="ru-RU" sz="2800" dirty="0">
                <a:solidFill>
                  <a:srgbClr val="002060"/>
                </a:solidFill>
              </a:rPr>
              <a:t> 1941 – 1945 годы.»</a:t>
            </a:r>
          </a:p>
        </p:txBody>
      </p:sp>
      <p:sp>
        <p:nvSpPr>
          <p:cNvPr id="4104" name="AutoShape 8" descr="https://medalww.ru/photo/img/orden-slavy-tretei-stepeni-foto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s://medalww.ru/photo/img/orden-slavy-tretei-stepeni-foto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https://medalww.ru/photo/img/orden-slavy-tretei-stepeni-foto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331640" y="4437112"/>
            <a:ext cx="2448272" cy="218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0" y="3573016"/>
            <a:ext cx="52565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«орден</a:t>
            </a:r>
          </a:p>
          <a:p>
            <a:pPr algn="ctr"/>
            <a:r>
              <a:rPr lang="ru-RU" sz="2800" dirty="0"/>
              <a:t> Славы третьей степени»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92080" y="4581128"/>
            <a:ext cx="2945904" cy="199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5148064" y="4005064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Медаль «за отвагу»</a:t>
            </a:r>
          </a:p>
        </p:txBody>
      </p:sp>
    </p:spTree>
  </p:cSld>
  <p:clrMapOvr>
    <a:masterClrMapping/>
  </p:clrMapOvr>
  <p:transition advClick="0" advTm="5000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"/>
          <p:cNvPicPr/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539552" y="620688"/>
            <a:ext cx="3888432" cy="5661248"/>
          </a:xfrm>
          <a:prstGeom prst="rect">
            <a:avLst/>
          </a:prstGeom>
          <a:noFill/>
        </p:spPr>
      </p:pic>
      <p:pic>
        <p:nvPicPr>
          <p:cNvPr id="4" name="Picture 1"/>
          <p:cNvPicPr/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4860032" y="692696"/>
            <a:ext cx="3960440" cy="554461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дедушкина медаль\depositphotos_92750688-stock-photo-grunge-floral-backgroun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114800" y="29718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923928" y="620688"/>
            <a:ext cx="4802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Monotype Corsiva" pitchFamily="66" charset="0"/>
              </a:rPr>
              <a:t>Быков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Monotype Corsiva" pitchFamily="66" charset="0"/>
              </a:rPr>
              <a:t>Николай Петрович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63888" y="1844824"/>
            <a:ext cx="55801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Год рождения 1922, деревня </a:t>
            </a:r>
            <a:r>
              <a:rPr lang="ru-RU" sz="2400" dirty="0" err="1"/>
              <a:t>Пеганово</a:t>
            </a:r>
            <a:r>
              <a:rPr lang="ru-RU" sz="2400" dirty="0"/>
              <a:t>. </a:t>
            </a:r>
          </a:p>
          <a:p>
            <a:r>
              <a:rPr lang="ru-RU" sz="2400" dirty="0"/>
              <a:t>Ушел на фронт 21 июля 1941 года, служил в стрелковом полку пулеметчиком. Освобождал от фашистских захватчиков Одессу, Варшаву, польские города. Дошел до Берлина. Встретил на реке Шпрее ( почти в центре Берлина) своего земляка из </a:t>
            </a:r>
            <a:r>
              <a:rPr lang="ru-RU" sz="2400" dirty="0" err="1"/>
              <a:t>Пеганово</a:t>
            </a:r>
            <a:r>
              <a:rPr lang="ru-RU" sz="2400" dirty="0"/>
              <a:t> Николая </a:t>
            </a:r>
            <a:r>
              <a:rPr lang="ru-RU" sz="2400" dirty="0" err="1"/>
              <a:t>Шестокова</a:t>
            </a:r>
            <a:r>
              <a:rPr lang="ru-RU" sz="2400" dirty="0"/>
              <a:t> – связиста. Это был тот парень, с которым они в детстве вместе пасли коров, купались на Сылве. После войны работал в колхозе имени Демьяна Бедного экономистом. </a:t>
            </a:r>
          </a:p>
        </p:txBody>
      </p:sp>
      <p:pic>
        <p:nvPicPr>
          <p:cNvPr id="1027" name="Picture 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1412776"/>
            <a:ext cx="3246437" cy="4176464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6941813</TotalTime>
  <Words>716</Words>
  <Application>Microsoft Office PowerPoint</Application>
  <PresentationFormat>Экран (4:3)</PresentationFormat>
  <Paragraphs>68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58</cp:revision>
  <dcterms:modified xsi:type="dcterms:W3CDTF">2021-01-11T09:27:14Z</dcterms:modified>
</cp:coreProperties>
</file>